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6" r:id="rId31"/>
    <p:sldId id="289" r:id="rId32"/>
    <p:sldId id="290" r:id="rId33"/>
    <p:sldId id="291" r:id="rId34"/>
    <p:sldId id="292" r:id="rId35"/>
    <p:sldId id="293" r:id="rId36"/>
    <p:sldId id="283" r:id="rId37"/>
    <p:sldId id="288" r:id="rId38"/>
    <p:sldId id="295" r:id="rId39"/>
    <p:sldId id="296" r:id="rId40"/>
    <p:sldId id="297" r:id="rId41"/>
    <p:sldId id="298" r:id="rId42"/>
    <p:sldId id="299" r:id="rId43"/>
    <p:sldId id="300" r:id="rId44"/>
    <p:sldId id="302" r:id="rId45"/>
    <p:sldId id="303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7FB5E-755B-4798-8B6E-0C7D4FC7F452}" v="74" dt="2026-07-03T21:30:42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88" d="100"/>
          <a:sy n="188" d="100"/>
        </p:scale>
        <p:origin x="514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 Sik Kim" userId="bcacccfb-5b99-4a48-9177-2a3e26ed3d66" providerId="ADAL" clId="{485F4389-DBC3-4BEC-B436-6BB95A1F8494}"/>
    <pc:docChg chg="undo redo custSel addSld delSld modSld sldOrd delMainMaster">
      <pc:chgData name="Eun Sik Kim" userId="bcacccfb-5b99-4a48-9177-2a3e26ed3d66" providerId="ADAL" clId="{485F4389-DBC3-4BEC-B436-6BB95A1F8494}" dt="2026-07-03T21:32:53.940" v="19313" actId="27636"/>
      <pc:docMkLst>
        <pc:docMk/>
      </pc:docMkLst>
      <pc:sldChg chg="modSp new mod">
        <pc:chgData name="Eun Sik Kim" userId="bcacccfb-5b99-4a48-9177-2a3e26ed3d66" providerId="ADAL" clId="{485F4389-DBC3-4BEC-B436-6BB95A1F8494}" dt="2026-07-03T15:31:12.950" v="1420" actId="948"/>
        <pc:sldMkLst>
          <pc:docMk/>
          <pc:sldMk cId="1656712667" sldId="257"/>
        </pc:sldMkLst>
        <pc:spChg chg="mod">
          <ac:chgData name="Eun Sik Kim" userId="bcacccfb-5b99-4a48-9177-2a3e26ed3d66" providerId="ADAL" clId="{485F4389-DBC3-4BEC-B436-6BB95A1F8494}" dt="2026-07-03T15:14:28.834" v="75" actId="20577"/>
          <ac:spMkLst>
            <pc:docMk/>
            <pc:sldMk cId="1656712667" sldId="257"/>
            <ac:spMk id="2" creationId="{00B5563C-C513-FED7-4A7F-BFD8E350D006}"/>
          </ac:spMkLst>
        </pc:spChg>
        <pc:spChg chg="mod">
          <ac:chgData name="Eun Sik Kim" userId="bcacccfb-5b99-4a48-9177-2a3e26ed3d66" providerId="ADAL" clId="{485F4389-DBC3-4BEC-B436-6BB95A1F8494}" dt="2026-07-03T15:31:12.950" v="1420" actId="948"/>
          <ac:spMkLst>
            <pc:docMk/>
            <pc:sldMk cId="1656712667" sldId="257"/>
            <ac:spMk id="3" creationId="{37837B00-3513-5174-3E70-18F5CBEE1078}"/>
          </ac:spMkLst>
        </pc:spChg>
      </pc:sldChg>
      <pc:sldChg chg="modSp new mod">
        <pc:chgData name="Eun Sik Kim" userId="bcacccfb-5b99-4a48-9177-2a3e26ed3d66" providerId="ADAL" clId="{485F4389-DBC3-4BEC-B436-6BB95A1F8494}" dt="2026-07-03T15:31:04.532" v="1419" actId="948"/>
        <pc:sldMkLst>
          <pc:docMk/>
          <pc:sldMk cId="3117674275" sldId="258"/>
        </pc:sldMkLst>
        <pc:spChg chg="mod">
          <ac:chgData name="Eun Sik Kim" userId="bcacccfb-5b99-4a48-9177-2a3e26ed3d66" providerId="ADAL" clId="{485F4389-DBC3-4BEC-B436-6BB95A1F8494}" dt="2026-07-03T15:16:38.290" v="332" actId="20577"/>
          <ac:spMkLst>
            <pc:docMk/>
            <pc:sldMk cId="3117674275" sldId="258"/>
            <ac:spMk id="2" creationId="{76157C9A-20D6-B82B-5381-E7BCFF1BD718}"/>
          </ac:spMkLst>
        </pc:spChg>
        <pc:spChg chg="mod">
          <ac:chgData name="Eun Sik Kim" userId="bcacccfb-5b99-4a48-9177-2a3e26ed3d66" providerId="ADAL" clId="{485F4389-DBC3-4BEC-B436-6BB95A1F8494}" dt="2026-07-03T15:31:04.532" v="1419" actId="948"/>
          <ac:spMkLst>
            <pc:docMk/>
            <pc:sldMk cId="3117674275" sldId="258"/>
            <ac:spMk id="3" creationId="{C7042628-F854-0DD3-C1C8-13E43DF717D8}"/>
          </ac:spMkLst>
        </pc:spChg>
      </pc:sldChg>
      <pc:sldChg chg="modSp new mod">
        <pc:chgData name="Eun Sik Kim" userId="bcacccfb-5b99-4a48-9177-2a3e26ed3d66" providerId="ADAL" clId="{485F4389-DBC3-4BEC-B436-6BB95A1F8494}" dt="2026-07-03T15:30:54.667" v="1418" actId="948"/>
        <pc:sldMkLst>
          <pc:docMk/>
          <pc:sldMk cId="1299842219" sldId="259"/>
        </pc:sldMkLst>
        <pc:spChg chg="mod">
          <ac:chgData name="Eun Sik Kim" userId="bcacccfb-5b99-4a48-9177-2a3e26ed3d66" providerId="ADAL" clId="{485F4389-DBC3-4BEC-B436-6BB95A1F8494}" dt="2026-07-03T15:19:41.916" v="655" actId="20577"/>
          <ac:spMkLst>
            <pc:docMk/>
            <pc:sldMk cId="1299842219" sldId="259"/>
            <ac:spMk id="2" creationId="{210E9CDE-376A-3A58-8F3A-4C5036DE626E}"/>
          </ac:spMkLst>
        </pc:spChg>
        <pc:spChg chg="mod">
          <ac:chgData name="Eun Sik Kim" userId="bcacccfb-5b99-4a48-9177-2a3e26ed3d66" providerId="ADAL" clId="{485F4389-DBC3-4BEC-B436-6BB95A1F8494}" dt="2026-07-03T15:30:54.667" v="1418" actId="948"/>
          <ac:spMkLst>
            <pc:docMk/>
            <pc:sldMk cId="1299842219" sldId="259"/>
            <ac:spMk id="3" creationId="{F2FA117F-DC2D-BE73-F76E-02FDD0C080C4}"/>
          </ac:spMkLst>
        </pc:spChg>
      </pc:sldChg>
      <pc:sldChg chg="addSp delSp modSp new mod modClrScheme chgLayout">
        <pc:chgData name="Eun Sik Kim" userId="bcacccfb-5b99-4a48-9177-2a3e26ed3d66" providerId="ADAL" clId="{485F4389-DBC3-4BEC-B436-6BB95A1F8494}" dt="2026-07-03T15:31:30.768" v="1426" actId="14100"/>
        <pc:sldMkLst>
          <pc:docMk/>
          <pc:sldMk cId="3640946587" sldId="260"/>
        </pc:sldMkLst>
        <pc:spChg chg="add del mod ord">
          <ac:chgData name="Eun Sik Kim" userId="bcacccfb-5b99-4a48-9177-2a3e26ed3d66" providerId="ADAL" clId="{485F4389-DBC3-4BEC-B436-6BB95A1F8494}" dt="2026-07-03T15:27:39.398" v="1037" actId="20577"/>
          <ac:spMkLst>
            <pc:docMk/>
            <pc:sldMk cId="3640946587" sldId="260"/>
            <ac:spMk id="2" creationId="{FBB03B41-ABC6-5801-5743-251C42609CDF}"/>
          </ac:spMkLst>
        </pc:spChg>
        <pc:spChg chg="add del mod ord">
          <ac:chgData name="Eun Sik Kim" userId="bcacccfb-5b99-4a48-9177-2a3e26ed3d66" providerId="ADAL" clId="{485F4389-DBC3-4BEC-B436-6BB95A1F8494}" dt="2026-07-03T15:31:23.245" v="1424" actId="27636"/>
          <ac:spMkLst>
            <pc:docMk/>
            <pc:sldMk cId="3640946587" sldId="260"/>
            <ac:spMk id="3" creationId="{C1A30074-6AB9-14AC-CEED-0737B505CDB3}"/>
          </ac:spMkLst>
        </pc:spChg>
        <pc:spChg chg="mod ord">
          <ac:chgData name="Eun Sik Kim" userId="bcacccfb-5b99-4a48-9177-2a3e26ed3d66" providerId="ADAL" clId="{485F4389-DBC3-4BEC-B436-6BB95A1F8494}" dt="2026-07-03T15:31:30.768" v="1426" actId="14100"/>
          <ac:spMkLst>
            <pc:docMk/>
            <pc:sldMk cId="3640946587" sldId="260"/>
            <ac:spMk id="4" creationId="{F34DF29F-CFBE-3530-3E01-5BAF00E0AD23}"/>
          </ac:spMkLst>
        </pc:spChg>
        <pc:spChg chg="add del mod ord">
          <ac:chgData name="Eun Sik Kim" userId="bcacccfb-5b99-4a48-9177-2a3e26ed3d66" providerId="ADAL" clId="{485F4389-DBC3-4BEC-B436-6BB95A1F8494}" dt="2026-07-03T15:27:13.939" v="1013" actId="700"/>
          <ac:spMkLst>
            <pc:docMk/>
            <pc:sldMk cId="3640946587" sldId="260"/>
            <ac:spMk id="5" creationId="{7F1DBE16-F09F-FDC6-18CD-9BC880121DA3}"/>
          </ac:spMkLst>
        </pc:spChg>
        <pc:spChg chg="add del mod ord">
          <ac:chgData name="Eun Sik Kim" userId="bcacccfb-5b99-4a48-9177-2a3e26ed3d66" providerId="ADAL" clId="{485F4389-DBC3-4BEC-B436-6BB95A1F8494}" dt="2026-07-03T15:27:13.939" v="1013" actId="700"/>
          <ac:spMkLst>
            <pc:docMk/>
            <pc:sldMk cId="3640946587" sldId="260"/>
            <ac:spMk id="6" creationId="{285BD7D8-3047-E912-2599-EC5F9059FB2D}"/>
          </ac:spMkLst>
        </pc:spChg>
        <pc:spChg chg="add del mod ord">
          <ac:chgData name="Eun Sik Kim" userId="bcacccfb-5b99-4a48-9177-2a3e26ed3d66" providerId="ADAL" clId="{485F4389-DBC3-4BEC-B436-6BB95A1F8494}" dt="2026-07-03T15:27:13.939" v="1013" actId="700"/>
          <ac:spMkLst>
            <pc:docMk/>
            <pc:sldMk cId="3640946587" sldId="260"/>
            <ac:spMk id="7" creationId="{51F3E538-1E20-9A1B-F80B-266B38DC2F13}"/>
          </ac:spMkLst>
        </pc:spChg>
      </pc:sldChg>
      <pc:sldChg chg="modSp new mod">
        <pc:chgData name="Eun Sik Kim" userId="bcacccfb-5b99-4a48-9177-2a3e26ed3d66" providerId="ADAL" clId="{485F4389-DBC3-4BEC-B436-6BB95A1F8494}" dt="2026-07-03T17:40:44.531" v="6169" actId="20577"/>
        <pc:sldMkLst>
          <pc:docMk/>
          <pc:sldMk cId="3759695467" sldId="261"/>
        </pc:sldMkLst>
        <pc:spChg chg="mod">
          <ac:chgData name="Eun Sik Kim" userId="bcacccfb-5b99-4a48-9177-2a3e26ed3d66" providerId="ADAL" clId="{485F4389-DBC3-4BEC-B436-6BB95A1F8494}" dt="2026-07-03T15:31:39.007" v="1434" actId="20577"/>
          <ac:spMkLst>
            <pc:docMk/>
            <pc:sldMk cId="3759695467" sldId="261"/>
            <ac:spMk id="2" creationId="{41E20353-0091-4C1C-7C54-3E1FCF66E8C7}"/>
          </ac:spMkLst>
        </pc:spChg>
        <pc:spChg chg="mod">
          <ac:chgData name="Eun Sik Kim" userId="bcacccfb-5b99-4a48-9177-2a3e26ed3d66" providerId="ADAL" clId="{485F4389-DBC3-4BEC-B436-6BB95A1F8494}" dt="2026-07-03T17:40:44.531" v="6169" actId="20577"/>
          <ac:spMkLst>
            <pc:docMk/>
            <pc:sldMk cId="3759695467" sldId="261"/>
            <ac:spMk id="3" creationId="{98EA8D1E-DE8F-C532-95AE-586006A5DFF4}"/>
          </ac:spMkLst>
        </pc:spChg>
      </pc:sldChg>
      <pc:sldChg chg="modSp new mod">
        <pc:chgData name="Eun Sik Kim" userId="bcacccfb-5b99-4a48-9177-2a3e26ed3d66" providerId="ADAL" clId="{485F4389-DBC3-4BEC-B436-6BB95A1F8494}" dt="2026-07-03T15:37:47.667" v="2462" actId="948"/>
        <pc:sldMkLst>
          <pc:docMk/>
          <pc:sldMk cId="1223804723" sldId="262"/>
        </pc:sldMkLst>
        <pc:spChg chg="mod">
          <ac:chgData name="Eun Sik Kim" userId="bcacccfb-5b99-4a48-9177-2a3e26ed3d66" providerId="ADAL" clId="{485F4389-DBC3-4BEC-B436-6BB95A1F8494}" dt="2026-07-03T15:33:04.524" v="1686" actId="20577"/>
          <ac:spMkLst>
            <pc:docMk/>
            <pc:sldMk cId="1223804723" sldId="262"/>
            <ac:spMk id="2" creationId="{962CF6FF-89F6-53F5-8D5A-B364F304FF24}"/>
          </ac:spMkLst>
        </pc:spChg>
        <pc:spChg chg="mod">
          <ac:chgData name="Eun Sik Kim" userId="bcacccfb-5b99-4a48-9177-2a3e26ed3d66" providerId="ADAL" clId="{485F4389-DBC3-4BEC-B436-6BB95A1F8494}" dt="2026-07-03T15:37:47.667" v="2462" actId="948"/>
          <ac:spMkLst>
            <pc:docMk/>
            <pc:sldMk cId="1223804723" sldId="262"/>
            <ac:spMk id="3" creationId="{F317E617-68C7-17DE-6FB6-A308FF0B10DF}"/>
          </ac:spMkLst>
        </pc:spChg>
      </pc:sldChg>
      <pc:sldChg chg="modSp new del mod">
        <pc:chgData name="Eun Sik Kim" userId="bcacccfb-5b99-4a48-9177-2a3e26ed3d66" providerId="ADAL" clId="{485F4389-DBC3-4BEC-B436-6BB95A1F8494}" dt="2026-07-03T15:34:18.902" v="1975" actId="47"/>
        <pc:sldMkLst>
          <pc:docMk/>
          <pc:sldMk cId="509124037" sldId="263"/>
        </pc:sldMkLst>
        <pc:spChg chg="mod">
          <ac:chgData name="Eun Sik Kim" userId="bcacccfb-5b99-4a48-9177-2a3e26ed3d66" providerId="ADAL" clId="{485F4389-DBC3-4BEC-B436-6BB95A1F8494}" dt="2026-07-03T15:34:14.515" v="1974" actId="20577"/>
          <ac:spMkLst>
            <pc:docMk/>
            <pc:sldMk cId="509124037" sldId="263"/>
            <ac:spMk id="2" creationId="{B42D0084-15F8-82D0-7729-A9F58B209891}"/>
          </ac:spMkLst>
        </pc:spChg>
      </pc:sldChg>
      <pc:sldChg chg="modSp new mod">
        <pc:chgData name="Eun Sik Kim" userId="bcacccfb-5b99-4a48-9177-2a3e26ed3d66" providerId="ADAL" clId="{485F4389-DBC3-4BEC-B436-6BB95A1F8494}" dt="2026-07-03T15:37:22.477" v="2458" actId="20577"/>
        <pc:sldMkLst>
          <pc:docMk/>
          <pc:sldMk cId="893833432" sldId="263"/>
        </pc:sldMkLst>
        <pc:spChg chg="mod">
          <ac:chgData name="Eun Sik Kim" userId="bcacccfb-5b99-4a48-9177-2a3e26ed3d66" providerId="ADAL" clId="{485F4389-DBC3-4BEC-B436-6BB95A1F8494}" dt="2026-07-03T15:35:47.593" v="2194" actId="20577"/>
          <ac:spMkLst>
            <pc:docMk/>
            <pc:sldMk cId="893833432" sldId="263"/>
            <ac:spMk id="2" creationId="{3D3DB4C9-9EA6-4A82-FCDB-6C1CC8D9A5E1}"/>
          </ac:spMkLst>
        </pc:spChg>
        <pc:spChg chg="mod">
          <ac:chgData name="Eun Sik Kim" userId="bcacccfb-5b99-4a48-9177-2a3e26ed3d66" providerId="ADAL" clId="{485F4389-DBC3-4BEC-B436-6BB95A1F8494}" dt="2026-07-03T15:37:22.477" v="2458" actId="20577"/>
          <ac:spMkLst>
            <pc:docMk/>
            <pc:sldMk cId="893833432" sldId="263"/>
            <ac:spMk id="3" creationId="{F9AD134D-7D12-9AA4-4484-078A264B3A76}"/>
          </ac:spMkLst>
        </pc:spChg>
      </pc:sldChg>
      <pc:sldChg chg="modSp new del mod">
        <pc:chgData name="Eun Sik Kim" userId="bcacccfb-5b99-4a48-9177-2a3e26ed3d66" providerId="ADAL" clId="{485F4389-DBC3-4BEC-B436-6BB95A1F8494}" dt="2026-07-03T15:41:29.102" v="2493" actId="47"/>
        <pc:sldMkLst>
          <pc:docMk/>
          <pc:sldMk cId="1963942638" sldId="264"/>
        </pc:sldMkLst>
        <pc:spChg chg="mod">
          <ac:chgData name="Eun Sik Kim" userId="bcacccfb-5b99-4a48-9177-2a3e26ed3d66" providerId="ADAL" clId="{485F4389-DBC3-4BEC-B436-6BB95A1F8494}" dt="2026-07-03T15:39:51.069" v="2492"/>
          <ac:spMkLst>
            <pc:docMk/>
            <pc:sldMk cId="1963942638" sldId="264"/>
            <ac:spMk id="3" creationId="{EE658F71-D441-F8A4-FA05-4E8D1BE39435}"/>
          </ac:spMkLst>
        </pc:spChg>
        <pc:spChg chg="mod">
          <ac:chgData name="Eun Sik Kim" userId="bcacccfb-5b99-4a48-9177-2a3e26ed3d66" providerId="ADAL" clId="{485F4389-DBC3-4BEC-B436-6BB95A1F8494}" dt="2026-07-03T15:39:34.799" v="2491"/>
          <ac:spMkLst>
            <pc:docMk/>
            <pc:sldMk cId="1963942638" sldId="264"/>
            <ac:spMk id="4" creationId="{341D258B-9CF9-EE92-582E-1E5ECC002535}"/>
          </ac:spMkLst>
        </pc:spChg>
      </pc:sldChg>
      <pc:sldChg chg="addSp delSp modSp new mod">
        <pc:chgData name="Eun Sik Kim" userId="bcacccfb-5b99-4a48-9177-2a3e26ed3d66" providerId="ADAL" clId="{485F4389-DBC3-4BEC-B436-6BB95A1F8494}" dt="2026-07-03T17:07:20.348" v="3056" actId="962"/>
        <pc:sldMkLst>
          <pc:docMk/>
          <pc:sldMk cId="3272643584" sldId="264"/>
        </pc:sldMkLst>
        <pc:spChg chg="mod">
          <ac:chgData name="Eun Sik Kim" userId="bcacccfb-5b99-4a48-9177-2a3e26ed3d66" providerId="ADAL" clId="{485F4389-DBC3-4BEC-B436-6BB95A1F8494}" dt="2026-07-03T17:05:33.984" v="3054" actId="20577"/>
          <ac:spMkLst>
            <pc:docMk/>
            <pc:sldMk cId="3272643584" sldId="264"/>
            <ac:spMk id="2" creationId="{0CF65383-2BD9-6CCD-9BCE-BE726D0043AF}"/>
          </ac:spMkLst>
        </pc:spChg>
        <pc:spChg chg="del">
          <ac:chgData name="Eun Sik Kim" userId="bcacccfb-5b99-4a48-9177-2a3e26ed3d66" providerId="ADAL" clId="{485F4389-DBC3-4BEC-B436-6BB95A1F8494}" dt="2026-07-03T17:00:56.887" v="2495" actId="931"/>
          <ac:spMkLst>
            <pc:docMk/>
            <pc:sldMk cId="3272643584" sldId="264"/>
            <ac:spMk id="3" creationId="{765D2589-05A5-A0D3-5581-4B6ADDE2FFD5}"/>
          </ac:spMkLst>
        </pc:spChg>
        <pc:spChg chg="mod">
          <ac:chgData name="Eun Sik Kim" userId="bcacccfb-5b99-4a48-9177-2a3e26ed3d66" providerId="ADAL" clId="{485F4389-DBC3-4BEC-B436-6BB95A1F8494}" dt="2026-07-03T17:05:19.984" v="3016" actId="27636"/>
          <ac:spMkLst>
            <pc:docMk/>
            <pc:sldMk cId="3272643584" sldId="264"/>
            <ac:spMk id="4" creationId="{92B04721-03A5-DC64-1C1F-CA2F09C0C09A}"/>
          </ac:spMkLst>
        </pc:spChg>
        <pc:picChg chg="add mod ord">
          <ac:chgData name="Eun Sik Kim" userId="bcacccfb-5b99-4a48-9177-2a3e26ed3d66" providerId="ADAL" clId="{485F4389-DBC3-4BEC-B436-6BB95A1F8494}" dt="2026-07-03T17:07:20.348" v="3056" actId="962"/>
          <ac:picMkLst>
            <pc:docMk/>
            <pc:sldMk cId="3272643584" sldId="264"/>
            <ac:picMk id="6" creationId="{E4BC5BBA-929E-9F81-01A8-1BFC143BFC26}"/>
          </ac:picMkLst>
        </pc:picChg>
      </pc:sldChg>
      <pc:sldChg chg="modSp new add del mod">
        <pc:chgData name="Eun Sik Kim" userId="bcacccfb-5b99-4a48-9177-2a3e26ed3d66" providerId="ADAL" clId="{485F4389-DBC3-4BEC-B436-6BB95A1F8494}" dt="2026-07-03T17:15:01.945" v="3965" actId="2696"/>
        <pc:sldMkLst>
          <pc:docMk/>
          <pc:sldMk cId="1529761469" sldId="265"/>
        </pc:sldMkLst>
        <pc:spChg chg="mod">
          <ac:chgData name="Eun Sik Kim" userId="bcacccfb-5b99-4a48-9177-2a3e26ed3d66" providerId="ADAL" clId="{485F4389-DBC3-4BEC-B436-6BB95A1F8494}" dt="2026-07-03T17:08:00.150" v="3094" actId="20577"/>
          <ac:spMkLst>
            <pc:docMk/>
            <pc:sldMk cId="1529761469" sldId="265"/>
            <ac:spMk id="2" creationId="{75D6B85E-C92B-8CC6-24A4-2F83E5FC8290}"/>
          </ac:spMkLst>
        </pc:spChg>
        <pc:spChg chg="mod">
          <ac:chgData name="Eun Sik Kim" userId="bcacccfb-5b99-4a48-9177-2a3e26ed3d66" providerId="ADAL" clId="{485F4389-DBC3-4BEC-B436-6BB95A1F8494}" dt="2026-07-03T17:11:30.207" v="3603" actId="27636"/>
          <ac:spMkLst>
            <pc:docMk/>
            <pc:sldMk cId="1529761469" sldId="265"/>
            <ac:spMk id="3" creationId="{E1C80BE2-D21B-6936-C210-53DA2F23C41B}"/>
          </ac:spMkLst>
        </pc:spChg>
      </pc:sldChg>
      <pc:sldChg chg="modSp new add del mod">
        <pc:chgData name="Eun Sik Kim" userId="bcacccfb-5b99-4a48-9177-2a3e26ed3d66" providerId="ADAL" clId="{485F4389-DBC3-4BEC-B436-6BB95A1F8494}" dt="2026-07-03T17:18:31.143" v="4086" actId="404"/>
        <pc:sldMkLst>
          <pc:docMk/>
          <pc:sldMk cId="4169074086" sldId="266"/>
        </pc:sldMkLst>
        <pc:spChg chg="mod">
          <ac:chgData name="Eun Sik Kim" userId="bcacccfb-5b99-4a48-9177-2a3e26ed3d66" providerId="ADAL" clId="{485F4389-DBC3-4BEC-B436-6BB95A1F8494}" dt="2026-07-03T17:12:20.814" v="3681" actId="20577"/>
          <ac:spMkLst>
            <pc:docMk/>
            <pc:sldMk cId="4169074086" sldId="266"/>
            <ac:spMk id="2" creationId="{2840E1A6-0A96-CCEC-4966-19532E1B8D98}"/>
          </ac:spMkLst>
        </pc:spChg>
        <pc:spChg chg="mod">
          <ac:chgData name="Eun Sik Kim" userId="bcacccfb-5b99-4a48-9177-2a3e26ed3d66" providerId="ADAL" clId="{485F4389-DBC3-4BEC-B436-6BB95A1F8494}" dt="2026-07-03T17:18:31.143" v="4086" actId="404"/>
          <ac:spMkLst>
            <pc:docMk/>
            <pc:sldMk cId="4169074086" sldId="266"/>
            <ac:spMk id="3" creationId="{4ED02388-9A9F-C279-A038-BCED4C362082}"/>
          </ac:spMkLst>
        </pc:spChg>
        <pc:spChg chg="mod">
          <ac:chgData name="Eun Sik Kim" userId="bcacccfb-5b99-4a48-9177-2a3e26ed3d66" providerId="ADAL" clId="{485F4389-DBC3-4BEC-B436-6BB95A1F8494}" dt="2026-07-03T17:14:54.056" v="3960" actId="20577"/>
          <ac:spMkLst>
            <pc:docMk/>
            <pc:sldMk cId="4169074086" sldId="266"/>
            <ac:spMk id="4" creationId="{01213564-841D-7563-A9BC-E9D7F6614BA4}"/>
          </ac:spMkLst>
        </pc:spChg>
      </pc:sldChg>
      <pc:sldChg chg="modSp add mod">
        <pc:chgData name="Eun Sik Kim" userId="bcacccfb-5b99-4a48-9177-2a3e26ed3d66" providerId="ADAL" clId="{485F4389-DBC3-4BEC-B436-6BB95A1F8494}" dt="2026-07-03T17:18:28.272" v="4084" actId="404"/>
        <pc:sldMkLst>
          <pc:docMk/>
          <pc:sldMk cId="47491494" sldId="267"/>
        </pc:sldMkLst>
        <pc:spChg chg="mod">
          <ac:chgData name="Eun Sik Kim" userId="bcacccfb-5b99-4a48-9177-2a3e26ed3d66" providerId="ADAL" clId="{485F4389-DBC3-4BEC-B436-6BB95A1F8494}" dt="2026-07-03T17:15:35.272" v="3994" actId="20577"/>
          <ac:spMkLst>
            <pc:docMk/>
            <pc:sldMk cId="47491494" sldId="267"/>
            <ac:spMk id="2" creationId="{24D7D32F-B37A-C91F-AF19-65754CEAF712}"/>
          </ac:spMkLst>
        </pc:spChg>
        <pc:spChg chg="mod">
          <ac:chgData name="Eun Sik Kim" userId="bcacccfb-5b99-4a48-9177-2a3e26ed3d66" providerId="ADAL" clId="{485F4389-DBC3-4BEC-B436-6BB95A1F8494}" dt="2026-07-03T17:18:28.272" v="4084" actId="404"/>
          <ac:spMkLst>
            <pc:docMk/>
            <pc:sldMk cId="47491494" sldId="267"/>
            <ac:spMk id="3" creationId="{36A3E430-EA3F-1DF1-B376-DBF3532B8191}"/>
          </ac:spMkLst>
        </pc:spChg>
        <pc:spChg chg="mod">
          <ac:chgData name="Eun Sik Kim" userId="bcacccfb-5b99-4a48-9177-2a3e26ed3d66" providerId="ADAL" clId="{485F4389-DBC3-4BEC-B436-6BB95A1F8494}" dt="2026-07-03T17:15:57.518" v="4044" actId="20577"/>
          <ac:spMkLst>
            <pc:docMk/>
            <pc:sldMk cId="47491494" sldId="267"/>
            <ac:spMk id="4" creationId="{96802A58-69D7-292A-CA89-B54181C3B954}"/>
          </ac:spMkLst>
        </pc:spChg>
      </pc:sldChg>
      <pc:sldChg chg="add del">
        <pc:chgData name="Eun Sik Kim" userId="bcacccfb-5b99-4a48-9177-2a3e26ed3d66" providerId="ADAL" clId="{485F4389-DBC3-4BEC-B436-6BB95A1F8494}" dt="2026-07-03T17:14:59.173" v="3962"/>
        <pc:sldMkLst>
          <pc:docMk/>
          <pc:sldMk cId="1641786070" sldId="267"/>
        </pc:sldMkLst>
      </pc:sldChg>
      <pc:sldChg chg="modSp add mod">
        <pc:chgData name="Eun Sik Kim" userId="bcacccfb-5b99-4a48-9177-2a3e26ed3d66" providerId="ADAL" clId="{485F4389-DBC3-4BEC-B436-6BB95A1F8494}" dt="2026-07-03T17:19:18.650" v="4201" actId="20577"/>
        <pc:sldMkLst>
          <pc:docMk/>
          <pc:sldMk cId="2200281805" sldId="268"/>
        </pc:sldMkLst>
        <pc:spChg chg="mod">
          <ac:chgData name="Eun Sik Kim" userId="bcacccfb-5b99-4a48-9177-2a3e26ed3d66" providerId="ADAL" clId="{485F4389-DBC3-4BEC-B436-6BB95A1F8494}" dt="2026-07-03T17:18:24.297" v="4082" actId="20577"/>
          <ac:spMkLst>
            <pc:docMk/>
            <pc:sldMk cId="2200281805" sldId="268"/>
            <ac:spMk id="2" creationId="{36350249-ED10-558B-7CD5-97566D52D392}"/>
          </ac:spMkLst>
        </pc:spChg>
        <pc:spChg chg="mod">
          <ac:chgData name="Eun Sik Kim" userId="bcacccfb-5b99-4a48-9177-2a3e26ed3d66" providerId="ADAL" clId="{485F4389-DBC3-4BEC-B436-6BB95A1F8494}" dt="2026-07-03T17:19:18.650" v="4201" actId="20577"/>
          <ac:spMkLst>
            <pc:docMk/>
            <pc:sldMk cId="2200281805" sldId="268"/>
            <ac:spMk id="4" creationId="{2876D343-2175-98F2-E0F5-CF3926D3929C}"/>
          </ac:spMkLst>
        </pc:spChg>
      </pc:sldChg>
      <pc:sldChg chg="modSp new mod">
        <pc:chgData name="Eun Sik Kim" userId="bcacccfb-5b99-4a48-9177-2a3e26ed3d66" providerId="ADAL" clId="{485F4389-DBC3-4BEC-B436-6BB95A1F8494}" dt="2026-07-03T17:25:26.017" v="5005" actId="20577"/>
        <pc:sldMkLst>
          <pc:docMk/>
          <pc:sldMk cId="2702428344" sldId="269"/>
        </pc:sldMkLst>
        <pc:spChg chg="mod">
          <ac:chgData name="Eun Sik Kim" userId="bcacccfb-5b99-4a48-9177-2a3e26ed3d66" providerId="ADAL" clId="{485F4389-DBC3-4BEC-B436-6BB95A1F8494}" dt="2026-07-03T17:19:38.241" v="4234" actId="20577"/>
          <ac:spMkLst>
            <pc:docMk/>
            <pc:sldMk cId="2702428344" sldId="269"/>
            <ac:spMk id="2" creationId="{31DFCA6B-EDF9-54A5-D68A-2ECFEAC2FDA3}"/>
          </ac:spMkLst>
        </pc:spChg>
        <pc:spChg chg="mod">
          <ac:chgData name="Eun Sik Kim" userId="bcacccfb-5b99-4a48-9177-2a3e26ed3d66" providerId="ADAL" clId="{485F4389-DBC3-4BEC-B436-6BB95A1F8494}" dt="2026-07-03T17:25:26.017" v="5005" actId="20577"/>
          <ac:spMkLst>
            <pc:docMk/>
            <pc:sldMk cId="2702428344" sldId="269"/>
            <ac:spMk id="3" creationId="{7E3DA61B-4ABA-B386-56A0-2C9D3D623528}"/>
          </ac:spMkLst>
        </pc:spChg>
      </pc:sldChg>
      <pc:sldChg chg="new del">
        <pc:chgData name="Eun Sik Kim" userId="bcacccfb-5b99-4a48-9177-2a3e26ed3d66" providerId="ADAL" clId="{485F4389-DBC3-4BEC-B436-6BB95A1F8494}" dt="2026-07-03T17:27:31.529" v="5007" actId="680"/>
        <pc:sldMkLst>
          <pc:docMk/>
          <pc:sldMk cId="1572599867" sldId="270"/>
        </pc:sldMkLst>
      </pc:sldChg>
      <pc:sldChg chg="modSp new mod">
        <pc:chgData name="Eun Sik Kim" userId="bcacccfb-5b99-4a48-9177-2a3e26ed3d66" providerId="ADAL" clId="{485F4389-DBC3-4BEC-B436-6BB95A1F8494}" dt="2026-07-03T17:33:53.615" v="5669" actId="1076"/>
        <pc:sldMkLst>
          <pc:docMk/>
          <pc:sldMk cId="3901700684" sldId="270"/>
        </pc:sldMkLst>
        <pc:spChg chg="mod">
          <ac:chgData name="Eun Sik Kim" userId="bcacccfb-5b99-4a48-9177-2a3e26ed3d66" providerId="ADAL" clId="{485F4389-DBC3-4BEC-B436-6BB95A1F8494}" dt="2026-07-03T17:27:47.888" v="5045" actId="20577"/>
          <ac:spMkLst>
            <pc:docMk/>
            <pc:sldMk cId="3901700684" sldId="270"/>
            <ac:spMk id="2" creationId="{95F06D2B-43A9-7078-4875-8E94B0531385}"/>
          </ac:spMkLst>
        </pc:spChg>
        <pc:spChg chg="mod">
          <ac:chgData name="Eun Sik Kim" userId="bcacccfb-5b99-4a48-9177-2a3e26ed3d66" providerId="ADAL" clId="{485F4389-DBC3-4BEC-B436-6BB95A1F8494}" dt="2026-07-03T17:33:53.615" v="5669" actId="1076"/>
          <ac:spMkLst>
            <pc:docMk/>
            <pc:sldMk cId="3901700684" sldId="270"/>
            <ac:spMk id="3" creationId="{09B274C8-17A1-3E9F-C437-AA87B59D3C5F}"/>
          </ac:spMkLst>
        </pc:spChg>
        <pc:spChg chg="mod">
          <ac:chgData name="Eun Sik Kim" userId="bcacccfb-5b99-4a48-9177-2a3e26ed3d66" providerId="ADAL" clId="{485F4389-DBC3-4BEC-B436-6BB95A1F8494}" dt="2026-07-03T17:33:39.757" v="5667" actId="14100"/>
          <ac:spMkLst>
            <pc:docMk/>
            <pc:sldMk cId="3901700684" sldId="270"/>
            <ac:spMk id="4" creationId="{62817EC2-D1EF-EC0D-0244-B4E16209AC72}"/>
          </ac:spMkLst>
        </pc:spChg>
      </pc:sldChg>
      <pc:sldChg chg="modSp new mod">
        <pc:chgData name="Eun Sik Kim" userId="bcacccfb-5b99-4a48-9177-2a3e26ed3d66" providerId="ADAL" clId="{485F4389-DBC3-4BEC-B436-6BB95A1F8494}" dt="2026-07-03T19:33:43.595" v="11382" actId="20577"/>
        <pc:sldMkLst>
          <pc:docMk/>
          <pc:sldMk cId="364931220" sldId="271"/>
        </pc:sldMkLst>
        <pc:spChg chg="mod">
          <ac:chgData name="Eun Sik Kim" userId="bcacccfb-5b99-4a48-9177-2a3e26ed3d66" providerId="ADAL" clId="{485F4389-DBC3-4BEC-B436-6BB95A1F8494}" dt="2026-07-03T17:34:28.634" v="5726" actId="20577"/>
          <ac:spMkLst>
            <pc:docMk/>
            <pc:sldMk cId="364931220" sldId="271"/>
            <ac:spMk id="2" creationId="{2BDC4EF7-67AB-2DB4-D11C-6D65FAF39D00}"/>
          </ac:spMkLst>
        </pc:spChg>
        <pc:spChg chg="mod">
          <ac:chgData name="Eun Sik Kim" userId="bcacccfb-5b99-4a48-9177-2a3e26ed3d66" providerId="ADAL" clId="{485F4389-DBC3-4BEC-B436-6BB95A1F8494}" dt="2026-07-03T17:37:07.487" v="5758" actId="404"/>
          <ac:spMkLst>
            <pc:docMk/>
            <pc:sldMk cId="364931220" sldId="271"/>
            <ac:spMk id="3" creationId="{4A4491B5-B205-FADC-97C4-A38DA11E4D14}"/>
          </ac:spMkLst>
        </pc:spChg>
        <pc:spChg chg="mod">
          <ac:chgData name="Eun Sik Kim" userId="bcacccfb-5b99-4a48-9177-2a3e26ed3d66" providerId="ADAL" clId="{485F4389-DBC3-4BEC-B436-6BB95A1F8494}" dt="2026-07-03T19:33:43.595" v="11382" actId="20577"/>
          <ac:spMkLst>
            <pc:docMk/>
            <pc:sldMk cId="364931220" sldId="271"/>
            <ac:spMk id="4" creationId="{829D12E6-148B-89B2-52FE-1CB878022E7A}"/>
          </ac:spMkLst>
        </pc:spChg>
        <pc:spChg chg="mod">
          <ac:chgData name="Eun Sik Kim" userId="bcacccfb-5b99-4a48-9177-2a3e26ed3d66" providerId="ADAL" clId="{485F4389-DBC3-4BEC-B436-6BB95A1F8494}" dt="2026-07-03T17:38:23.406" v="5904" actId="20577"/>
          <ac:spMkLst>
            <pc:docMk/>
            <pc:sldMk cId="364931220" sldId="271"/>
            <ac:spMk id="5" creationId="{E1B99C58-9830-7796-4E4E-A1D5028AE10E}"/>
          </ac:spMkLst>
        </pc:spChg>
      </pc:sldChg>
      <pc:sldChg chg="modSp new mod ord">
        <pc:chgData name="Eun Sik Kim" userId="bcacccfb-5b99-4a48-9177-2a3e26ed3d66" providerId="ADAL" clId="{485F4389-DBC3-4BEC-B436-6BB95A1F8494}" dt="2026-07-03T17:41:06.481" v="6171"/>
        <pc:sldMkLst>
          <pc:docMk/>
          <pc:sldMk cId="749318022" sldId="272"/>
        </pc:sldMkLst>
        <pc:spChg chg="mod">
          <ac:chgData name="Eun Sik Kim" userId="bcacccfb-5b99-4a48-9177-2a3e26ed3d66" providerId="ADAL" clId="{485F4389-DBC3-4BEC-B436-6BB95A1F8494}" dt="2026-07-03T17:38:46.313" v="5932" actId="20577"/>
          <ac:spMkLst>
            <pc:docMk/>
            <pc:sldMk cId="749318022" sldId="272"/>
            <ac:spMk id="2" creationId="{D1C55211-5D19-33E1-C2EE-D21A2B3181E6}"/>
          </ac:spMkLst>
        </pc:spChg>
        <pc:spChg chg="mod">
          <ac:chgData name="Eun Sik Kim" userId="bcacccfb-5b99-4a48-9177-2a3e26ed3d66" providerId="ADAL" clId="{485F4389-DBC3-4BEC-B436-6BB95A1F8494}" dt="2026-07-03T17:39:46.143" v="6108" actId="20577"/>
          <ac:spMkLst>
            <pc:docMk/>
            <pc:sldMk cId="749318022" sldId="272"/>
            <ac:spMk id="3" creationId="{6E09DFCB-E775-BD8C-BDF1-196AD78090D4}"/>
          </ac:spMkLst>
        </pc:spChg>
      </pc:sldChg>
      <pc:sldChg chg="modSp new mod">
        <pc:chgData name="Eun Sik Kim" userId="bcacccfb-5b99-4a48-9177-2a3e26ed3d66" providerId="ADAL" clId="{485F4389-DBC3-4BEC-B436-6BB95A1F8494}" dt="2026-07-03T18:56:26.811" v="7428" actId="20577"/>
        <pc:sldMkLst>
          <pc:docMk/>
          <pc:sldMk cId="3893100784" sldId="273"/>
        </pc:sldMkLst>
        <pc:spChg chg="mod">
          <ac:chgData name="Eun Sik Kim" userId="bcacccfb-5b99-4a48-9177-2a3e26ed3d66" providerId="ADAL" clId="{485F4389-DBC3-4BEC-B436-6BB95A1F8494}" dt="2026-07-03T18:54:55.179" v="7261" actId="20577"/>
          <ac:spMkLst>
            <pc:docMk/>
            <pc:sldMk cId="3893100784" sldId="273"/>
            <ac:spMk id="2" creationId="{6193DC02-5F09-65B6-C56A-448E01D525FD}"/>
          </ac:spMkLst>
        </pc:spChg>
        <pc:spChg chg="mod">
          <ac:chgData name="Eun Sik Kim" userId="bcacccfb-5b99-4a48-9177-2a3e26ed3d66" providerId="ADAL" clId="{485F4389-DBC3-4BEC-B436-6BB95A1F8494}" dt="2026-07-03T18:56:26.811" v="7428" actId="20577"/>
          <ac:spMkLst>
            <pc:docMk/>
            <pc:sldMk cId="3893100784" sldId="273"/>
            <ac:spMk id="3" creationId="{A2B2BACF-F4AF-3058-4120-C7115A79EAB0}"/>
          </ac:spMkLst>
        </pc:spChg>
      </pc:sldChg>
      <pc:sldChg chg="modSp new mod">
        <pc:chgData name="Eun Sik Kim" userId="bcacccfb-5b99-4a48-9177-2a3e26ed3d66" providerId="ADAL" clId="{485F4389-DBC3-4BEC-B436-6BB95A1F8494}" dt="2026-07-03T18:56:51.962" v="7429" actId="20577"/>
        <pc:sldMkLst>
          <pc:docMk/>
          <pc:sldMk cId="2032617070" sldId="274"/>
        </pc:sldMkLst>
        <pc:spChg chg="mod">
          <ac:chgData name="Eun Sik Kim" userId="bcacccfb-5b99-4a48-9177-2a3e26ed3d66" providerId="ADAL" clId="{485F4389-DBC3-4BEC-B436-6BB95A1F8494}" dt="2026-07-03T18:55:00.071" v="7263" actId="20577"/>
          <ac:spMkLst>
            <pc:docMk/>
            <pc:sldMk cId="2032617070" sldId="274"/>
            <ac:spMk id="2" creationId="{3E2018A3-5472-6031-2F15-2B0AB8A0E874}"/>
          </ac:spMkLst>
        </pc:spChg>
        <pc:spChg chg="mod">
          <ac:chgData name="Eun Sik Kim" userId="bcacccfb-5b99-4a48-9177-2a3e26ed3d66" providerId="ADAL" clId="{485F4389-DBC3-4BEC-B436-6BB95A1F8494}" dt="2026-07-03T18:56:51.962" v="7429" actId="20577"/>
          <ac:spMkLst>
            <pc:docMk/>
            <pc:sldMk cId="2032617070" sldId="274"/>
            <ac:spMk id="3" creationId="{435994AE-568C-D611-3EB9-00B4D72E5D5D}"/>
          </ac:spMkLst>
        </pc:spChg>
      </pc:sldChg>
      <pc:sldChg chg="addSp delSp modSp new mod modClrScheme chgLayout">
        <pc:chgData name="Eun Sik Kim" userId="bcacccfb-5b99-4a48-9177-2a3e26ed3d66" providerId="ADAL" clId="{485F4389-DBC3-4BEC-B436-6BB95A1F8494}" dt="2026-07-03T19:04:26.198" v="8126" actId="20577"/>
        <pc:sldMkLst>
          <pc:docMk/>
          <pc:sldMk cId="2296348877" sldId="275"/>
        </pc:sldMkLst>
        <pc:spChg chg="add del mod ord">
          <ac:chgData name="Eun Sik Kim" userId="bcacccfb-5b99-4a48-9177-2a3e26ed3d66" providerId="ADAL" clId="{485F4389-DBC3-4BEC-B436-6BB95A1F8494}" dt="2026-07-03T19:00:05.954" v="7439" actId="700"/>
          <ac:spMkLst>
            <pc:docMk/>
            <pc:sldMk cId="2296348877" sldId="275"/>
            <ac:spMk id="2" creationId="{BC5B46A9-D135-4012-150B-9C22F2216169}"/>
          </ac:spMkLst>
        </pc:spChg>
        <pc:spChg chg="del mod ord">
          <ac:chgData name="Eun Sik Kim" userId="bcacccfb-5b99-4a48-9177-2a3e26ed3d66" providerId="ADAL" clId="{485F4389-DBC3-4BEC-B436-6BB95A1F8494}" dt="2026-07-03T19:00:05.954" v="7439" actId="700"/>
          <ac:spMkLst>
            <pc:docMk/>
            <pc:sldMk cId="2296348877" sldId="275"/>
            <ac:spMk id="3" creationId="{54E8CB05-126A-7197-89FE-A0253841A98D}"/>
          </ac:spMkLst>
        </pc:spChg>
        <pc:spChg chg="add del mod ord">
          <ac:chgData name="Eun Sik Kim" userId="bcacccfb-5b99-4a48-9177-2a3e26ed3d66" providerId="ADAL" clId="{485F4389-DBC3-4BEC-B436-6BB95A1F8494}" dt="2026-07-03T19:00:05.954" v="7439" actId="700"/>
          <ac:spMkLst>
            <pc:docMk/>
            <pc:sldMk cId="2296348877" sldId="275"/>
            <ac:spMk id="4" creationId="{9622EBE6-4CFC-D398-E6DF-D2CCDDF56AAA}"/>
          </ac:spMkLst>
        </pc:spChg>
        <pc:spChg chg="add del mod ord">
          <ac:chgData name="Eun Sik Kim" userId="bcacccfb-5b99-4a48-9177-2a3e26ed3d66" providerId="ADAL" clId="{485F4389-DBC3-4BEC-B436-6BB95A1F8494}" dt="2026-07-03T18:59:59.503" v="7437" actId="700"/>
          <ac:spMkLst>
            <pc:docMk/>
            <pc:sldMk cId="2296348877" sldId="275"/>
            <ac:spMk id="5" creationId="{47AD9001-12BC-64E5-C1E4-E07B3E6A163C}"/>
          </ac:spMkLst>
        </pc:spChg>
        <pc:spChg chg="add del mod ord">
          <ac:chgData name="Eun Sik Kim" userId="bcacccfb-5b99-4a48-9177-2a3e26ed3d66" providerId="ADAL" clId="{485F4389-DBC3-4BEC-B436-6BB95A1F8494}" dt="2026-07-03T18:59:59.503" v="7437" actId="700"/>
          <ac:spMkLst>
            <pc:docMk/>
            <pc:sldMk cId="2296348877" sldId="275"/>
            <ac:spMk id="6" creationId="{32EADE97-3DD3-05ED-55F1-7B69FEDCAD47}"/>
          </ac:spMkLst>
        </pc:spChg>
        <pc:spChg chg="add del mod ord">
          <ac:chgData name="Eun Sik Kim" userId="bcacccfb-5b99-4a48-9177-2a3e26ed3d66" providerId="ADAL" clId="{485F4389-DBC3-4BEC-B436-6BB95A1F8494}" dt="2026-07-03T18:59:59.503" v="7437" actId="700"/>
          <ac:spMkLst>
            <pc:docMk/>
            <pc:sldMk cId="2296348877" sldId="275"/>
            <ac:spMk id="7" creationId="{3FE49162-D517-5EED-2E60-82D0358EFB74}"/>
          </ac:spMkLst>
        </pc:spChg>
        <pc:spChg chg="add mod ord">
          <ac:chgData name="Eun Sik Kim" userId="bcacccfb-5b99-4a48-9177-2a3e26ed3d66" providerId="ADAL" clId="{485F4389-DBC3-4BEC-B436-6BB95A1F8494}" dt="2026-07-03T19:01:07.014" v="7519" actId="20577"/>
          <ac:spMkLst>
            <pc:docMk/>
            <pc:sldMk cId="2296348877" sldId="275"/>
            <ac:spMk id="8" creationId="{15BA2156-D261-CE32-5535-7112FD47BA2A}"/>
          </ac:spMkLst>
        </pc:spChg>
        <pc:spChg chg="add mod ord">
          <ac:chgData name="Eun Sik Kim" userId="bcacccfb-5b99-4a48-9177-2a3e26ed3d66" providerId="ADAL" clId="{485F4389-DBC3-4BEC-B436-6BB95A1F8494}" dt="2026-07-03T19:02:38.733" v="7813"/>
          <ac:spMkLst>
            <pc:docMk/>
            <pc:sldMk cId="2296348877" sldId="275"/>
            <ac:spMk id="9" creationId="{5EC7A68F-B982-1391-D0F7-E2E5920E5765}"/>
          </ac:spMkLst>
        </pc:spChg>
        <pc:spChg chg="add mod ord">
          <ac:chgData name="Eun Sik Kim" userId="bcacccfb-5b99-4a48-9177-2a3e26ed3d66" providerId="ADAL" clId="{485F4389-DBC3-4BEC-B436-6BB95A1F8494}" dt="2026-07-03T19:04:26.198" v="8126" actId="20577"/>
          <ac:spMkLst>
            <pc:docMk/>
            <pc:sldMk cId="2296348877" sldId="275"/>
            <ac:spMk id="10" creationId="{8F551467-EF10-135D-53DB-6DD401A56BE3}"/>
          </ac:spMkLst>
        </pc:spChg>
        <pc:spChg chg="add mod ord">
          <ac:chgData name="Eun Sik Kim" userId="bcacccfb-5b99-4a48-9177-2a3e26ed3d66" providerId="ADAL" clId="{485F4389-DBC3-4BEC-B436-6BB95A1F8494}" dt="2026-07-03T19:03:58.779" v="8066" actId="33524"/>
          <ac:spMkLst>
            <pc:docMk/>
            <pc:sldMk cId="2296348877" sldId="275"/>
            <ac:spMk id="11" creationId="{455943FD-2BBF-C465-0935-6F45435B4D17}"/>
          </ac:spMkLst>
        </pc:spChg>
      </pc:sldChg>
      <pc:sldChg chg="modSp add mod">
        <pc:chgData name="Eun Sik Kim" userId="bcacccfb-5b99-4a48-9177-2a3e26ed3d66" providerId="ADAL" clId="{485F4389-DBC3-4BEC-B436-6BB95A1F8494}" dt="2026-07-03T19:05:57.953" v="8516" actId="20577"/>
        <pc:sldMkLst>
          <pc:docMk/>
          <pc:sldMk cId="1661082304" sldId="276"/>
        </pc:sldMkLst>
        <pc:spChg chg="mod">
          <ac:chgData name="Eun Sik Kim" userId="bcacccfb-5b99-4a48-9177-2a3e26ed3d66" providerId="ADAL" clId="{485F4389-DBC3-4BEC-B436-6BB95A1F8494}" dt="2026-07-03T19:04:42.284" v="8166" actId="20577"/>
          <ac:spMkLst>
            <pc:docMk/>
            <pc:sldMk cId="1661082304" sldId="276"/>
            <ac:spMk id="8" creationId="{89F47BAF-A606-C9E1-6397-9BA3F1834A3C}"/>
          </ac:spMkLst>
        </pc:spChg>
        <pc:spChg chg="mod">
          <ac:chgData name="Eun Sik Kim" userId="bcacccfb-5b99-4a48-9177-2a3e26ed3d66" providerId="ADAL" clId="{485F4389-DBC3-4BEC-B436-6BB95A1F8494}" dt="2026-07-03T19:05:57.953" v="8516" actId="20577"/>
          <ac:spMkLst>
            <pc:docMk/>
            <pc:sldMk cId="1661082304" sldId="276"/>
            <ac:spMk id="10" creationId="{6EF0FC05-3F8D-AD5F-E9EF-1F27E7BBBEA1}"/>
          </ac:spMkLst>
        </pc:spChg>
        <pc:spChg chg="mod">
          <ac:chgData name="Eun Sik Kim" userId="bcacccfb-5b99-4a48-9177-2a3e26ed3d66" providerId="ADAL" clId="{485F4389-DBC3-4BEC-B436-6BB95A1F8494}" dt="2026-07-03T19:04:44.824" v="8168" actId="27636"/>
          <ac:spMkLst>
            <pc:docMk/>
            <pc:sldMk cId="1661082304" sldId="276"/>
            <ac:spMk id="11" creationId="{2D2D12D9-C493-A95D-BAE3-0709FA3117D4}"/>
          </ac:spMkLst>
        </pc:spChg>
      </pc:sldChg>
      <pc:sldChg chg="add del">
        <pc:chgData name="Eun Sik Kim" userId="bcacccfb-5b99-4a48-9177-2a3e26ed3d66" providerId="ADAL" clId="{485F4389-DBC3-4BEC-B436-6BB95A1F8494}" dt="2026-07-03T19:04:01.326" v="8067" actId="47"/>
        <pc:sldMkLst>
          <pc:docMk/>
          <pc:sldMk cId="3098233457" sldId="276"/>
        </pc:sldMkLst>
      </pc:sldChg>
      <pc:sldChg chg="modSp new mod">
        <pc:chgData name="Eun Sik Kim" userId="bcacccfb-5b99-4a48-9177-2a3e26ed3d66" providerId="ADAL" clId="{485F4389-DBC3-4BEC-B436-6BB95A1F8494}" dt="2026-07-03T19:16:08.582" v="9397" actId="948"/>
        <pc:sldMkLst>
          <pc:docMk/>
          <pc:sldMk cId="1620709192" sldId="277"/>
        </pc:sldMkLst>
        <pc:spChg chg="mod">
          <ac:chgData name="Eun Sik Kim" userId="bcacccfb-5b99-4a48-9177-2a3e26ed3d66" providerId="ADAL" clId="{485F4389-DBC3-4BEC-B436-6BB95A1F8494}" dt="2026-07-03T19:12:03.897" v="8544" actId="20577"/>
          <ac:spMkLst>
            <pc:docMk/>
            <pc:sldMk cId="1620709192" sldId="277"/>
            <ac:spMk id="2" creationId="{D6F33DD0-18B8-15CE-379C-C22672B9E08A}"/>
          </ac:spMkLst>
        </pc:spChg>
        <pc:spChg chg="mod">
          <ac:chgData name="Eun Sik Kim" userId="bcacccfb-5b99-4a48-9177-2a3e26ed3d66" providerId="ADAL" clId="{485F4389-DBC3-4BEC-B436-6BB95A1F8494}" dt="2026-07-03T19:16:08.582" v="9397" actId="948"/>
          <ac:spMkLst>
            <pc:docMk/>
            <pc:sldMk cId="1620709192" sldId="277"/>
            <ac:spMk id="3" creationId="{E3523021-A969-BA7A-D79B-9020AEE38DCB}"/>
          </ac:spMkLst>
        </pc:spChg>
      </pc:sldChg>
      <pc:sldChg chg="modSp new mod">
        <pc:chgData name="Eun Sik Kim" userId="bcacccfb-5b99-4a48-9177-2a3e26ed3d66" providerId="ADAL" clId="{485F4389-DBC3-4BEC-B436-6BB95A1F8494}" dt="2026-07-03T19:18:28.771" v="9804" actId="27636"/>
        <pc:sldMkLst>
          <pc:docMk/>
          <pc:sldMk cId="2735496726" sldId="278"/>
        </pc:sldMkLst>
        <pc:spChg chg="mod">
          <ac:chgData name="Eun Sik Kim" userId="bcacccfb-5b99-4a48-9177-2a3e26ed3d66" providerId="ADAL" clId="{485F4389-DBC3-4BEC-B436-6BB95A1F8494}" dt="2026-07-03T19:16:41.247" v="9427" actId="27636"/>
          <ac:spMkLst>
            <pc:docMk/>
            <pc:sldMk cId="2735496726" sldId="278"/>
            <ac:spMk id="2" creationId="{C262733E-C903-CA40-6C4F-22E8A93251F4}"/>
          </ac:spMkLst>
        </pc:spChg>
        <pc:spChg chg="mod">
          <ac:chgData name="Eun Sik Kim" userId="bcacccfb-5b99-4a48-9177-2a3e26ed3d66" providerId="ADAL" clId="{485F4389-DBC3-4BEC-B436-6BB95A1F8494}" dt="2026-07-03T19:17:13.580" v="9433" actId="404"/>
          <ac:spMkLst>
            <pc:docMk/>
            <pc:sldMk cId="2735496726" sldId="278"/>
            <ac:spMk id="3" creationId="{6880A556-E63F-F206-0225-A2F054F65C92}"/>
          </ac:spMkLst>
        </pc:spChg>
        <pc:spChg chg="mod">
          <ac:chgData name="Eun Sik Kim" userId="bcacccfb-5b99-4a48-9177-2a3e26ed3d66" providerId="ADAL" clId="{485F4389-DBC3-4BEC-B436-6BB95A1F8494}" dt="2026-07-03T19:18:28.771" v="9804" actId="27636"/>
          <ac:spMkLst>
            <pc:docMk/>
            <pc:sldMk cId="2735496726" sldId="278"/>
            <ac:spMk id="4" creationId="{5E73A560-5248-851E-4D88-73F641F2F504}"/>
          </ac:spMkLst>
        </pc:spChg>
      </pc:sldChg>
      <pc:sldChg chg="modSp new mod">
        <pc:chgData name="Eun Sik Kim" userId="bcacccfb-5b99-4a48-9177-2a3e26ed3d66" providerId="ADAL" clId="{485F4389-DBC3-4BEC-B436-6BB95A1F8494}" dt="2026-07-03T20:40:22.651" v="17261" actId="20577"/>
        <pc:sldMkLst>
          <pc:docMk/>
          <pc:sldMk cId="2371155773" sldId="279"/>
        </pc:sldMkLst>
        <pc:spChg chg="mod">
          <ac:chgData name="Eun Sik Kim" userId="bcacccfb-5b99-4a48-9177-2a3e26ed3d66" providerId="ADAL" clId="{485F4389-DBC3-4BEC-B436-6BB95A1F8494}" dt="2026-07-03T20:40:22.651" v="17261" actId="20577"/>
          <ac:spMkLst>
            <pc:docMk/>
            <pc:sldMk cId="2371155773" sldId="279"/>
            <ac:spMk id="2" creationId="{0CD06A6D-471A-245D-8E68-27CD8F352490}"/>
          </ac:spMkLst>
        </pc:spChg>
        <pc:spChg chg="mod">
          <ac:chgData name="Eun Sik Kim" userId="bcacccfb-5b99-4a48-9177-2a3e26ed3d66" providerId="ADAL" clId="{485F4389-DBC3-4BEC-B436-6BB95A1F8494}" dt="2026-07-03T19:24:20.054" v="10747" actId="404"/>
          <ac:spMkLst>
            <pc:docMk/>
            <pc:sldMk cId="2371155773" sldId="279"/>
            <ac:spMk id="3" creationId="{7C19061A-1E77-8694-8E07-7B52333C5672}"/>
          </ac:spMkLst>
        </pc:spChg>
      </pc:sldChg>
      <pc:sldChg chg="modSp add mod">
        <pc:chgData name="Eun Sik Kim" userId="bcacccfb-5b99-4a48-9177-2a3e26ed3d66" providerId="ADAL" clId="{485F4389-DBC3-4BEC-B436-6BB95A1F8494}" dt="2026-07-03T20:40:21.576" v="17260" actId="20577"/>
        <pc:sldMkLst>
          <pc:docMk/>
          <pc:sldMk cId="1737743676" sldId="280"/>
        </pc:sldMkLst>
        <pc:spChg chg="mod">
          <ac:chgData name="Eun Sik Kim" userId="bcacccfb-5b99-4a48-9177-2a3e26ed3d66" providerId="ADAL" clId="{485F4389-DBC3-4BEC-B436-6BB95A1F8494}" dt="2026-07-03T20:40:21.576" v="17260" actId="20577"/>
          <ac:spMkLst>
            <pc:docMk/>
            <pc:sldMk cId="1737743676" sldId="280"/>
            <ac:spMk id="2" creationId="{6B7479F4-66CD-550D-F205-C1D572D75AE5}"/>
          </ac:spMkLst>
        </pc:spChg>
        <pc:spChg chg="mod">
          <ac:chgData name="Eun Sik Kim" userId="bcacccfb-5b99-4a48-9177-2a3e26ed3d66" providerId="ADAL" clId="{485F4389-DBC3-4BEC-B436-6BB95A1F8494}" dt="2026-07-03T19:25:11.509" v="10928" actId="20577"/>
          <ac:spMkLst>
            <pc:docMk/>
            <pc:sldMk cId="1737743676" sldId="280"/>
            <ac:spMk id="3" creationId="{5E9EF61F-FD14-9BC8-4247-53FBB8E8AC45}"/>
          </ac:spMkLst>
        </pc:spChg>
      </pc:sldChg>
      <pc:sldChg chg="addSp modSp add mod modClrScheme chgLayout">
        <pc:chgData name="Eun Sik Kim" userId="bcacccfb-5b99-4a48-9177-2a3e26ed3d66" providerId="ADAL" clId="{485F4389-DBC3-4BEC-B436-6BB95A1F8494}" dt="2026-07-03T20:40:20.279" v="17259" actId="20577"/>
        <pc:sldMkLst>
          <pc:docMk/>
          <pc:sldMk cId="352260555" sldId="281"/>
        </pc:sldMkLst>
        <pc:spChg chg="mod ord">
          <ac:chgData name="Eun Sik Kim" userId="bcacccfb-5b99-4a48-9177-2a3e26ed3d66" providerId="ADAL" clId="{485F4389-DBC3-4BEC-B436-6BB95A1F8494}" dt="2026-07-03T20:40:20.279" v="17259" actId="20577"/>
          <ac:spMkLst>
            <pc:docMk/>
            <pc:sldMk cId="352260555" sldId="281"/>
            <ac:spMk id="2" creationId="{81419386-A451-FB71-F998-941094DACA27}"/>
          </ac:spMkLst>
        </pc:spChg>
        <pc:spChg chg="mod ord">
          <ac:chgData name="Eun Sik Kim" userId="bcacccfb-5b99-4a48-9177-2a3e26ed3d66" providerId="ADAL" clId="{485F4389-DBC3-4BEC-B436-6BB95A1F8494}" dt="2026-07-03T19:27:42.857" v="11346" actId="20577"/>
          <ac:spMkLst>
            <pc:docMk/>
            <pc:sldMk cId="352260555" sldId="281"/>
            <ac:spMk id="3" creationId="{0E627477-E26E-3420-8FB5-F377D28A856D}"/>
          </ac:spMkLst>
        </pc:spChg>
        <pc:spChg chg="add mod ord">
          <ac:chgData name="Eun Sik Kim" userId="bcacccfb-5b99-4a48-9177-2a3e26ed3d66" providerId="ADAL" clId="{485F4389-DBC3-4BEC-B436-6BB95A1F8494}" dt="2026-07-03T19:27:24.736" v="11256" actId="403"/>
          <ac:spMkLst>
            <pc:docMk/>
            <pc:sldMk cId="352260555" sldId="281"/>
            <ac:spMk id="4" creationId="{CDAD3DF9-2087-8F62-1A6D-11536FBBF5E7}"/>
          </ac:spMkLst>
        </pc:spChg>
        <pc:spChg chg="add mod ord">
          <ac:chgData name="Eun Sik Kim" userId="bcacccfb-5b99-4a48-9177-2a3e26ed3d66" providerId="ADAL" clId="{485F4389-DBC3-4BEC-B436-6BB95A1F8494}" dt="2026-07-03T19:25:41.626" v="11013" actId="700"/>
          <ac:spMkLst>
            <pc:docMk/>
            <pc:sldMk cId="352260555" sldId="281"/>
            <ac:spMk id="5" creationId="{DB74641C-A53F-B5F1-885C-1236CEC5189B}"/>
          </ac:spMkLst>
        </pc:spChg>
      </pc:sldChg>
      <pc:sldChg chg="modSp new mod">
        <pc:chgData name="Eun Sik Kim" userId="bcacccfb-5b99-4a48-9177-2a3e26ed3d66" providerId="ADAL" clId="{485F4389-DBC3-4BEC-B436-6BB95A1F8494}" dt="2026-07-03T20:37:26.286" v="16937" actId="20577"/>
        <pc:sldMkLst>
          <pc:docMk/>
          <pc:sldMk cId="4292246010" sldId="282"/>
        </pc:sldMkLst>
        <pc:spChg chg="mod">
          <ac:chgData name="Eun Sik Kim" userId="bcacccfb-5b99-4a48-9177-2a3e26ed3d66" providerId="ADAL" clId="{485F4389-DBC3-4BEC-B436-6BB95A1F8494}" dt="2026-07-03T19:46:12.252" v="12273" actId="20577"/>
          <ac:spMkLst>
            <pc:docMk/>
            <pc:sldMk cId="4292246010" sldId="282"/>
            <ac:spMk id="2" creationId="{DBBEEE99-FA98-AC93-64B6-0E0C5B9B217E}"/>
          </ac:spMkLst>
        </pc:spChg>
        <pc:spChg chg="mod">
          <ac:chgData name="Eun Sik Kim" userId="bcacccfb-5b99-4a48-9177-2a3e26ed3d66" providerId="ADAL" clId="{485F4389-DBC3-4BEC-B436-6BB95A1F8494}" dt="2026-07-03T20:37:05.864" v="16898" actId="20577"/>
          <ac:spMkLst>
            <pc:docMk/>
            <pc:sldMk cId="4292246010" sldId="282"/>
            <ac:spMk id="3" creationId="{51D1CA63-DF5D-18E1-1EED-9C30A9EEE333}"/>
          </ac:spMkLst>
        </pc:spChg>
        <pc:spChg chg="mod">
          <ac:chgData name="Eun Sik Kim" userId="bcacccfb-5b99-4a48-9177-2a3e26ed3d66" providerId="ADAL" clId="{485F4389-DBC3-4BEC-B436-6BB95A1F8494}" dt="2026-07-03T20:37:04.645" v="16896" actId="20577"/>
          <ac:spMkLst>
            <pc:docMk/>
            <pc:sldMk cId="4292246010" sldId="282"/>
            <ac:spMk id="4" creationId="{DDE72695-6C29-6739-78CF-8C35CF58F781}"/>
          </ac:spMkLst>
        </pc:spChg>
        <pc:spChg chg="mod">
          <ac:chgData name="Eun Sik Kim" userId="bcacccfb-5b99-4a48-9177-2a3e26ed3d66" providerId="ADAL" clId="{485F4389-DBC3-4BEC-B436-6BB95A1F8494}" dt="2026-07-03T20:37:26.286" v="16937" actId="20577"/>
          <ac:spMkLst>
            <pc:docMk/>
            <pc:sldMk cId="4292246010" sldId="282"/>
            <ac:spMk id="5" creationId="{EC640DF3-2F57-9F6E-DDB6-D86A0DD23967}"/>
          </ac:spMkLst>
        </pc:spChg>
      </pc:sldChg>
      <pc:sldChg chg="addSp delSp modSp add mod modClrScheme chgLayout">
        <pc:chgData name="Eun Sik Kim" userId="bcacccfb-5b99-4a48-9177-2a3e26ed3d66" providerId="ADAL" clId="{485F4389-DBC3-4BEC-B436-6BB95A1F8494}" dt="2026-07-03T20:40:16.114" v="17258" actId="20577"/>
        <pc:sldMkLst>
          <pc:docMk/>
          <pc:sldMk cId="819950978" sldId="283"/>
        </pc:sldMkLst>
        <pc:spChg chg="mod ord">
          <ac:chgData name="Eun Sik Kim" userId="bcacccfb-5b99-4a48-9177-2a3e26ed3d66" providerId="ADAL" clId="{485F4389-DBC3-4BEC-B436-6BB95A1F8494}" dt="2026-07-03T20:40:16.114" v="17258" actId="20577"/>
          <ac:spMkLst>
            <pc:docMk/>
            <pc:sldMk cId="819950978" sldId="283"/>
            <ac:spMk id="2" creationId="{916EC742-3D56-0DD2-38C2-EB761B87029B}"/>
          </ac:spMkLst>
        </pc:spChg>
        <pc:spChg chg="mod ord">
          <ac:chgData name="Eun Sik Kim" userId="bcacccfb-5b99-4a48-9177-2a3e26ed3d66" providerId="ADAL" clId="{485F4389-DBC3-4BEC-B436-6BB95A1F8494}" dt="2026-07-03T20:10:28.136" v="14914" actId="20577"/>
          <ac:spMkLst>
            <pc:docMk/>
            <pc:sldMk cId="819950978" sldId="283"/>
            <ac:spMk id="3" creationId="{4EFFB50E-F66F-A8EE-A948-9635D0C1A382}"/>
          </ac:spMkLst>
        </pc:spChg>
        <pc:spChg chg="add del mod ord">
          <ac:chgData name="Eun Sik Kim" userId="bcacccfb-5b99-4a48-9177-2a3e26ed3d66" providerId="ADAL" clId="{485F4389-DBC3-4BEC-B436-6BB95A1F8494}" dt="2026-07-03T19:37:29.432" v="12012" actId="700"/>
          <ac:spMkLst>
            <pc:docMk/>
            <pc:sldMk cId="819950978" sldId="283"/>
            <ac:spMk id="4" creationId="{64AF0684-CD62-4EAB-32B9-8DADD474086C}"/>
          </ac:spMkLst>
        </pc:spChg>
        <pc:spChg chg="add del mod ord">
          <ac:chgData name="Eun Sik Kim" userId="bcacccfb-5b99-4a48-9177-2a3e26ed3d66" providerId="ADAL" clId="{485F4389-DBC3-4BEC-B436-6BB95A1F8494}" dt="2026-07-03T19:37:29.432" v="12012" actId="700"/>
          <ac:spMkLst>
            <pc:docMk/>
            <pc:sldMk cId="819950978" sldId="283"/>
            <ac:spMk id="5" creationId="{6F8E9B74-4E8D-A38D-46C1-A349DA5BDAA3}"/>
          </ac:spMkLst>
        </pc:spChg>
        <pc:spChg chg="add del mod ord">
          <ac:chgData name="Eun Sik Kim" userId="bcacccfb-5b99-4a48-9177-2a3e26ed3d66" providerId="ADAL" clId="{485F4389-DBC3-4BEC-B436-6BB95A1F8494}" dt="2026-07-03T19:39:06.739" v="12015" actId="700"/>
          <ac:spMkLst>
            <pc:docMk/>
            <pc:sldMk cId="819950978" sldId="283"/>
            <ac:spMk id="6" creationId="{678DDB3E-596E-EAA8-6717-1080727117B4}"/>
          </ac:spMkLst>
        </pc:spChg>
        <pc:spChg chg="add del mod ord">
          <ac:chgData name="Eun Sik Kim" userId="bcacccfb-5b99-4a48-9177-2a3e26ed3d66" providerId="ADAL" clId="{485F4389-DBC3-4BEC-B436-6BB95A1F8494}" dt="2026-07-03T19:39:06.739" v="12015" actId="700"/>
          <ac:spMkLst>
            <pc:docMk/>
            <pc:sldMk cId="819950978" sldId="283"/>
            <ac:spMk id="7" creationId="{6C5805E2-DC51-B450-6A3F-265C1E6E2070}"/>
          </ac:spMkLst>
        </pc:spChg>
      </pc:sldChg>
      <pc:sldChg chg="modSp new mod ord">
        <pc:chgData name="Eun Sik Kim" userId="bcacccfb-5b99-4a48-9177-2a3e26ed3d66" providerId="ADAL" clId="{485F4389-DBC3-4BEC-B436-6BB95A1F8494}" dt="2026-07-03T20:13:42.427" v="15133" actId="27636"/>
        <pc:sldMkLst>
          <pc:docMk/>
          <pc:sldMk cId="3073873592" sldId="284"/>
        </pc:sldMkLst>
        <pc:spChg chg="mod">
          <ac:chgData name="Eun Sik Kim" userId="bcacccfb-5b99-4a48-9177-2a3e26ed3d66" providerId="ADAL" clId="{485F4389-DBC3-4BEC-B436-6BB95A1F8494}" dt="2026-07-03T20:13:42.427" v="15133" actId="27636"/>
          <ac:spMkLst>
            <pc:docMk/>
            <pc:sldMk cId="3073873592" sldId="284"/>
            <ac:spMk id="2" creationId="{F8068C84-C85B-C5D7-A2E6-41B6BBC0D851}"/>
          </ac:spMkLst>
        </pc:spChg>
        <pc:spChg chg="mod">
          <ac:chgData name="Eun Sik Kim" userId="bcacccfb-5b99-4a48-9177-2a3e26ed3d66" providerId="ADAL" clId="{485F4389-DBC3-4BEC-B436-6BB95A1F8494}" dt="2026-07-03T19:49:18.798" v="12731" actId="27636"/>
          <ac:spMkLst>
            <pc:docMk/>
            <pc:sldMk cId="3073873592" sldId="284"/>
            <ac:spMk id="3" creationId="{1501C0EB-81CD-6119-C723-5410C9334601}"/>
          </ac:spMkLst>
        </pc:spChg>
      </pc:sldChg>
      <pc:sldChg chg="addSp modSp add mod modClrScheme chgLayout">
        <pc:chgData name="Eun Sik Kim" userId="bcacccfb-5b99-4a48-9177-2a3e26ed3d66" providerId="ADAL" clId="{485F4389-DBC3-4BEC-B436-6BB95A1F8494}" dt="2026-07-03T20:40:50.377" v="17272" actId="20577"/>
        <pc:sldMkLst>
          <pc:docMk/>
          <pc:sldMk cId="1429003727" sldId="285"/>
        </pc:sldMkLst>
        <pc:spChg chg="mod ord">
          <ac:chgData name="Eun Sik Kim" userId="bcacccfb-5b99-4a48-9177-2a3e26ed3d66" providerId="ADAL" clId="{485F4389-DBC3-4BEC-B436-6BB95A1F8494}" dt="2026-07-03T20:40:50.377" v="17272" actId="20577"/>
          <ac:spMkLst>
            <pc:docMk/>
            <pc:sldMk cId="1429003727" sldId="285"/>
            <ac:spMk id="2" creationId="{2C8AB30D-75DD-5ED9-4894-B33467666C79}"/>
          </ac:spMkLst>
        </pc:spChg>
        <pc:spChg chg="mod ord">
          <ac:chgData name="Eun Sik Kim" userId="bcacccfb-5b99-4a48-9177-2a3e26ed3d66" providerId="ADAL" clId="{485F4389-DBC3-4BEC-B436-6BB95A1F8494}" dt="2026-07-03T19:52:57.322" v="12782" actId="20577"/>
          <ac:spMkLst>
            <pc:docMk/>
            <pc:sldMk cId="1429003727" sldId="285"/>
            <ac:spMk id="3" creationId="{F0611DF5-2CB3-9EB1-AE2C-B073AE778BF5}"/>
          </ac:spMkLst>
        </pc:spChg>
        <pc:spChg chg="add mod ord">
          <ac:chgData name="Eun Sik Kim" userId="bcacccfb-5b99-4a48-9177-2a3e26ed3d66" providerId="ADAL" clId="{485F4389-DBC3-4BEC-B436-6BB95A1F8494}" dt="2026-07-03T19:54:35.573" v="13043" actId="20577"/>
          <ac:spMkLst>
            <pc:docMk/>
            <pc:sldMk cId="1429003727" sldId="285"/>
            <ac:spMk id="4" creationId="{ABFCD9D9-7AFD-9311-9595-BCD897F072C0}"/>
          </ac:spMkLst>
        </pc:spChg>
        <pc:spChg chg="add mod ord">
          <ac:chgData name="Eun Sik Kim" userId="bcacccfb-5b99-4a48-9177-2a3e26ed3d66" providerId="ADAL" clId="{485F4389-DBC3-4BEC-B436-6BB95A1F8494}" dt="2026-07-03T19:50:32.826" v="12773" actId="700"/>
          <ac:spMkLst>
            <pc:docMk/>
            <pc:sldMk cId="1429003727" sldId="285"/>
            <ac:spMk id="5" creationId="{DE4E75A5-0558-EA16-34D1-35AD42CA95FB}"/>
          </ac:spMkLst>
        </pc:spChg>
      </pc:sldChg>
      <pc:sldChg chg="addSp delSp modSp add mod chgLayout">
        <pc:chgData name="Eun Sik Kim" userId="bcacccfb-5b99-4a48-9177-2a3e26ed3d66" providerId="ADAL" clId="{485F4389-DBC3-4BEC-B436-6BB95A1F8494}" dt="2026-07-03T20:40:48.684" v="17271" actId="20577"/>
        <pc:sldMkLst>
          <pc:docMk/>
          <pc:sldMk cId="2350997440" sldId="286"/>
        </pc:sldMkLst>
        <pc:spChg chg="mod ord">
          <ac:chgData name="Eun Sik Kim" userId="bcacccfb-5b99-4a48-9177-2a3e26ed3d66" providerId="ADAL" clId="{485F4389-DBC3-4BEC-B436-6BB95A1F8494}" dt="2026-07-03T20:40:48.684" v="17271" actId="20577"/>
          <ac:spMkLst>
            <pc:docMk/>
            <pc:sldMk cId="2350997440" sldId="286"/>
            <ac:spMk id="2" creationId="{0DDB0D50-964D-230C-7381-04985EB3C922}"/>
          </ac:spMkLst>
        </pc:spChg>
        <pc:spChg chg="mod ord">
          <ac:chgData name="Eun Sik Kim" userId="bcacccfb-5b99-4a48-9177-2a3e26ed3d66" providerId="ADAL" clId="{485F4389-DBC3-4BEC-B436-6BB95A1F8494}" dt="2026-07-03T20:21:03.817" v="15669" actId="700"/>
          <ac:spMkLst>
            <pc:docMk/>
            <pc:sldMk cId="2350997440" sldId="286"/>
            <ac:spMk id="3" creationId="{B1E20CA1-5AB6-05D8-02BF-B36EA3D475C5}"/>
          </ac:spMkLst>
        </pc:spChg>
        <pc:spChg chg="mod ord">
          <ac:chgData name="Eun Sik Kim" userId="bcacccfb-5b99-4a48-9177-2a3e26ed3d66" providerId="ADAL" clId="{485F4389-DBC3-4BEC-B436-6BB95A1F8494}" dt="2026-07-03T20:23:26.473" v="15987" actId="20577"/>
          <ac:spMkLst>
            <pc:docMk/>
            <pc:sldMk cId="2350997440" sldId="286"/>
            <ac:spMk id="4" creationId="{7DFF796D-627C-A7E2-54AB-A3428EB07586}"/>
          </ac:spMkLst>
        </pc:spChg>
        <pc:spChg chg="del">
          <ac:chgData name="Eun Sik Kim" userId="bcacccfb-5b99-4a48-9177-2a3e26ed3d66" providerId="ADAL" clId="{485F4389-DBC3-4BEC-B436-6BB95A1F8494}" dt="2026-07-03T20:21:03.817" v="15669" actId="700"/>
          <ac:spMkLst>
            <pc:docMk/>
            <pc:sldMk cId="2350997440" sldId="286"/>
            <ac:spMk id="5" creationId="{624E2D6F-4B06-DF8C-5BC3-367411066143}"/>
          </ac:spMkLst>
        </pc:spChg>
        <pc:spChg chg="add mod ord">
          <ac:chgData name="Eun Sik Kim" userId="bcacccfb-5b99-4a48-9177-2a3e26ed3d66" providerId="ADAL" clId="{485F4389-DBC3-4BEC-B436-6BB95A1F8494}" dt="2026-07-03T20:21:03.817" v="15669" actId="700"/>
          <ac:spMkLst>
            <pc:docMk/>
            <pc:sldMk cId="2350997440" sldId="286"/>
            <ac:spMk id="6" creationId="{850D74B8-DACC-78DC-FD8F-62ABB4F55EFD}"/>
          </ac:spMkLst>
        </pc:spChg>
      </pc:sldChg>
      <pc:sldChg chg="modSp add del mod">
        <pc:chgData name="Eun Sik Kim" userId="bcacccfb-5b99-4a48-9177-2a3e26ed3d66" providerId="ADAL" clId="{485F4389-DBC3-4BEC-B436-6BB95A1F8494}" dt="2026-07-03T20:39:59.112" v="17257" actId="47"/>
        <pc:sldMkLst>
          <pc:docMk/>
          <pc:sldMk cId="676303287" sldId="287"/>
        </pc:sldMkLst>
        <pc:spChg chg="mod">
          <ac:chgData name="Eun Sik Kim" userId="bcacccfb-5b99-4a48-9177-2a3e26ed3d66" providerId="ADAL" clId="{485F4389-DBC3-4BEC-B436-6BB95A1F8494}" dt="2026-07-03T20:14:42.867" v="15182" actId="20577"/>
          <ac:spMkLst>
            <pc:docMk/>
            <pc:sldMk cId="676303287" sldId="287"/>
            <ac:spMk id="2" creationId="{60139840-A8DC-82EF-4F2D-99B207B0AF7D}"/>
          </ac:spMkLst>
        </pc:spChg>
        <pc:spChg chg="mod">
          <ac:chgData name="Eun Sik Kim" userId="bcacccfb-5b99-4a48-9177-2a3e26ed3d66" providerId="ADAL" clId="{485F4389-DBC3-4BEC-B436-6BB95A1F8494}" dt="2026-07-03T20:12:45.178" v="15092" actId="20577"/>
          <ac:spMkLst>
            <pc:docMk/>
            <pc:sldMk cId="676303287" sldId="287"/>
            <ac:spMk id="3" creationId="{AD073999-CDB4-1F52-86DA-E6CF822547E6}"/>
          </ac:spMkLst>
        </pc:spChg>
      </pc:sldChg>
      <pc:sldChg chg="modSp new mod">
        <pc:chgData name="Eun Sik Kim" userId="bcacccfb-5b99-4a48-9177-2a3e26ed3d66" providerId="ADAL" clId="{485F4389-DBC3-4BEC-B436-6BB95A1F8494}" dt="2026-07-03T21:27:29.527" v="18924" actId="20577"/>
        <pc:sldMkLst>
          <pc:docMk/>
          <pc:sldMk cId="4220925017" sldId="288"/>
        </pc:sldMkLst>
        <pc:spChg chg="mod">
          <ac:chgData name="Eun Sik Kim" userId="bcacccfb-5b99-4a48-9177-2a3e26ed3d66" providerId="ADAL" clId="{485F4389-DBC3-4BEC-B436-6BB95A1F8494}" dt="2026-07-03T20:15:00.107" v="15197" actId="20577"/>
          <ac:spMkLst>
            <pc:docMk/>
            <pc:sldMk cId="4220925017" sldId="288"/>
            <ac:spMk id="2" creationId="{4058D575-1FCC-D02D-E86B-5A923C758E47}"/>
          </ac:spMkLst>
        </pc:spChg>
        <pc:spChg chg="mod">
          <ac:chgData name="Eun Sik Kim" userId="bcacccfb-5b99-4a48-9177-2a3e26ed3d66" providerId="ADAL" clId="{485F4389-DBC3-4BEC-B436-6BB95A1F8494}" dt="2026-07-03T21:27:29.527" v="18924" actId="20577"/>
          <ac:spMkLst>
            <pc:docMk/>
            <pc:sldMk cId="4220925017" sldId="288"/>
            <ac:spMk id="3" creationId="{1169D4B7-40B3-3A84-5C96-56F57862C330}"/>
          </ac:spMkLst>
        </pc:spChg>
      </pc:sldChg>
      <pc:sldChg chg="addSp delSp modSp add mod chgLayout">
        <pc:chgData name="Eun Sik Kim" userId="bcacccfb-5b99-4a48-9177-2a3e26ed3d66" providerId="ADAL" clId="{485F4389-DBC3-4BEC-B436-6BB95A1F8494}" dt="2026-07-03T20:40:47.491" v="17270" actId="20577"/>
        <pc:sldMkLst>
          <pc:docMk/>
          <pc:sldMk cId="3409381476" sldId="289"/>
        </pc:sldMkLst>
        <pc:spChg chg="mod ord">
          <ac:chgData name="Eun Sik Kim" userId="bcacccfb-5b99-4a48-9177-2a3e26ed3d66" providerId="ADAL" clId="{485F4389-DBC3-4BEC-B436-6BB95A1F8494}" dt="2026-07-03T20:40:47.491" v="17270" actId="20577"/>
          <ac:spMkLst>
            <pc:docMk/>
            <pc:sldMk cId="3409381476" sldId="289"/>
            <ac:spMk id="2" creationId="{BA13FB67-39AE-6FCA-ED46-F12FE194F4AA}"/>
          </ac:spMkLst>
        </pc:spChg>
        <pc:spChg chg="mod ord">
          <ac:chgData name="Eun Sik Kim" userId="bcacccfb-5b99-4a48-9177-2a3e26ed3d66" providerId="ADAL" clId="{485F4389-DBC3-4BEC-B436-6BB95A1F8494}" dt="2026-07-03T20:21:22.018" v="15673" actId="700"/>
          <ac:spMkLst>
            <pc:docMk/>
            <pc:sldMk cId="3409381476" sldId="289"/>
            <ac:spMk id="3" creationId="{51329FA3-3BD7-880F-6E4E-D4A6A6B107E6}"/>
          </ac:spMkLst>
        </pc:spChg>
        <pc:spChg chg="mod ord">
          <ac:chgData name="Eun Sik Kim" userId="bcacccfb-5b99-4a48-9177-2a3e26ed3d66" providerId="ADAL" clId="{485F4389-DBC3-4BEC-B436-6BB95A1F8494}" dt="2026-07-03T20:26:26.428" v="16324" actId="5793"/>
          <ac:spMkLst>
            <pc:docMk/>
            <pc:sldMk cId="3409381476" sldId="289"/>
            <ac:spMk id="4" creationId="{751F1FD3-DAB1-B81F-2E82-62F174C3A8D8}"/>
          </ac:spMkLst>
        </pc:spChg>
        <pc:spChg chg="del">
          <ac:chgData name="Eun Sik Kim" userId="bcacccfb-5b99-4a48-9177-2a3e26ed3d66" providerId="ADAL" clId="{485F4389-DBC3-4BEC-B436-6BB95A1F8494}" dt="2026-07-03T20:21:22.018" v="15673" actId="700"/>
          <ac:spMkLst>
            <pc:docMk/>
            <pc:sldMk cId="3409381476" sldId="289"/>
            <ac:spMk id="5" creationId="{67E425C4-1887-BD0D-767A-64BEA4DC3C49}"/>
          </ac:spMkLst>
        </pc:spChg>
        <pc:spChg chg="add mod ord">
          <ac:chgData name="Eun Sik Kim" userId="bcacccfb-5b99-4a48-9177-2a3e26ed3d66" providerId="ADAL" clId="{485F4389-DBC3-4BEC-B436-6BB95A1F8494}" dt="2026-07-03T20:21:22.018" v="15673" actId="700"/>
          <ac:spMkLst>
            <pc:docMk/>
            <pc:sldMk cId="3409381476" sldId="289"/>
            <ac:spMk id="6" creationId="{B4463724-BE75-EC8F-9263-DFE0A7629911}"/>
          </ac:spMkLst>
        </pc:spChg>
      </pc:sldChg>
      <pc:sldChg chg="modSp add mod">
        <pc:chgData name="Eun Sik Kim" userId="bcacccfb-5b99-4a48-9177-2a3e26ed3d66" providerId="ADAL" clId="{485F4389-DBC3-4BEC-B436-6BB95A1F8494}" dt="2026-07-03T20:40:46.253" v="17269" actId="20577"/>
        <pc:sldMkLst>
          <pc:docMk/>
          <pc:sldMk cId="3104914955" sldId="290"/>
        </pc:sldMkLst>
        <pc:spChg chg="mod">
          <ac:chgData name="Eun Sik Kim" userId="bcacccfb-5b99-4a48-9177-2a3e26ed3d66" providerId="ADAL" clId="{485F4389-DBC3-4BEC-B436-6BB95A1F8494}" dt="2026-07-03T20:40:46.253" v="17269" actId="20577"/>
          <ac:spMkLst>
            <pc:docMk/>
            <pc:sldMk cId="3104914955" sldId="290"/>
            <ac:spMk id="2" creationId="{74DADB93-822F-B3E3-86FB-E63C69B64B7B}"/>
          </ac:spMkLst>
        </pc:spChg>
      </pc:sldChg>
      <pc:sldChg chg="addSp delSp modSp add mod chgLayout">
        <pc:chgData name="Eun Sik Kim" userId="bcacccfb-5b99-4a48-9177-2a3e26ed3d66" providerId="ADAL" clId="{485F4389-DBC3-4BEC-B436-6BB95A1F8494}" dt="2026-07-03T20:40:44.739" v="17268" actId="20577"/>
        <pc:sldMkLst>
          <pc:docMk/>
          <pc:sldMk cId="414822580" sldId="291"/>
        </pc:sldMkLst>
        <pc:spChg chg="mod ord">
          <ac:chgData name="Eun Sik Kim" userId="bcacccfb-5b99-4a48-9177-2a3e26ed3d66" providerId="ADAL" clId="{485F4389-DBC3-4BEC-B436-6BB95A1F8494}" dt="2026-07-03T20:40:44.739" v="17268" actId="20577"/>
          <ac:spMkLst>
            <pc:docMk/>
            <pc:sldMk cId="414822580" sldId="291"/>
            <ac:spMk id="2" creationId="{322631F2-6296-5956-6597-95C9A2629381}"/>
          </ac:spMkLst>
        </pc:spChg>
        <pc:spChg chg="mod ord">
          <ac:chgData name="Eun Sik Kim" userId="bcacccfb-5b99-4a48-9177-2a3e26ed3d66" providerId="ADAL" clId="{485F4389-DBC3-4BEC-B436-6BB95A1F8494}" dt="2026-07-03T20:28:22.787" v="16492" actId="700"/>
          <ac:spMkLst>
            <pc:docMk/>
            <pc:sldMk cId="414822580" sldId="291"/>
            <ac:spMk id="3" creationId="{70CAFB1A-CB5F-209D-9D69-3085461EC83C}"/>
          </ac:spMkLst>
        </pc:spChg>
        <pc:spChg chg="mod ord">
          <ac:chgData name="Eun Sik Kim" userId="bcacccfb-5b99-4a48-9177-2a3e26ed3d66" providerId="ADAL" clId="{485F4389-DBC3-4BEC-B436-6BB95A1F8494}" dt="2026-07-03T20:28:22.787" v="16492" actId="700"/>
          <ac:spMkLst>
            <pc:docMk/>
            <pc:sldMk cId="414822580" sldId="291"/>
            <ac:spMk id="4" creationId="{9AA838CC-1764-4C4C-B998-9B82CD2742B1}"/>
          </ac:spMkLst>
        </pc:spChg>
        <pc:spChg chg="del">
          <ac:chgData name="Eun Sik Kim" userId="bcacccfb-5b99-4a48-9177-2a3e26ed3d66" providerId="ADAL" clId="{485F4389-DBC3-4BEC-B436-6BB95A1F8494}" dt="2026-07-03T20:28:22.787" v="16492" actId="700"/>
          <ac:spMkLst>
            <pc:docMk/>
            <pc:sldMk cId="414822580" sldId="291"/>
            <ac:spMk id="5" creationId="{E50E06C4-66C0-CA5E-F3C0-11DB227DDE92}"/>
          </ac:spMkLst>
        </pc:spChg>
        <pc:spChg chg="add mod ord">
          <ac:chgData name="Eun Sik Kim" userId="bcacccfb-5b99-4a48-9177-2a3e26ed3d66" providerId="ADAL" clId="{485F4389-DBC3-4BEC-B436-6BB95A1F8494}" dt="2026-07-03T20:28:22.787" v="16492" actId="700"/>
          <ac:spMkLst>
            <pc:docMk/>
            <pc:sldMk cId="414822580" sldId="291"/>
            <ac:spMk id="6" creationId="{04F6EE29-BFF6-497A-FB31-1DF498291023}"/>
          </ac:spMkLst>
        </pc:spChg>
      </pc:sldChg>
      <pc:sldChg chg="add del">
        <pc:chgData name="Eun Sik Kim" userId="bcacccfb-5b99-4a48-9177-2a3e26ed3d66" providerId="ADAL" clId="{485F4389-DBC3-4BEC-B436-6BB95A1F8494}" dt="2026-07-03T20:28:28.055" v="16494"/>
        <pc:sldMkLst>
          <pc:docMk/>
          <pc:sldMk cId="1651270704" sldId="292"/>
        </pc:sldMkLst>
      </pc:sldChg>
      <pc:sldChg chg="modSp add mod">
        <pc:chgData name="Eun Sik Kim" userId="bcacccfb-5b99-4a48-9177-2a3e26ed3d66" providerId="ADAL" clId="{485F4389-DBC3-4BEC-B436-6BB95A1F8494}" dt="2026-07-03T20:40:38.918" v="17265" actId="20577"/>
        <pc:sldMkLst>
          <pc:docMk/>
          <pc:sldMk cId="3385412859" sldId="292"/>
        </pc:sldMkLst>
        <pc:spChg chg="mod">
          <ac:chgData name="Eun Sik Kim" userId="bcacccfb-5b99-4a48-9177-2a3e26ed3d66" providerId="ADAL" clId="{485F4389-DBC3-4BEC-B436-6BB95A1F8494}" dt="2026-07-03T20:40:38.918" v="17265" actId="20577"/>
          <ac:spMkLst>
            <pc:docMk/>
            <pc:sldMk cId="3385412859" sldId="292"/>
            <ac:spMk id="2" creationId="{23ABE68C-9CB3-E567-9F10-A77316AE1C71}"/>
          </ac:spMkLst>
        </pc:spChg>
        <pc:spChg chg="mod">
          <ac:chgData name="Eun Sik Kim" userId="bcacccfb-5b99-4a48-9177-2a3e26ed3d66" providerId="ADAL" clId="{485F4389-DBC3-4BEC-B436-6BB95A1F8494}" dt="2026-07-03T20:28:48.235" v="16509" actId="27636"/>
          <ac:spMkLst>
            <pc:docMk/>
            <pc:sldMk cId="3385412859" sldId="292"/>
            <ac:spMk id="3" creationId="{B86438DD-BCE7-0998-6DFC-0FC993DDA2EF}"/>
          </ac:spMkLst>
        </pc:spChg>
        <pc:spChg chg="mod">
          <ac:chgData name="Eun Sik Kim" userId="bcacccfb-5b99-4a48-9177-2a3e26ed3d66" providerId="ADAL" clId="{485F4389-DBC3-4BEC-B436-6BB95A1F8494}" dt="2026-07-03T20:30:38.352" v="16823" actId="20577"/>
          <ac:spMkLst>
            <pc:docMk/>
            <pc:sldMk cId="3385412859" sldId="292"/>
            <ac:spMk id="4" creationId="{3BC9C2C8-2BB9-D5E0-3AA7-CF633BB4E38A}"/>
          </ac:spMkLst>
        </pc:spChg>
      </pc:sldChg>
      <pc:sldChg chg="add del">
        <pc:chgData name="Eun Sik Kim" userId="bcacccfb-5b99-4a48-9177-2a3e26ed3d66" providerId="ADAL" clId="{485F4389-DBC3-4BEC-B436-6BB95A1F8494}" dt="2026-07-03T20:28:29.686" v="16496"/>
        <pc:sldMkLst>
          <pc:docMk/>
          <pc:sldMk cId="3495929504" sldId="292"/>
        </pc:sldMkLst>
      </pc:sldChg>
      <pc:sldChg chg="modSp add mod">
        <pc:chgData name="Eun Sik Kim" userId="bcacccfb-5b99-4a48-9177-2a3e26ed3d66" providerId="ADAL" clId="{485F4389-DBC3-4BEC-B436-6BB95A1F8494}" dt="2026-07-03T20:40:36.330" v="17263" actId="20577"/>
        <pc:sldMkLst>
          <pc:docMk/>
          <pc:sldMk cId="1372446339" sldId="293"/>
        </pc:sldMkLst>
        <pc:spChg chg="mod">
          <ac:chgData name="Eun Sik Kim" userId="bcacccfb-5b99-4a48-9177-2a3e26ed3d66" providerId="ADAL" clId="{485F4389-DBC3-4BEC-B436-6BB95A1F8494}" dt="2026-07-03T20:40:36.330" v="17263" actId="20577"/>
          <ac:spMkLst>
            <pc:docMk/>
            <pc:sldMk cId="1372446339" sldId="293"/>
            <ac:spMk id="2" creationId="{23C538C2-233F-C097-39D0-723ADC10B385}"/>
          </ac:spMkLst>
        </pc:spChg>
        <pc:spChg chg="mod">
          <ac:chgData name="Eun Sik Kim" userId="bcacccfb-5b99-4a48-9177-2a3e26ed3d66" providerId="ADAL" clId="{485F4389-DBC3-4BEC-B436-6BB95A1F8494}" dt="2026-07-03T20:37:55.509" v="16944"/>
          <ac:spMkLst>
            <pc:docMk/>
            <pc:sldMk cId="1372446339" sldId="293"/>
            <ac:spMk id="3" creationId="{669FDF1B-7E1D-9D51-77C7-691F36C9187D}"/>
          </ac:spMkLst>
        </pc:spChg>
        <pc:spChg chg="mod">
          <ac:chgData name="Eun Sik Kim" userId="bcacccfb-5b99-4a48-9177-2a3e26ed3d66" providerId="ADAL" clId="{485F4389-DBC3-4BEC-B436-6BB95A1F8494}" dt="2026-07-03T20:39:38.671" v="17256" actId="33524"/>
          <ac:spMkLst>
            <pc:docMk/>
            <pc:sldMk cId="1372446339" sldId="293"/>
            <ac:spMk id="4" creationId="{890716A9-EDF5-BB66-4051-B18167F01D67}"/>
          </ac:spMkLst>
        </pc:spChg>
      </pc:sldChg>
      <pc:sldChg chg="new del">
        <pc:chgData name="Eun Sik Kim" userId="bcacccfb-5b99-4a48-9177-2a3e26ed3d66" providerId="ADAL" clId="{485F4389-DBC3-4BEC-B436-6BB95A1F8494}" dt="2026-07-03T21:02:04.639" v="17452" actId="47"/>
        <pc:sldMkLst>
          <pc:docMk/>
          <pc:sldMk cId="430470463" sldId="294"/>
        </pc:sldMkLst>
      </pc:sldChg>
      <pc:sldChg chg="delSp modSp add mod">
        <pc:chgData name="Eun Sik Kim" userId="bcacccfb-5b99-4a48-9177-2a3e26ed3d66" providerId="ADAL" clId="{485F4389-DBC3-4BEC-B436-6BB95A1F8494}" dt="2026-07-03T21:32:09.893" v="19286" actId="20577"/>
        <pc:sldMkLst>
          <pc:docMk/>
          <pc:sldMk cId="908722770" sldId="295"/>
        </pc:sldMkLst>
        <pc:spChg chg="mod">
          <ac:chgData name="Eun Sik Kim" userId="bcacccfb-5b99-4a48-9177-2a3e26ed3d66" providerId="ADAL" clId="{485F4389-DBC3-4BEC-B436-6BB95A1F8494}" dt="2026-07-03T21:32:09.893" v="19286" actId="20577"/>
          <ac:spMkLst>
            <pc:docMk/>
            <pc:sldMk cId="908722770" sldId="295"/>
            <ac:spMk id="2" creationId="{6BCACDA2-29A2-F019-F192-15983C834A1E}"/>
          </ac:spMkLst>
        </pc:spChg>
        <pc:spChg chg="mod">
          <ac:chgData name="Eun Sik Kim" userId="bcacccfb-5b99-4a48-9177-2a3e26ed3d66" providerId="ADAL" clId="{485F4389-DBC3-4BEC-B436-6BB95A1F8494}" dt="2026-07-03T21:24:27.612" v="18732" actId="27636"/>
          <ac:spMkLst>
            <pc:docMk/>
            <pc:sldMk cId="908722770" sldId="295"/>
            <ac:spMk id="3" creationId="{D2227941-3992-E9A4-3564-E953BD0E5901}"/>
          </ac:spMkLst>
        </pc:spChg>
        <pc:spChg chg="mod">
          <ac:chgData name="Eun Sik Kim" userId="bcacccfb-5b99-4a48-9177-2a3e26ed3d66" providerId="ADAL" clId="{485F4389-DBC3-4BEC-B436-6BB95A1F8494}" dt="2026-07-03T21:04:34.359" v="17681" actId="403"/>
          <ac:spMkLst>
            <pc:docMk/>
            <pc:sldMk cId="908722770" sldId="295"/>
            <ac:spMk id="4" creationId="{ED1FA17B-BADC-A810-E143-6D33B90790AB}"/>
          </ac:spMkLst>
        </pc:spChg>
        <pc:spChg chg="del">
          <ac:chgData name="Eun Sik Kim" userId="bcacccfb-5b99-4a48-9177-2a3e26ed3d66" providerId="ADAL" clId="{485F4389-DBC3-4BEC-B436-6BB95A1F8494}" dt="2026-07-03T21:23:43.606" v="18709" actId="478"/>
          <ac:spMkLst>
            <pc:docMk/>
            <pc:sldMk cId="908722770" sldId="295"/>
            <ac:spMk id="6" creationId="{6A41BB94-5053-188E-AF1A-F06F21C24B57}"/>
          </ac:spMkLst>
        </pc:spChg>
      </pc:sldChg>
      <pc:sldChg chg="delSp modSp add mod">
        <pc:chgData name="Eun Sik Kim" userId="bcacccfb-5b99-4a48-9177-2a3e26ed3d66" providerId="ADAL" clId="{485F4389-DBC3-4BEC-B436-6BB95A1F8494}" dt="2026-07-03T21:32:13.008" v="19288" actId="20577"/>
        <pc:sldMkLst>
          <pc:docMk/>
          <pc:sldMk cId="3246191290" sldId="296"/>
        </pc:sldMkLst>
        <pc:spChg chg="mod">
          <ac:chgData name="Eun Sik Kim" userId="bcacccfb-5b99-4a48-9177-2a3e26ed3d66" providerId="ADAL" clId="{485F4389-DBC3-4BEC-B436-6BB95A1F8494}" dt="2026-07-03T21:32:13.008" v="19288" actId="20577"/>
          <ac:spMkLst>
            <pc:docMk/>
            <pc:sldMk cId="3246191290" sldId="296"/>
            <ac:spMk id="2" creationId="{CB416308-7C92-EE16-9F4B-D8FFC8D22B4F}"/>
          </ac:spMkLst>
        </pc:spChg>
        <pc:spChg chg="mod">
          <ac:chgData name="Eun Sik Kim" userId="bcacccfb-5b99-4a48-9177-2a3e26ed3d66" providerId="ADAL" clId="{485F4389-DBC3-4BEC-B436-6BB95A1F8494}" dt="2026-07-03T21:24:24.214" v="18728" actId="2710"/>
          <ac:spMkLst>
            <pc:docMk/>
            <pc:sldMk cId="3246191290" sldId="296"/>
            <ac:spMk id="3" creationId="{01321C76-6EB4-1601-183E-FAD12A19A31E}"/>
          </ac:spMkLst>
        </pc:spChg>
        <pc:spChg chg="mod">
          <ac:chgData name="Eun Sik Kim" userId="bcacccfb-5b99-4a48-9177-2a3e26ed3d66" providerId="ADAL" clId="{485F4389-DBC3-4BEC-B436-6BB95A1F8494}" dt="2026-07-03T21:05:47.952" v="17754" actId="20577"/>
          <ac:spMkLst>
            <pc:docMk/>
            <pc:sldMk cId="3246191290" sldId="296"/>
            <ac:spMk id="4" creationId="{44FFDB50-1788-36F4-88C9-FA03CD69C3A0}"/>
          </ac:spMkLst>
        </pc:spChg>
        <pc:spChg chg="del">
          <ac:chgData name="Eun Sik Kim" userId="bcacccfb-5b99-4a48-9177-2a3e26ed3d66" providerId="ADAL" clId="{485F4389-DBC3-4BEC-B436-6BB95A1F8494}" dt="2026-07-03T21:23:42.188" v="18708" actId="478"/>
          <ac:spMkLst>
            <pc:docMk/>
            <pc:sldMk cId="3246191290" sldId="296"/>
            <ac:spMk id="6" creationId="{65D4875A-3431-E3FB-209B-9A4507374C02}"/>
          </ac:spMkLst>
        </pc:spChg>
      </pc:sldChg>
      <pc:sldChg chg="delSp modSp add mod">
        <pc:chgData name="Eun Sik Kim" userId="bcacccfb-5b99-4a48-9177-2a3e26ed3d66" providerId="ADAL" clId="{485F4389-DBC3-4BEC-B436-6BB95A1F8494}" dt="2026-07-03T21:32:15.489" v="19290" actId="20577"/>
        <pc:sldMkLst>
          <pc:docMk/>
          <pc:sldMk cId="312258293" sldId="297"/>
        </pc:sldMkLst>
        <pc:spChg chg="mod">
          <ac:chgData name="Eun Sik Kim" userId="bcacccfb-5b99-4a48-9177-2a3e26ed3d66" providerId="ADAL" clId="{485F4389-DBC3-4BEC-B436-6BB95A1F8494}" dt="2026-07-03T21:32:15.489" v="19290" actId="20577"/>
          <ac:spMkLst>
            <pc:docMk/>
            <pc:sldMk cId="312258293" sldId="297"/>
            <ac:spMk id="2" creationId="{ADAEA4F1-7A19-0D53-5413-968B46EF9F78}"/>
          </ac:spMkLst>
        </pc:spChg>
        <pc:spChg chg="mod">
          <ac:chgData name="Eun Sik Kim" userId="bcacccfb-5b99-4a48-9177-2a3e26ed3d66" providerId="ADAL" clId="{485F4389-DBC3-4BEC-B436-6BB95A1F8494}" dt="2026-07-03T21:24:36.842" v="18738" actId="27636"/>
          <ac:spMkLst>
            <pc:docMk/>
            <pc:sldMk cId="312258293" sldId="297"/>
            <ac:spMk id="3" creationId="{8E21A4BF-5AF5-6C11-AA99-2E54398893A8}"/>
          </ac:spMkLst>
        </pc:spChg>
        <pc:spChg chg="mod">
          <ac:chgData name="Eun Sik Kim" userId="bcacccfb-5b99-4a48-9177-2a3e26ed3d66" providerId="ADAL" clId="{485F4389-DBC3-4BEC-B436-6BB95A1F8494}" dt="2026-07-03T21:08:07.073" v="18040" actId="20577"/>
          <ac:spMkLst>
            <pc:docMk/>
            <pc:sldMk cId="312258293" sldId="297"/>
            <ac:spMk id="4" creationId="{E82125FC-7839-AC89-703A-A95C3F42E5F2}"/>
          </ac:spMkLst>
        </pc:spChg>
        <pc:spChg chg="del">
          <ac:chgData name="Eun Sik Kim" userId="bcacccfb-5b99-4a48-9177-2a3e26ed3d66" providerId="ADAL" clId="{485F4389-DBC3-4BEC-B436-6BB95A1F8494}" dt="2026-07-03T21:23:40.791" v="18707" actId="478"/>
          <ac:spMkLst>
            <pc:docMk/>
            <pc:sldMk cId="312258293" sldId="297"/>
            <ac:spMk id="6" creationId="{481766C2-4792-89BB-8BE0-BC1470A90676}"/>
          </ac:spMkLst>
        </pc:spChg>
      </pc:sldChg>
      <pc:sldChg chg="delSp modSp add mod">
        <pc:chgData name="Eun Sik Kim" userId="bcacccfb-5b99-4a48-9177-2a3e26ed3d66" providerId="ADAL" clId="{485F4389-DBC3-4BEC-B436-6BB95A1F8494}" dt="2026-07-03T21:32:18.541" v="19292" actId="20577"/>
        <pc:sldMkLst>
          <pc:docMk/>
          <pc:sldMk cId="2020075290" sldId="298"/>
        </pc:sldMkLst>
        <pc:spChg chg="mod">
          <ac:chgData name="Eun Sik Kim" userId="bcacccfb-5b99-4a48-9177-2a3e26ed3d66" providerId="ADAL" clId="{485F4389-DBC3-4BEC-B436-6BB95A1F8494}" dt="2026-07-03T21:32:18.541" v="19292" actId="20577"/>
          <ac:spMkLst>
            <pc:docMk/>
            <pc:sldMk cId="2020075290" sldId="298"/>
            <ac:spMk id="2" creationId="{9F0EC1BD-369E-D5C0-62BB-4BD4C51E883D}"/>
          </ac:spMkLst>
        </pc:spChg>
        <pc:spChg chg="mod">
          <ac:chgData name="Eun Sik Kim" userId="bcacccfb-5b99-4a48-9177-2a3e26ed3d66" providerId="ADAL" clId="{485F4389-DBC3-4BEC-B436-6BB95A1F8494}" dt="2026-07-03T21:25:18.466" v="18752" actId="27636"/>
          <ac:spMkLst>
            <pc:docMk/>
            <pc:sldMk cId="2020075290" sldId="298"/>
            <ac:spMk id="3" creationId="{E847439C-E5F2-4F9E-17ED-C8B9C66ABDAA}"/>
          </ac:spMkLst>
        </pc:spChg>
        <pc:spChg chg="mod">
          <ac:chgData name="Eun Sik Kim" userId="bcacccfb-5b99-4a48-9177-2a3e26ed3d66" providerId="ADAL" clId="{485F4389-DBC3-4BEC-B436-6BB95A1F8494}" dt="2026-07-03T21:26:39.491" v="18923" actId="20577"/>
          <ac:spMkLst>
            <pc:docMk/>
            <pc:sldMk cId="2020075290" sldId="298"/>
            <ac:spMk id="4" creationId="{9E75A548-2A1D-5A65-2396-F3E26A490505}"/>
          </ac:spMkLst>
        </pc:spChg>
        <pc:spChg chg="del">
          <ac:chgData name="Eun Sik Kim" userId="bcacccfb-5b99-4a48-9177-2a3e26ed3d66" providerId="ADAL" clId="{485F4389-DBC3-4BEC-B436-6BB95A1F8494}" dt="2026-07-03T21:24:02.372" v="18717" actId="478"/>
          <ac:spMkLst>
            <pc:docMk/>
            <pc:sldMk cId="2020075290" sldId="298"/>
            <ac:spMk id="6" creationId="{DE01EFEE-BDE6-7869-490F-6149B1F9B38F}"/>
          </ac:spMkLst>
        </pc:spChg>
      </pc:sldChg>
      <pc:sldChg chg="delSp modSp add mod modClrScheme chgLayout">
        <pc:chgData name="Eun Sik Kim" userId="bcacccfb-5b99-4a48-9177-2a3e26ed3d66" providerId="ADAL" clId="{485F4389-DBC3-4BEC-B436-6BB95A1F8494}" dt="2026-07-03T21:29:10.814" v="19170" actId="20577"/>
        <pc:sldMkLst>
          <pc:docMk/>
          <pc:sldMk cId="4211147826" sldId="299"/>
        </pc:sldMkLst>
        <pc:spChg chg="mod ord">
          <ac:chgData name="Eun Sik Kim" userId="bcacccfb-5b99-4a48-9177-2a3e26ed3d66" providerId="ADAL" clId="{485F4389-DBC3-4BEC-B436-6BB95A1F8494}" dt="2026-07-03T21:10:30.442" v="18335" actId="20577"/>
          <ac:spMkLst>
            <pc:docMk/>
            <pc:sldMk cId="4211147826" sldId="299"/>
            <ac:spMk id="2" creationId="{81B8CB23-F7F1-4FA5-C2F5-46D751F3240D}"/>
          </ac:spMkLst>
        </pc:spChg>
        <pc:spChg chg="mod ord">
          <ac:chgData name="Eun Sik Kim" userId="bcacccfb-5b99-4a48-9177-2a3e26ed3d66" providerId="ADAL" clId="{485F4389-DBC3-4BEC-B436-6BB95A1F8494}" dt="2026-07-03T21:29:10.814" v="19170" actId="20577"/>
          <ac:spMkLst>
            <pc:docMk/>
            <pc:sldMk cId="4211147826" sldId="299"/>
            <ac:spMk id="3" creationId="{9C8D21C8-575F-3B62-5E59-AC942E0F10A4}"/>
          </ac:spMkLst>
        </pc:spChg>
        <pc:spChg chg="del mod ord">
          <ac:chgData name="Eun Sik Kim" userId="bcacccfb-5b99-4a48-9177-2a3e26ed3d66" providerId="ADAL" clId="{485F4389-DBC3-4BEC-B436-6BB95A1F8494}" dt="2026-07-03T21:10:13.992" v="18317" actId="478"/>
          <ac:spMkLst>
            <pc:docMk/>
            <pc:sldMk cId="4211147826" sldId="299"/>
            <ac:spMk id="4" creationId="{EA6A9FC2-475D-4EA0-9D46-DD1029B6CE3F}"/>
          </ac:spMkLst>
        </pc:spChg>
        <pc:spChg chg="del">
          <ac:chgData name="Eun Sik Kim" userId="bcacccfb-5b99-4a48-9177-2a3e26ed3d66" providerId="ADAL" clId="{485F4389-DBC3-4BEC-B436-6BB95A1F8494}" dt="2026-07-03T21:10:07.508" v="18316" actId="700"/>
          <ac:spMkLst>
            <pc:docMk/>
            <pc:sldMk cId="4211147826" sldId="299"/>
            <ac:spMk id="6" creationId="{C18154E4-57E5-97D6-9310-38D2A14C0A08}"/>
          </ac:spMkLst>
        </pc:spChg>
      </pc:sldChg>
      <pc:sldChg chg="add del">
        <pc:chgData name="Eun Sik Kim" userId="bcacccfb-5b99-4a48-9177-2a3e26ed3d66" providerId="ADAL" clId="{485F4389-DBC3-4BEC-B436-6BB95A1F8494}" dt="2026-07-03T21:29:21.188" v="19172"/>
        <pc:sldMkLst>
          <pc:docMk/>
          <pc:sldMk cId="2109452044" sldId="300"/>
        </pc:sldMkLst>
      </pc:sldChg>
      <pc:sldChg chg="addSp delSp modSp new mod modClrScheme chgLayout">
        <pc:chgData name="Eun Sik Kim" userId="bcacccfb-5b99-4a48-9177-2a3e26ed3d66" providerId="ADAL" clId="{485F4389-DBC3-4BEC-B436-6BB95A1F8494}" dt="2026-07-03T21:30:38.121" v="19259"/>
        <pc:sldMkLst>
          <pc:docMk/>
          <pc:sldMk cId="2274202378" sldId="300"/>
        </pc:sldMkLst>
        <pc:spChg chg="mod ord">
          <ac:chgData name="Eun Sik Kim" userId="bcacccfb-5b99-4a48-9177-2a3e26ed3d66" providerId="ADAL" clId="{485F4389-DBC3-4BEC-B436-6BB95A1F8494}" dt="2026-07-03T21:30:10.086" v="19229" actId="700"/>
          <ac:spMkLst>
            <pc:docMk/>
            <pc:sldMk cId="2274202378" sldId="300"/>
            <ac:spMk id="2" creationId="{4EAA1A92-AD56-EDCF-98DF-F1DEF9A383CE}"/>
          </ac:spMkLst>
        </pc:spChg>
        <pc:spChg chg="del mod ord">
          <ac:chgData name="Eun Sik Kim" userId="bcacccfb-5b99-4a48-9177-2a3e26ed3d66" providerId="ADAL" clId="{485F4389-DBC3-4BEC-B436-6BB95A1F8494}" dt="2026-07-03T21:30:10.086" v="19229" actId="700"/>
          <ac:spMkLst>
            <pc:docMk/>
            <pc:sldMk cId="2274202378" sldId="300"/>
            <ac:spMk id="3" creationId="{F5E07EA4-4D34-627E-649C-8DF251E5F6DB}"/>
          </ac:spMkLst>
        </pc:spChg>
        <pc:spChg chg="del mod ord">
          <ac:chgData name="Eun Sik Kim" userId="bcacccfb-5b99-4a48-9177-2a3e26ed3d66" providerId="ADAL" clId="{485F4389-DBC3-4BEC-B436-6BB95A1F8494}" dt="2026-07-03T21:30:10.086" v="19229" actId="700"/>
          <ac:spMkLst>
            <pc:docMk/>
            <pc:sldMk cId="2274202378" sldId="300"/>
            <ac:spMk id="4" creationId="{C7374652-F02E-AF12-23F9-4721C1DEF0F4}"/>
          </ac:spMkLst>
        </pc:spChg>
        <pc:spChg chg="add mod ord">
          <ac:chgData name="Eun Sik Kim" userId="bcacccfb-5b99-4a48-9177-2a3e26ed3d66" providerId="ADAL" clId="{485F4389-DBC3-4BEC-B436-6BB95A1F8494}" dt="2026-07-03T21:30:27.763" v="19238" actId="27636"/>
          <ac:spMkLst>
            <pc:docMk/>
            <pc:sldMk cId="2274202378" sldId="300"/>
            <ac:spMk id="5" creationId="{28E28E84-67FC-65AB-F069-1D230EEC225D}"/>
          </ac:spMkLst>
        </pc:spChg>
        <pc:spChg chg="add del mod ord">
          <ac:chgData name="Eun Sik Kim" userId="bcacccfb-5b99-4a48-9177-2a3e26ed3d66" providerId="ADAL" clId="{485F4389-DBC3-4BEC-B436-6BB95A1F8494}" dt="2026-07-03T21:30:16.044" v="19232" actId="478"/>
          <ac:spMkLst>
            <pc:docMk/>
            <pc:sldMk cId="2274202378" sldId="300"/>
            <ac:spMk id="6" creationId="{41A61511-45AB-C67A-5C08-085AFD412C82}"/>
          </ac:spMkLst>
        </pc:spChg>
        <pc:spChg chg="add mod ord">
          <ac:chgData name="Eun Sik Kim" userId="bcacccfb-5b99-4a48-9177-2a3e26ed3d66" providerId="ADAL" clId="{485F4389-DBC3-4BEC-B436-6BB95A1F8494}" dt="2026-07-03T21:30:38.121" v="19259"/>
          <ac:spMkLst>
            <pc:docMk/>
            <pc:sldMk cId="2274202378" sldId="300"/>
            <ac:spMk id="7" creationId="{73DBCD3E-4D19-6C3E-CDFC-572D5EF8AB79}"/>
          </ac:spMkLst>
        </pc:spChg>
      </pc:sldChg>
      <pc:sldChg chg="new del">
        <pc:chgData name="Eun Sik Kim" userId="bcacccfb-5b99-4a48-9177-2a3e26ed3d66" providerId="ADAL" clId="{485F4389-DBC3-4BEC-B436-6BB95A1F8494}" dt="2026-07-03T21:31:50.113" v="19284" actId="47"/>
        <pc:sldMkLst>
          <pc:docMk/>
          <pc:sldMk cId="48022616" sldId="301"/>
        </pc:sldMkLst>
      </pc:sldChg>
      <pc:sldChg chg="modSp add mod">
        <pc:chgData name="Eun Sik Kim" userId="bcacccfb-5b99-4a48-9177-2a3e26ed3d66" providerId="ADAL" clId="{485F4389-DBC3-4BEC-B436-6BB95A1F8494}" dt="2026-07-03T21:31:37.134" v="19283" actId="27636"/>
        <pc:sldMkLst>
          <pc:docMk/>
          <pc:sldMk cId="3591155990" sldId="302"/>
        </pc:sldMkLst>
        <pc:spChg chg="mod">
          <ac:chgData name="Eun Sik Kim" userId="bcacccfb-5b99-4a48-9177-2a3e26ed3d66" providerId="ADAL" clId="{485F4389-DBC3-4BEC-B436-6BB95A1F8494}" dt="2026-07-03T21:30:48.632" v="19278" actId="20577"/>
          <ac:spMkLst>
            <pc:docMk/>
            <pc:sldMk cId="3591155990" sldId="302"/>
            <ac:spMk id="2" creationId="{7DAA15F0-7513-2508-6020-7D8D851DD10C}"/>
          </ac:spMkLst>
        </pc:spChg>
        <pc:spChg chg="mod">
          <ac:chgData name="Eun Sik Kim" userId="bcacccfb-5b99-4a48-9177-2a3e26ed3d66" providerId="ADAL" clId="{485F4389-DBC3-4BEC-B436-6BB95A1F8494}" dt="2026-07-03T21:31:37.134" v="19283" actId="27636"/>
          <ac:spMkLst>
            <pc:docMk/>
            <pc:sldMk cId="3591155990" sldId="302"/>
            <ac:spMk id="5" creationId="{2EE177BB-5C65-C944-4D03-211DE8ADA43C}"/>
          </ac:spMkLst>
        </pc:spChg>
      </pc:sldChg>
      <pc:sldChg chg="modSp new mod">
        <pc:chgData name="Eun Sik Kim" userId="bcacccfb-5b99-4a48-9177-2a3e26ed3d66" providerId="ADAL" clId="{485F4389-DBC3-4BEC-B436-6BB95A1F8494}" dt="2026-07-03T21:32:53.940" v="19313" actId="27636"/>
        <pc:sldMkLst>
          <pc:docMk/>
          <pc:sldMk cId="1698214625" sldId="303"/>
        </pc:sldMkLst>
        <pc:spChg chg="mod">
          <ac:chgData name="Eun Sik Kim" userId="bcacccfb-5b99-4a48-9177-2a3e26ed3d66" providerId="ADAL" clId="{485F4389-DBC3-4BEC-B436-6BB95A1F8494}" dt="2026-07-03T21:32:28.280" v="19300" actId="20577"/>
          <ac:spMkLst>
            <pc:docMk/>
            <pc:sldMk cId="1698214625" sldId="303"/>
            <ac:spMk id="2" creationId="{2C67B408-810F-8C96-338E-C13BCB7231E3}"/>
          </ac:spMkLst>
        </pc:spChg>
        <pc:spChg chg="mod">
          <ac:chgData name="Eun Sik Kim" userId="bcacccfb-5b99-4a48-9177-2a3e26ed3d66" providerId="ADAL" clId="{485F4389-DBC3-4BEC-B436-6BB95A1F8494}" dt="2026-07-03T21:32:53.940" v="19313" actId="27636"/>
          <ac:spMkLst>
            <pc:docMk/>
            <pc:sldMk cId="1698214625" sldId="303"/>
            <ac:spMk id="3" creationId="{9A9EE33C-0A60-B919-0115-5E8BD44EE2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A7DF1-6360-4AE8-B9BB-FE66459D2A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CFA89-3DA1-449E-B9A7-FED4C136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2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CFA89-3DA1-449E-B9A7-FED4C1360CC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99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38EB5533-FFD2-AC89-F5D5-9CA8A68235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CSE 132X</a:t>
            </a:r>
            <a:br>
              <a:rPr lang="en-US" dirty="0"/>
            </a:br>
            <a:r>
              <a:rPr lang="en-US" dirty="0"/>
              <a:t>Module X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216BD9A-E63A-29A4-4510-AA237E1E50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latin typeface="+mn-lt"/>
                <a:ea typeface="Verdan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Module Name</a:t>
            </a:r>
          </a:p>
        </p:txBody>
      </p:sp>
    </p:spTree>
    <p:extLst>
      <p:ext uri="{BB962C8B-B14F-4D97-AF65-F5344CB8AC3E}">
        <p14:creationId xmlns:p14="http://schemas.microsoft.com/office/powerpoint/2010/main" val="2223520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A645886-BC52-0DB4-79B3-41E52C4E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024" y="697344"/>
            <a:ext cx="3932237" cy="1600200"/>
          </a:xfr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D812B-70B5-DE77-A706-59DA03984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9024" y="2406094"/>
            <a:ext cx="3932237" cy="3703037"/>
          </a:xfrm>
        </p:spPr>
        <p:txBody>
          <a:bodyPr/>
          <a:lstStyle>
            <a:lvl1pPr marL="0" indent="0">
              <a:buNone/>
              <a:defRPr sz="1600" i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01D6-88F8-935B-44C1-E106F4459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20800"/>
            <a:ext cx="6172200" cy="4211782"/>
          </a:xfrm>
        </p:spPr>
        <p:txBody>
          <a:bodyPr/>
          <a:lstStyle>
            <a:lvl1pPr>
              <a:lnSpc>
                <a:spcPct val="100000"/>
              </a:lnSpc>
              <a:defRPr sz="3200"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defRPr sz="2800"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defRPr sz="2400"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defRPr sz="2000"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defRPr sz="2000"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505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24F4-2D26-8604-A647-00FF3F0C7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024" y="697347"/>
            <a:ext cx="3932237" cy="1600200"/>
          </a:xfr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49720-5FB5-84B4-0D8E-9D9CFCA64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9024" y="2410307"/>
            <a:ext cx="3932237" cy="3698827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000788-613A-F48A-52AD-3DFD72FB4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170"/>
            <a:ext cx="6172200" cy="4194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2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1041F16-2834-802B-CDAD-5B950FB59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4BD226B3-9B06-B46C-DD80-F344BD10333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Definition/Content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91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1041F16-2834-802B-CDAD-5B950FB59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Content: Code on the side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4BD226B3-9B06-B46C-DD80-F344BD103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037"/>
            <a:ext cx="5013960" cy="3513654"/>
          </a:xfrm>
        </p:spPr>
        <p:txBody>
          <a:bodyPr/>
          <a:lstStyle>
            <a:lvl1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(Code)">
            <a:extLst>
              <a:ext uri="{FF2B5EF4-FFF2-40B4-BE49-F238E27FC236}">
                <a16:creationId xmlns:a16="http://schemas.microsoft.com/office/drawing/2014/main" id="{57F8AAEC-07E6-C6FA-1773-59A6D9FCF55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08276" y="1945035"/>
            <a:ext cx="5345523" cy="3513655"/>
          </a:xfrm>
        </p:spPr>
        <p:txBody>
          <a:bodyPr>
            <a:noAutofit/>
          </a:bodyPr>
          <a:lstStyle>
            <a:lvl1pPr>
              <a:buNone/>
              <a:defRPr sz="1600">
                <a:latin typeface="Consolas" panose="020B0609020204030204" pitchFamily="49" charset="0"/>
              </a:defRPr>
            </a:lvl1pPr>
            <a:lvl2pPr>
              <a:defRPr sz="1400">
                <a:latin typeface="Consolas" panose="020B0609020204030204" pitchFamily="49" charset="0"/>
              </a:defRPr>
            </a:lvl2pPr>
            <a:lvl3pPr defTabSz="457200">
              <a:defRPr sz="1200">
                <a:latin typeface="Consolas" panose="020B0609020204030204" pitchFamily="49" charset="0"/>
              </a:defRPr>
            </a:lvl3pPr>
            <a:lvl4pPr>
              <a:defRPr>
                <a:latin typeface="Consolas" panose="020B0609020204030204" pitchFamily="49" charset="0"/>
              </a:defRPr>
            </a:lvl4pPr>
            <a:lvl5pPr>
              <a:defRPr>
                <a:latin typeface="Consolas" panose="020B0609020204030204" pitchFamily="49" charset="0"/>
              </a:defRPr>
            </a:lvl5pPr>
          </a:lstStyle>
          <a:p>
            <a:pPr lvl="0"/>
            <a:r>
              <a:rPr lang="en-US" dirty="0"/>
              <a:t>Font: Consolas</a:t>
            </a:r>
          </a:p>
          <a:p>
            <a:pPr lvl="0"/>
            <a:r>
              <a:rPr lang="en-US" dirty="0"/>
              <a:t>Theme: Material’s Owl Light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Instructions to add code:</a:t>
            </a:r>
          </a:p>
          <a:p>
            <a:pPr lvl="1"/>
            <a:r>
              <a:rPr lang="en-US" dirty="0"/>
              <a:t>Copy from IDE and Paste as “Keep Source Formatting”</a:t>
            </a:r>
          </a:p>
          <a:p>
            <a:pPr lvl="1"/>
            <a:r>
              <a:rPr lang="en-US" dirty="0"/>
              <a:t>Highlight code</a:t>
            </a:r>
          </a:p>
          <a:p>
            <a:pPr lvl="1"/>
            <a:r>
              <a:rPr lang="en-US" dirty="0"/>
              <a:t>Go to Home/Paragraph/Line Spacing/Line Spacing Options</a:t>
            </a:r>
          </a:p>
          <a:p>
            <a:pPr lvl="2"/>
            <a:r>
              <a:rPr lang="en-US" dirty="0"/>
              <a:t>Set General Alignment: Left, </a:t>
            </a:r>
          </a:p>
          <a:p>
            <a:pPr lvl="2"/>
            <a:r>
              <a:rPr lang="en-US" dirty="0"/>
              <a:t>Indentation Before Text: 0, </a:t>
            </a:r>
          </a:p>
          <a:p>
            <a:pPr lvl="2"/>
            <a:r>
              <a:rPr lang="en-US" dirty="0"/>
              <a:t>Spacing Before: 0</a:t>
            </a:r>
          </a:p>
          <a:p>
            <a:pPr lvl="1"/>
            <a:r>
              <a:rPr lang="en-US" dirty="0"/>
              <a:t>Set line spacing to single/1.0</a:t>
            </a:r>
          </a:p>
        </p:txBody>
      </p:sp>
      <p:sp>
        <p:nvSpPr>
          <p:cNvPr id="5" name="Footer">
            <a:extLst>
              <a:ext uri="{FF2B5EF4-FFF2-40B4-BE49-F238E27FC236}">
                <a16:creationId xmlns:a16="http://schemas.microsoft.com/office/drawing/2014/main" id="{F044DB27-04C0-82C3-250D-7C87AC547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596227"/>
            <a:ext cx="7954818" cy="675263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i="1"/>
            </a:lvl2pPr>
            <a:lvl3pPr>
              <a:defRPr i="1"/>
            </a:lvl3pPr>
            <a:lvl4pPr>
              <a:defRPr i="1"/>
            </a:lvl4pPr>
            <a:lvl5pPr>
              <a:defRPr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318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1041F16-2834-802B-CDAD-5B950FB59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Content: Code</a:t>
            </a:r>
          </a:p>
        </p:txBody>
      </p:sp>
      <p:sp>
        <p:nvSpPr>
          <p:cNvPr id="3" name="Content (Code)">
            <a:extLst>
              <a:ext uri="{FF2B5EF4-FFF2-40B4-BE49-F238E27FC236}">
                <a16:creationId xmlns:a16="http://schemas.microsoft.com/office/drawing/2014/main" id="{4BD226B3-9B06-B46C-DD80-F344BD1033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00939"/>
            <a:ext cx="10515600" cy="3757752"/>
          </a:xfrm>
        </p:spPr>
        <p:txBody>
          <a:bodyPr>
            <a:noAutofit/>
          </a:bodyPr>
          <a:lstStyle>
            <a:lvl1pPr>
              <a:buNone/>
              <a:defRPr sz="1800">
                <a:latin typeface="Consolas" panose="020B0609020204030204" pitchFamily="49" charset="0"/>
              </a:defRPr>
            </a:lvl1pPr>
            <a:lvl2pPr>
              <a:defRPr sz="1600">
                <a:latin typeface="Consolas" panose="020B0609020204030204" pitchFamily="49" charset="0"/>
              </a:defRPr>
            </a:lvl2pPr>
            <a:lvl3pPr defTabSz="457200">
              <a:defRPr sz="1400">
                <a:latin typeface="Consolas" panose="020B0609020204030204" pitchFamily="49" charset="0"/>
              </a:defRPr>
            </a:lvl3pPr>
            <a:lvl4pPr>
              <a:defRPr>
                <a:latin typeface="Consolas" panose="020B0609020204030204" pitchFamily="49" charset="0"/>
              </a:defRPr>
            </a:lvl4pPr>
            <a:lvl5pPr>
              <a:defRPr>
                <a:latin typeface="Consolas" panose="020B0609020204030204" pitchFamily="49" charset="0"/>
              </a:defRPr>
            </a:lvl5pPr>
          </a:lstStyle>
          <a:p>
            <a:pPr lvl="0"/>
            <a:r>
              <a:rPr lang="en-US" dirty="0"/>
              <a:t>Font: Consolas</a:t>
            </a:r>
          </a:p>
          <a:p>
            <a:pPr lvl="0"/>
            <a:r>
              <a:rPr lang="en-US" dirty="0"/>
              <a:t>Theme: Material’s Owl Light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Instructions to add code:</a:t>
            </a:r>
          </a:p>
          <a:p>
            <a:pPr lvl="1"/>
            <a:r>
              <a:rPr lang="en-US" dirty="0"/>
              <a:t>Copy from IDE and Paste as “Keep Source Formatting”</a:t>
            </a:r>
          </a:p>
          <a:p>
            <a:pPr lvl="1"/>
            <a:r>
              <a:rPr lang="en-US" dirty="0"/>
              <a:t>Highlight code</a:t>
            </a:r>
          </a:p>
          <a:p>
            <a:pPr lvl="1"/>
            <a:r>
              <a:rPr lang="en-US" dirty="0"/>
              <a:t>Go to Home/Paragraph/Line Spacing/Line Spacing Options</a:t>
            </a:r>
          </a:p>
          <a:p>
            <a:pPr lvl="2"/>
            <a:r>
              <a:rPr lang="en-US" dirty="0"/>
              <a:t>Set General Alignment: Left, </a:t>
            </a:r>
          </a:p>
          <a:p>
            <a:pPr lvl="2"/>
            <a:r>
              <a:rPr lang="en-US" dirty="0"/>
              <a:t>Indentation Before Text: 0, </a:t>
            </a:r>
          </a:p>
          <a:p>
            <a:pPr lvl="2"/>
            <a:r>
              <a:rPr lang="en-US" dirty="0"/>
              <a:t>Spacing Before: 0</a:t>
            </a:r>
          </a:p>
          <a:p>
            <a:pPr lvl="1"/>
            <a:r>
              <a:rPr lang="en-US" dirty="0"/>
              <a:t>Set line spacing to single/1.0</a:t>
            </a:r>
          </a:p>
        </p:txBody>
      </p:sp>
      <p:sp>
        <p:nvSpPr>
          <p:cNvPr id="8" name="Footer">
            <a:extLst>
              <a:ext uri="{FF2B5EF4-FFF2-40B4-BE49-F238E27FC236}">
                <a16:creationId xmlns:a16="http://schemas.microsoft.com/office/drawing/2014/main" id="{3E300CD2-C483-581A-036E-DC0D5BDE5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596227"/>
            <a:ext cx="7954818" cy="675263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i="1"/>
            </a:lvl2pPr>
            <a:lvl3pPr>
              <a:defRPr i="1"/>
            </a:lvl3pPr>
            <a:lvl4pPr>
              <a:defRPr i="1"/>
            </a:lvl4pPr>
            <a:lvl5pPr>
              <a:defRPr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18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and Out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1041F16-2834-802B-CDAD-5B950FB59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Content: Code &amp; Output</a:t>
            </a:r>
          </a:p>
        </p:txBody>
      </p:sp>
      <p:sp>
        <p:nvSpPr>
          <p:cNvPr id="3" name="Content (Code)">
            <a:extLst>
              <a:ext uri="{FF2B5EF4-FFF2-40B4-BE49-F238E27FC236}">
                <a16:creationId xmlns:a16="http://schemas.microsoft.com/office/drawing/2014/main" id="{4BD226B3-9B06-B46C-DD80-F344BD1033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04814"/>
            <a:ext cx="7189922" cy="3753877"/>
          </a:xfrm>
        </p:spPr>
        <p:txBody>
          <a:bodyPr>
            <a:normAutofit/>
          </a:bodyPr>
          <a:lstStyle>
            <a:lvl1pPr marL="228600" indent="-228600">
              <a:buFontTx/>
              <a:buNone/>
              <a:defRPr sz="1800">
                <a:latin typeface="Consolas" panose="020B0609020204030204" pitchFamily="49" charset="0"/>
              </a:defRPr>
            </a:lvl1pPr>
            <a:lvl2pPr>
              <a:defRPr sz="1600">
                <a:latin typeface="Consolas" panose="020B0609020204030204" pitchFamily="49" charset="0"/>
              </a:defRPr>
            </a:lvl2pPr>
            <a:lvl3pPr>
              <a:defRPr sz="1400">
                <a:latin typeface="Consolas" panose="020B0609020204030204" pitchFamily="49" charset="0"/>
              </a:defRPr>
            </a:lvl3pPr>
            <a:lvl4pPr>
              <a:defRPr>
                <a:latin typeface="Consolas" panose="020B0609020204030204" pitchFamily="49" charset="0"/>
              </a:defRPr>
            </a:lvl4pPr>
            <a:lvl5pPr>
              <a:defRPr>
                <a:latin typeface="Consolas" panose="020B0609020204030204" pitchFamily="49" charset="0"/>
              </a:defRPr>
            </a:lvl5pPr>
          </a:lstStyle>
          <a:p>
            <a:pPr lvl="0"/>
            <a:r>
              <a:rPr lang="en-US" dirty="0"/>
              <a:t>Font: Consolas</a:t>
            </a:r>
          </a:p>
          <a:p>
            <a:pPr lvl="0"/>
            <a:r>
              <a:rPr lang="en-US" dirty="0"/>
              <a:t>IDE Theme: Material’s Owl Light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Instructions to add code:</a:t>
            </a:r>
          </a:p>
          <a:p>
            <a:pPr lvl="1"/>
            <a:r>
              <a:rPr lang="en-US" dirty="0"/>
              <a:t>Copy from IDE and Paste as “Keep Source Formatting”</a:t>
            </a:r>
          </a:p>
          <a:p>
            <a:pPr lvl="1"/>
            <a:r>
              <a:rPr lang="en-US" dirty="0"/>
              <a:t>Highlight code</a:t>
            </a:r>
          </a:p>
          <a:p>
            <a:pPr lvl="1"/>
            <a:r>
              <a:rPr lang="en-US" dirty="0"/>
              <a:t>Go to Home/Paragraph/Line Spacing/Line Spacing Options</a:t>
            </a:r>
          </a:p>
          <a:p>
            <a:pPr lvl="2"/>
            <a:r>
              <a:rPr lang="en-US" dirty="0"/>
              <a:t>Set General Alignment: Left, </a:t>
            </a:r>
          </a:p>
          <a:p>
            <a:pPr lvl="2"/>
            <a:r>
              <a:rPr lang="en-US" dirty="0"/>
              <a:t>Indentation Before Text: 0, </a:t>
            </a:r>
          </a:p>
          <a:p>
            <a:pPr lvl="2"/>
            <a:r>
              <a:rPr lang="en-US" dirty="0"/>
              <a:t>Spacing Before: 0</a:t>
            </a:r>
          </a:p>
          <a:p>
            <a:pPr lvl="1"/>
            <a:r>
              <a:rPr lang="en-US" dirty="0"/>
              <a:t>Set line spacing to single/1.0</a:t>
            </a:r>
          </a:p>
        </p:txBody>
      </p:sp>
      <p:sp>
        <p:nvSpPr>
          <p:cNvPr id="7" name="Content (Console Output)">
            <a:extLst>
              <a:ext uri="{FF2B5EF4-FFF2-40B4-BE49-F238E27FC236}">
                <a16:creationId xmlns:a16="http://schemas.microsoft.com/office/drawing/2014/main" id="{0D47FBD4-5B7B-4C03-7CFF-04F809D8154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221851" y="1704814"/>
            <a:ext cx="3231396" cy="3753877"/>
          </a:xfrm>
          <a:prstGeom prst="roundRect">
            <a:avLst>
              <a:gd name="adj" fmla="val 5036"/>
            </a:avLst>
          </a:prstGeo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>
            <a:lvl1pPr>
              <a:buNone/>
              <a:defRPr sz="160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>
              <a:defRPr>
                <a:latin typeface="Consolas" panose="020B0609020204030204" pitchFamily="49" charset="0"/>
              </a:defRPr>
            </a:lvl2pPr>
            <a:lvl3pPr>
              <a:defRPr>
                <a:latin typeface="Consolas" panose="020B0609020204030204" pitchFamily="49" charset="0"/>
              </a:defRPr>
            </a:lvl3pPr>
            <a:lvl4pPr>
              <a:defRPr>
                <a:latin typeface="Consolas" panose="020B0609020204030204" pitchFamily="49" charset="0"/>
              </a:defRPr>
            </a:lvl4pPr>
            <a:lvl5pPr>
              <a:defRPr>
                <a:latin typeface="Consolas" panose="020B0609020204030204" pitchFamily="49" charset="0"/>
              </a:defRPr>
            </a:lvl5pPr>
          </a:lstStyle>
          <a:p>
            <a:pPr lvl="0"/>
            <a:r>
              <a:rPr lang="en-US" dirty="0"/>
              <a:t>Console Output:</a:t>
            </a:r>
          </a:p>
        </p:txBody>
      </p:sp>
      <p:sp>
        <p:nvSpPr>
          <p:cNvPr id="8" name="Footer">
            <a:extLst>
              <a:ext uri="{FF2B5EF4-FFF2-40B4-BE49-F238E27FC236}">
                <a16:creationId xmlns:a16="http://schemas.microsoft.com/office/drawing/2014/main" id="{3E300CD2-C483-581A-036E-DC0D5BDE5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596227"/>
            <a:ext cx="7954818" cy="675263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i="1"/>
            </a:lvl2pPr>
            <a:lvl3pPr>
              <a:defRPr i="1"/>
            </a:lvl3pPr>
            <a:lvl4pPr>
              <a:defRPr i="1"/>
            </a:lvl4pPr>
            <a:lvl5pPr>
              <a:defRPr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1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141AB51-F16E-44A0-FA54-B2A86951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37089"/>
            <a:ext cx="10515600" cy="2852737"/>
          </a:xfr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7AB8050-85CF-D4C1-A4A1-2CB3ED259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16814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1800" i="1">
                <a:solidFill>
                  <a:schemeClr val="tx1">
                    <a:tint val="82000"/>
                  </a:schemeClr>
                </a:solidFill>
                <a:latin typeface="+mn-lt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0712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94F418E-1B44-BD04-F1F0-7802AF41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(Left)">
            <a:extLst>
              <a:ext uri="{FF2B5EF4-FFF2-40B4-BE49-F238E27FC236}">
                <a16:creationId xmlns:a16="http://schemas.microsoft.com/office/drawing/2014/main" id="{758F92E9-9231-ED07-D28B-84247654DB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44525"/>
            <a:ext cx="5181600" cy="3788058"/>
          </a:xfrm>
        </p:spPr>
        <p:txBody>
          <a:bodyPr/>
          <a:lstStyle>
            <a:lvl1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(Right)">
            <a:extLst>
              <a:ext uri="{FF2B5EF4-FFF2-40B4-BE49-F238E27FC236}">
                <a16:creationId xmlns:a16="http://schemas.microsoft.com/office/drawing/2014/main" id="{EFB735D5-79BE-5B68-EBC7-CDC418482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44525"/>
            <a:ext cx="5181600" cy="3788058"/>
          </a:xfrm>
        </p:spPr>
        <p:txBody>
          <a:bodyPr/>
          <a:lstStyle>
            <a:lvl1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222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738B067-85E0-A42F-30B9-ED41790B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1954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8898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37500C4B-97FF-154F-E050-1DDED49C0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8468"/>
            <a:ext cx="10515600" cy="760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styles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C4C4FD29-5D5B-8CF2-DF77-AFE1C6DEB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5037"/>
            <a:ext cx="10515600" cy="3513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DF44C-6BCB-225C-667A-E76A3D564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4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52CA-223C-E0CC-924B-F36E138D2B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CSE 1321</a:t>
            </a:r>
            <a:br>
              <a:rPr lang="en-US" dirty="0"/>
            </a:br>
            <a:r>
              <a:rPr lang="en-US" dirty="0"/>
              <a:t>Module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731EDE-06CB-0E0C-C66E-5082C9F78A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Object-Oriented Programming</a:t>
            </a:r>
          </a:p>
        </p:txBody>
      </p:sp>
    </p:spTree>
    <p:extLst>
      <p:ext uri="{BB962C8B-B14F-4D97-AF65-F5344CB8AC3E}">
        <p14:creationId xmlns:p14="http://schemas.microsoft.com/office/powerpoint/2010/main" val="375181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B85E-C92B-8CC6-24A4-2F83E5FC8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Dog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80BE2-D21B-6936-C210-53DA2F23C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In this example we will define a Dog class.</a:t>
            </a:r>
          </a:p>
          <a:p>
            <a:r>
              <a:rPr lang="en-US" dirty="0"/>
              <a:t>To start, we need to define a Dog's attributes and behaviors.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We do not have be thorough, just the necessary attributes and behaviors relevant for us.</a:t>
            </a:r>
          </a:p>
          <a:p>
            <a:r>
              <a:rPr lang="en-US" dirty="0"/>
              <a:t>Attributes:</a:t>
            </a:r>
          </a:p>
          <a:p>
            <a:pPr lvl="1"/>
            <a:r>
              <a:rPr lang="en-US" dirty="0"/>
              <a:t>Whether the dog is rabid or not (Boolean)</a:t>
            </a:r>
          </a:p>
          <a:p>
            <a:pPr lvl="1"/>
            <a:r>
              <a:rPr lang="en-US" dirty="0"/>
              <a:t>The weight of the dog (Number)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The name of the dog (String)</a:t>
            </a:r>
          </a:p>
          <a:p>
            <a:r>
              <a:rPr lang="en-US" dirty="0"/>
              <a:t>Behaviors:</a:t>
            </a:r>
          </a:p>
          <a:p>
            <a:pPr lvl="1"/>
            <a:r>
              <a:rPr lang="en-US" dirty="0"/>
              <a:t>The dog's growl</a:t>
            </a:r>
          </a:p>
          <a:p>
            <a:pPr lvl="1"/>
            <a:r>
              <a:rPr lang="en-US" dirty="0"/>
              <a:t>The ability of the dog to eat</a:t>
            </a:r>
          </a:p>
        </p:txBody>
      </p:sp>
    </p:spTree>
    <p:extLst>
      <p:ext uri="{BB962C8B-B14F-4D97-AF65-F5344CB8AC3E}">
        <p14:creationId xmlns:p14="http://schemas.microsoft.com/office/powerpoint/2010/main" val="152976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0E1A6-0A96-CCEC-4966-19532E1B8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Dog Class Example: Step 1 – Class &amp; Name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02388-9A9F-C279-A038-BCED4C362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6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pass</a:t>
            </a:r>
            <a:endParaRPr lang="en-US" sz="16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213564-841D-7563-A9BC-E9D7F6614B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Notice that we use the reserved keyword: class, to start defining the class in Python.</a:t>
            </a:r>
          </a:p>
          <a:p>
            <a:r>
              <a:rPr lang="en-US" dirty="0"/>
              <a:t>Also, notice that for classes we do </a:t>
            </a:r>
            <a:r>
              <a:rPr lang="en-US" b="1" dirty="0"/>
              <a:t>not</a:t>
            </a:r>
            <a:r>
              <a:rPr lang="en-US" dirty="0"/>
              <a:t> have a set of parentheses after the name/identifier.</a:t>
            </a:r>
          </a:p>
        </p:txBody>
      </p:sp>
    </p:spTree>
    <p:extLst>
      <p:ext uri="{BB962C8B-B14F-4D97-AF65-F5344CB8AC3E}">
        <p14:creationId xmlns:p14="http://schemas.microsoft.com/office/powerpoint/2010/main" val="4169074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5B0C9-8819-E117-E97E-7CFDCC867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D32F-B37A-C91F-AF19-65754CEAF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Dog Class Example: Step 2 – Define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E430-EA3F-1DF1-B376-DBF3532B8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6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endParaRPr lang="en-US" sz="16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802A58-69D7-292A-CA89-B54181C3B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1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F83B5-ABD6-B73D-FC53-86C56CA1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50249-ED10-558B-7CD5-97566D52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Dog Class Example: Step 3 – Define Behaviors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6BE08-22DF-72E5-C73B-82A35A231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6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    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Behaviors of a Dog</a:t>
            </a:r>
            <a:b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growl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f"{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 says grr"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    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eat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food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6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+= </a:t>
            </a:r>
            <a:r>
              <a:rPr lang="en-US" sz="16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food</a:t>
            </a:r>
            <a:br>
              <a:rPr lang="en-US" sz="16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f"{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 now weighs {</a:t>
            </a:r>
            <a:r>
              <a:rPr lang="en-US" sz="16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6D343-2175-98F2-E0F5-CF3926D392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Notice the `self` keyword defined in the parameter of the class functions. We will discuss this next.</a:t>
            </a:r>
          </a:p>
        </p:txBody>
      </p:sp>
    </p:spTree>
    <p:extLst>
      <p:ext uri="{BB962C8B-B14F-4D97-AF65-F5344CB8AC3E}">
        <p14:creationId xmlns:p14="http://schemas.microsoft.com/office/powerpoint/2010/main" val="2200281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FCA6B-EDF9-54A5-D68A-2ECFEAC2F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`self` Keyword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DA61B-4ABA-B386-56A0-2C9D3D623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We use the self keyword to be able to reference and access an object's unique state.</a:t>
            </a:r>
          </a:p>
          <a:p>
            <a:pPr>
              <a:spcAft>
                <a:spcPts val="1200"/>
              </a:spcAft>
            </a:pPr>
            <a:r>
              <a:rPr lang="en-US" dirty="0"/>
              <a:t>Remember that objects of the same class share the same set of attribute, but each object's state of these attribute is unique.</a:t>
            </a:r>
          </a:p>
          <a:p>
            <a:pPr>
              <a:spcAft>
                <a:spcPts val="1200"/>
              </a:spcAft>
            </a:pPr>
            <a:r>
              <a:rPr lang="en-US" dirty="0"/>
              <a:t>This parameter is necessary for accessing the fields inside the object.</a:t>
            </a:r>
          </a:p>
          <a:p>
            <a:pPr>
              <a:spcAft>
                <a:spcPts val="1200"/>
              </a:spcAft>
            </a:pPr>
            <a:r>
              <a:rPr lang="en-US" dirty="0"/>
              <a:t>When you call these functions, you will not pass any arguments for the `self`, this is automatically handled by the computer.</a:t>
            </a:r>
          </a:p>
        </p:txBody>
      </p:sp>
    </p:spTree>
    <p:extLst>
      <p:ext uri="{BB962C8B-B14F-4D97-AF65-F5344CB8AC3E}">
        <p14:creationId xmlns:p14="http://schemas.microsoft.com/office/powerpoint/2010/main" val="2702428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5211-5D19-33E1-C2EE-D21A2B318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Dot `.`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9DFCB-E775-BD8C-BDF1-196AD7809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Dot `.` operator is used to:</a:t>
            </a:r>
          </a:p>
          <a:p>
            <a:pPr lvl="1"/>
            <a:r>
              <a:rPr lang="en-US" dirty="0"/>
              <a:t>Get access to an instance's attributes</a:t>
            </a:r>
          </a:p>
          <a:p>
            <a:pPr lvl="1"/>
            <a:r>
              <a:rPr lang="en-US" dirty="0"/>
              <a:t>Get access to an instance's behaviors</a:t>
            </a:r>
          </a:p>
          <a:p>
            <a:r>
              <a:rPr lang="en-US" dirty="0"/>
              <a:t>Format:</a:t>
            </a:r>
          </a:p>
          <a:p>
            <a:pPr lvl="1"/>
            <a:r>
              <a:rPr lang="en-US" dirty="0"/>
              <a:t>&lt;instance/object&gt;.&lt;attribute or behavior&gt;</a:t>
            </a:r>
          </a:p>
        </p:txBody>
      </p:sp>
    </p:spTree>
    <p:extLst>
      <p:ext uri="{BB962C8B-B14F-4D97-AF65-F5344CB8AC3E}">
        <p14:creationId xmlns:p14="http://schemas.microsoft.com/office/powerpoint/2010/main" val="749318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06D2B-43A9-7078-4875-8E94B053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Creating Dog Class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274C8-17A1-3E9F-C437-AA87B59D3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706740"/>
            <a:ext cx="2697480" cy="3074003"/>
          </a:xfrm>
        </p:spPr>
        <p:txBody>
          <a:bodyPr anchor="ctr">
            <a:norm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"Alice"</a:t>
            </a:r>
            <a:b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20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50.0</a:t>
            </a:r>
            <a:br>
              <a:rPr lang="en-US" sz="20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br>
              <a:rPr lang="en-US" sz="20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"Bob"</a:t>
            </a:r>
            <a:b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30.0</a:t>
            </a:r>
            <a:endParaRPr lang="en-US" sz="20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17EC2-D1EF-EC0D-0244-B4E16209AC7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00576" y="1945035"/>
            <a:ext cx="7253223" cy="3513655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Using the Dog class definition in the previous example, we can initialize two dog objects by creating two variables that will hold an individual dog object.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For each object, d1 and d2, we use the dot operator to access their attributes and set them to their respective values.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d1 and d2 are objects of the same class, but each of their attribute values are unique and different from each other.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FEE97A-31AE-7CE6-5914-729A9466E0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00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C4EF7-67AB-2DB4-D11C-6D65FAF39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Comparing d1 and d2 Dog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491B5-B205-FADC-97C4-A38DA11E4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4814"/>
            <a:ext cx="7139432" cy="3753877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20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f"d1's name: {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0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f"d2's name: {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0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0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Renaming just d1</a:t>
            </a:r>
            <a:br>
              <a:rPr lang="en-US" sz="20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"Fido"</a:t>
            </a:r>
            <a:b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20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f"d1's name: {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0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f"d2's name: {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20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20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20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9D12E6-148B-89B2-52FE-1CB878022E7A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/>
              <a:t>Console Output:</a:t>
            </a:r>
          </a:p>
          <a:p>
            <a:r>
              <a:rPr lang="en-US" dirty="0"/>
              <a:t>Alice</a:t>
            </a:r>
          </a:p>
          <a:p>
            <a:r>
              <a:rPr lang="en-US" dirty="0"/>
              <a:t>Bob</a:t>
            </a:r>
          </a:p>
          <a:p>
            <a:endParaRPr lang="en-US" dirty="0"/>
          </a:p>
          <a:p>
            <a:r>
              <a:rPr lang="en-US" dirty="0"/>
              <a:t>Fido</a:t>
            </a:r>
          </a:p>
          <a:p>
            <a:r>
              <a:rPr lang="en-US" dirty="0"/>
              <a:t>Bob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99C58-9830-7796-4E4E-A1D5028AE1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Notice how d2's name stayed as "Bob" even after re-setting d1's name.</a:t>
            </a:r>
          </a:p>
        </p:txBody>
      </p:sp>
    </p:spTree>
    <p:extLst>
      <p:ext uri="{BB962C8B-B14F-4D97-AF65-F5344CB8AC3E}">
        <p14:creationId xmlns:p14="http://schemas.microsoft.com/office/powerpoint/2010/main" val="364931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DC02-5F09-65B6-C56A-448E01D5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Constructor Function (1 of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2BACF-F4AF-3058-4120-C7115A79E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In Python, we have a special type of function that are used to "construct" or initialize an object or instance of a class.</a:t>
            </a:r>
          </a:p>
          <a:p>
            <a:pPr>
              <a:spcAft>
                <a:spcPts val="1200"/>
              </a:spcAft>
            </a:pPr>
            <a:r>
              <a:rPr lang="en-US" dirty="0"/>
              <a:t>This function is used to give initialize a class attribute and initialize them with their values.</a:t>
            </a:r>
          </a:p>
          <a:p>
            <a:pPr>
              <a:spcAft>
                <a:spcPts val="1200"/>
              </a:spcAft>
            </a:pPr>
            <a:r>
              <a:rPr lang="en-US" dirty="0"/>
              <a:t>Also, you will use the constructor function to define any logic you want the computer to execute when the object is initialized or constructed.</a:t>
            </a:r>
          </a:p>
          <a:p>
            <a:pPr>
              <a:spcAft>
                <a:spcPts val="1200"/>
              </a:spcAft>
            </a:pPr>
            <a:r>
              <a:rPr lang="en-US" dirty="0"/>
              <a:t>Since this is a special function, it must be named using a reserved keyword: `__</a:t>
            </a:r>
            <a:r>
              <a:rPr lang="en-US" dirty="0" err="1"/>
              <a:t>init</a:t>
            </a:r>
            <a:r>
              <a:rPr lang="en-US" dirty="0"/>
              <a:t>__`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Note the double underscores before and after the `</a:t>
            </a:r>
            <a:r>
              <a:rPr lang="en-US" dirty="0" err="1"/>
              <a:t>init</a:t>
            </a:r>
            <a:r>
              <a:rPr lang="en-US" dirty="0"/>
              <a:t>`</a:t>
            </a:r>
          </a:p>
        </p:txBody>
      </p:sp>
    </p:spTree>
    <p:extLst>
      <p:ext uri="{BB962C8B-B14F-4D97-AF65-F5344CB8AC3E}">
        <p14:creationId xmlns:p14="http://schemas.microsoft.com/office/powerpoint/2010/main" val="3893100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018A3-5472-6031-2F15-2B0AB8A0E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Constructor Function (2 of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994AE-568C-D611-3EB9-00B4D72E5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In Python, to properly define the attributes of a class we will use a constructor function.</a:t>
            </a:r>
          </a:p>
          <a:p>
            <a:pPr>
              <a:spcAft>
                <a:spcPts val="1200"/>
              </a:spcAft>
            </a:pPr>
            <a:r>
              <a:rPr lang="en-US" dirty="0"/>
              <a:t>The way we defined the Dog class in the previous example is therefore not the appropriate way.</a:t>
            </a:r>
          </a:p>
          <a:p>
            <a:pPr>
              <a:spcAft>
                <a:spcPts val="1200"/>
              </a:spcAft>
            </a:pPr>
            <a:r>
              <a:rPr lang="en-US" dirty="0"/>
              <a:t>We will correct this in the next example by adding a proper constructor function.</a:t>
            </a:r>
          </a:p>
        </p:txBody>
      </p:sp>
    </p:spTree>
    <p:extLst>
      <p:ext uri="{BB962C8B-B14F-4D97-AF65-F5344CB8AC3E}">
        <p14:creationId xmlns:p14="http://schemas.microsoft.com/office/powerpoint/2010/main" val="2032617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563C-C513-FED7-4A7F-BFD8E350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Oriented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37B00-3513-5174-3E70-18F5CBEE1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Object-Oriented Programming (OOP) is based on the concept of </a:t>
            </a:r>
            <a:r>
              <a:rPr lang="en-US" b="1" dirty="0"/>
              <a:t>classes</a:t>
            </a:r>
            <a:r>
              <a:rPr lang="en-US" dirty="0"/>
              <a:t>, from which </a:t>
            </a:r>
            <a:r>
              <a:rPr lang="en-US" b="1" dirty="0"/>
              <a:t>objects</a:t>
            </a:r>
            <a:r>
              <a:rPr lang="en-US" dirty="0"/>
              <a:t> are created.</a:t>
            </a:r>
          </a:p>
          <a:p>
            <a:pPr>
              <a:spcAft>
                <a:spcPts val="1800"/>
              </a:spcAft>
            </a:pPr>
            <a:r>
              <a:rPr lang="en-US" dirty="0"/>
              <a:t>In essence, classes work as a blueprint for creating something, while objects created from that class are the actual thing.</a:t>
            </a:r>
          </a:p>
        </p:txBody>
      </p:sp>
    </p:spTree>
    <p:extLst>
      <p:ext uri="{BB962C8B-B14F-4D97-AF65-F5344CB8AC3E}">
        <p14:creationId xmlns:p14="http://schemas.microsoft.com/office/powerpoint/2010/main" val="1656712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BA2156-D261-CE32-5535-7112FD47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Dog Class Example: Defining the Constructor function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C7A68F-B982-1391-D0F7-E2E5920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class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def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__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init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__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print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"Constructing a Dog object..."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# initializing attributes:</a:t>
            </a:r>
            <a:b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# Behaviors of a Dog</a:t>
            </a:r>
            <a:b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def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growl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print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f"{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} says grr"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def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eat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food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+=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food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print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f"{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} now weighs {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}"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F551467-EF10-135D-53DB-6DD401A56BE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Seems like extra work. Why initialize the fields inside the constructor instead of directly into the class body?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This allows initializing the class fields in the constructor parameters.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It also prevents unintended behavior when using mutable fields.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55943FD-2BBF-C465-0935-6F45435B4D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Notice how the constructor is just another class function. It uses the `def` keyword, has parameters, and has the `self` parameter.</a:t>
            </a:r>
          </a:p>
          <a:p>
            <a:r>
              <a:rPr lang="en-US" dirty="0"/>
              <a:t>What makes this function a constructor is the name: __</a:t>
            </a:r>
            <a:r>
              <a:rPr lang="en-US" dirty="0" err="1"/>
              <a:t>init</a:t>
            </a:r>
            <a:r>
              <a:rPr lang="en-US" dirty="0"/>
              <a:t>__</a:t>
            </a:r>
          </a:p>
        </p:txBody>
      </p:sp>
    </p:spTree>
    <p:extLst>
      <p:ext uri="{BB962C8B-B14F-4D97-AF65-F5344CB8AC3E}">
        <p14:creationId xmlns:p14="http://schemas.microsoft.com/office/powerpoint/2010/main" val="2296348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84C7F-C182-9161-21A9-9238B2306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9F47BAF-A606-C9E1-6397-9BA3F183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Dog Class Example: Constructor – Attribute vs Parameter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564765-0116-4A2D-88B1-A423B2133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class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def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__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init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__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print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"Constructing a Dog object..."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# initializing attributes:</a:t>
            </a:r>
            <a:b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# Behaviors of a Dog</a:t>
            </a:r>
            <a:b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def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growl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print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f"{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} says grr"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def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876D6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eat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F7E97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food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+=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food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print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f"{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} now weighs {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C969B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self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}"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EF0FC05-3F8D-AD5F-E9EF-1F27E7BBBE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One important distinction to make here is the difference between `rabid` and `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self.rabid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`.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As explained previously, we use the `self` keyword to specify anything related to an object.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In this situation, we use the self to differentiate the attribute we are initializing (`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self.rabid</a:t>
            </a: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`) and the parameter (`rabid`).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D2D12D9-C493-A95D-BAE3-0709FA311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82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3DD0-18B8-15CE-379C-C22672B9E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Designing the Constructor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23021-A969-BA7A-D79B-9020AEE38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In the constructor function, how we handle attribute initialization will vary. Whether an attribute should be initialized by a parameter, initialized with a default value, or initialized without a parameter value.</a:t>
            </a:r>
          </a:p>
          <a:p>
            <a:pPr>
              <a:spcAft>
                <a:spcPts val="1200"/>
              </a:spcAft>
            </a:pPr>
            <a:r>
              <a:rPr lang="en-US" dirty="0"/>
              <a:t>Usually, you can follow this guideline, based on the Dog class example: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Are all Dogs born with the same rabid state? – Yes, they are all born non-rabid.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Are all Dogs born with the same weight? – No, they are born with different weights.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Are all Dogs born with the same name? – No, they all have different names.</a:t>
            </a:r>
          </a:p>
          <a:p>
            <a:pPr>
              <a:spcAft>
                <a:spcPts val="1200"/>
              </a:spcAft>
            </a:pPr>
            <a:r>
              <a:rPr lang="en-US" dirty="0"/>
              <a:t>If ever "no", then you need information passed in as parameters.</a:t>
            </a:r>
          </a:p>
        </p:txBody>
      </p:sp>
    </p:spTree>
    <p:extLst>
      <p:ext uri="{BB962C8B-B14F-4D97-AF65-F5344CB8AC3E}">
        <p14:creationId xmlns:p14="http://schemas.microsoft.com/office/powerpoint/2010/main" val="1620709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2733E-C903-CA40-6C4F-22E8A932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Designing the Constructor: Fixing the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0A556-E63F-F206-0225-A2F054F65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en-US" sz="24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2400" i="1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sz="2400" i="1" dirty="0" err="1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init</a:t>
            </a:r>
            <a:r>
              <a:rPr lang="en-US" sz="2400" i="1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4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24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24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"Constructing a Dog object..."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24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initializing attributes:</a:t>
            </a:r>
            <a:br>
              <a:rPr lang="en-US" sz="24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24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2400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4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4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24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4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2400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4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weight</a:t>
            </a:r>
            <a:b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</a:br>
            <a: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    self</a:t>
            </a: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4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name</a:t>
            </a:r>
            <a:endParaRPr lang="en-US" sz="24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  <a:p>
            <a:pPr marL="0">
              <a:spcBef>
                <a:spcPts val="0"/>
              </a:spcBef>
            </a:pP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3A560-5248-851E-4D88-73F641F2F5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sz="1200" dirty="0"/>
              <a:t>Notice how the constructor attribute now only takes in two parameters: a value for weight, and a value for the name.</a:t>
            </a:r>
          </a:p>
          <a:p>
            <a:r>
              <a:rPr lang="en-US" sz="1200" dirty="0"/>
              <a:t>Also notice how the rabid class attribute now is defined as False, meaning any Dog object initialized will have the rabid attribute set to False by default</a:t>
            </a:r>
          </a:p>
        </p:txBody>
      </p:sp>
    </p:spTree>
    <p:extLst>
      <p:ext uri="{BB962C8B-B14F-4D97-AF65-F5344CB8AC3E}">
        <p14:creationId xmlns:p14="http://schemas.microsoft.com/office/powerpoint/2010/main" val="2735496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06A6D-471A-245D-8E68-27CD8F35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Attributes vs Instance Attributes (1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9061A-1E77-8694-8E07-7B52333C5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Previously, we explained that the attributes rabid, weight, and name should be defined and initialized within the constructor and not "outside".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This is because we have two types of attributes that we can define within the class: Class Attributes and Instance (object) attribute.</a:t>
            </a:r>
          </a:p>
        </p:txBody>
      </p:sp>
    </p:spTree>
    <p:extLst>
      <p:ext uri="{BB962C8B-B14F-4D97-AF65-F5344CB8AC3E}">
        <p14:creationId xmlns:p14="http://schemas.microsoft.com/office/powerpoint/2010/main" val="2371155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5DD4D-A71F-7BF9-956A-14F7232DC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479F4-66CD-550D-F205-C1D572D7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Attributes vs Instance Attributes (2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EF61F-FD14-9BC8-4247-53FBB8E8A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The attributes rabid, weight, and name describe properties of a Dog, meaning those are Instance Attributes.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Instance Attributes are defined in the constructor.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In the other hand, Class Attributes are properties that describe the class itself.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For example, we can have a `species` attribute defined as "Canis Lupus </a:t>
            </a:r>
            <a:r>
              <a:rPr lang="en-US" sz="2000" dirty="0" err="1"/>
              <a:t>Familiaris</a:t>
            </a:r>
            <a:r>
              <a:rPr lang="en-US" sz="2000" dirty="0"/>
              <a:t>" or have a class attribute called `kingdom` with the value set to "Animalia"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Class Attributes are defined "outside" or how we had defined the instance attributes on the earlier examples before we introduced the constructor function.</a:t>
            </a:r>
          </a:p>
        </p:txBody>
      </p:sp>
    </p:spTree>
    <p:extLst>
      <p:ext uri="{BB962C8B-B14F-4D97-AF65-F5344CB8AC3E}">
        <p14:creationId xmlns:p14="http://schemas.microsoft.com/office/powerpoint/2010/main" val="1737743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E16A-0D86-F642-8C39-87E41075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19386-A451-FB71-F998-941094DA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Attributes vs Instance Attributes (3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27477-E26E-3420-8FB5-F377D28A8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Even before we were able to initialize the first Dog object, we already had one: The class itself.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This allows us to change the default values of newly created objects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For this example, have the following code as our temporary definition of the dog class: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AD3DF9-2087-8F62-1A6D-11536FBBF5E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en-US" sz="1800" i="1" dirty="0">
                <a:solidFill>
                  <a:srgbClr val="994CC3"/>
                </a:solidFill>
              </a:rPr>
              <a:t>class </a:t>
            </a:r>
            <a:r>
              <a:rPr lang="en-US" sz="1800" dirty="0">
                <a:solidFill>
                  <a:srgbClr val="111111"/>
                </a:solidFill>
              </a:rPr>
              <a:t>Dog</a:t>
            </a:r>
            <a:r>
              <a:rPr lang="en-US" sz="1800" dirty="0">
                <a:solidFill>
                  <a:srgbClr val="994CC3"/>
                </a:solidFill>
              </a:rPr>
              <a:t>:</a:t>
            </a:r>
            <a:br>
              <a:rPr lang="en-US" sz="1800" dirty="0">
                <a:solidFill>
                  <a:srgbClr val="994CC3"/>
                </a:solidFill>
              </a:rPr>
            </a:br>
            <a:r>
              <a:rPr lang="en-US" sz="1800" dirty="0">
                <a:solidFill>
                  <a:srgbClr val="994CC3"/>
                </a:solidFill>
              </a:rPr>
              <a:t>    </a:t>
            </a:r>
            <a:r>
              <a:rPr lang="en-US" sz="1800" i="1" dirty="0">
                <a:solidFill>
                  <a:srgbClr val="989FB1"/>
                </a:solidFill>
              </a:rPr>
              <a:t># States of a Dog</a:t>
            </a:r>
            <a:br>
              <a:rPr lang="en-US" sz="1800" i="1" dirty="0">
                <a:solidFill>
                  <a:srgbClr val="989FB1"/>
                </a:solidFill>
              </a:rPr>
            </a:br>
            <a:r>
              <a:rPr lang="en-US" sz="1800" i="1" dirty="0">
                <a:solidFill>
                  <a:srgbClr val="989FB1"/>
                </a:solidFill>
              </a:rPr>
              <a:t>    </a:t>
            </a:r>
            <a:r>
              <a:rPr lang="en-US" sz="1800" dirty="0">
                <a:solidFill>
                  <a:srgbClr val="403F53"/>
                </a:solidFill>
              </a:rPr>
              <a:t>rabid </a:t>
            </a:r>
            <a:r>
              <a:rPr lang="en-US" sz="1800" dirty="0">
                <a:solidFill>
                  <a:srgbClr val="994CC3"/>
                </a:solidFill>
              </a:rPr>
              <a:t>= </a:t>
            </a:r>
            <a:r>
              <a:rPr lang="en-US" sz="1800" i="1" dirty="0">
                <a:solidFill>
                  <a:srgbClr val="994CC3"/>
                </a:solidFill>
              </a:rPr>
              <a:t>False</a:t>
            </a:r>
            <a:br>
              <a:rPr lang="en-US" sz="1800" i="1" dirty="0">
                <a:solidFill>
                  <a:srgbClr val="994CC3"/>
                </a:solidFill>
              </a:rPr>
            </a:br>
            <a:r>
              <a:rPr lang="en-US" sz="1800" i="1" dirty="0">
                <a:solidFill>
                  <a:srgbClr val="994CC3"/>
                </a:solidFill>
              </a:rPr>
              <a:t>    </a:t>
            </a:r>
            <a:r>
              <a:rPr lang="en-US" sz="1800" dirty="0">
                <a:solidFill>
                  <a:srgbClr val="403F53"/>
                </a:solidFill>
              </a:rPr>
              <a:t>weight </a:t>
            </a:r>
            <a:r>
              <a:rPr lang="en-US" sz="1800" dirty="0">
                <a:solidFill>
                  <a:srgbClr val="994CC3"/>
                </a:solidFill>
              </a:rPr>
              <a:t>= </a:t>
            </a:r>
            <a:r>
              <a:rPr lang="en-US" sz="1800" dirty="0">
                <a:solidFill>
                  <a:srgbClr val="AA0982"/>
                </a:solidFill>
              </a:rPr>
              <a:t>0.0</a:t>
            </a:r>
            <a:br>
              <a:rPr lang="en-US" sz="1800" dirty="0">
                <a:solidFill>
                  <a:srgbClr val="AA0982"/>
                </a:solidFill>
              </a:rPr>
            </a:br>
            <a:r>
              <a:rPr lang="en-US" sz="1800" dirty="0">
                <a:solidFill>
                  <a:srgbClr val="AA0982"/>
                </a:solidFill>
              </a:rPr>
              <a:t>    </a:t>
            </a:r>
            <a:r>
              <a:rPr lang="en-US" sz="1800" dirty="0">
                <a:solidFill>
                  <a:srgbClr val="403F53"/>
                </a:solidFill>
              </a:rPr>
              <a:t>name </a:t>
            </a:r>
            <a:r>
              <a:rPr lang="en-US" sz="1800" dirty="0">
                <a:solidFill>
                  <a:srgbClr val="994CC3"/>
                </a:solidFill>
              </a:rPr>
              <a:t>= </a:t>
            </a:r>
            <a:r>
              <a:rPr lang="en-US" sz="1800" dirty="0">
                <a:solidFill>
                  <a:srgbClr val="C96765"/>
                </a:solidFill>
              </a:rPr>
              <a:t>""</a:t>
            </a:r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74641C-A53F-B5F1-885C-1236CEC51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0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EEE99-FA98-AC93-64B6-0E0C5B9B2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vs Instance Attributes: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1CA63-DF5D-18E1-1EED-9C30A9EE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"Alice"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f"d1's name: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}, d1's weight: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f"Is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 d1 rabid?: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200.0</a:t>
            </a:r>
            <a:b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b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"Bob"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f"d1's name: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}, d1's weight: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f"Is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 d1 rabid?: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f"d2's name: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}, d2's weight: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f"Is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 d2 rabid?: {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d2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}"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72695-6C29-6739-78CF-8C35CF58F781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/>
              <a:t>Console Output:</a:t>
            </a:r>
          </a:p>
          <a:p>
            <a:r>
              <a:rPr lang="en-US" sz="1100" dirty="0"/>
              <a:t>d1's name: Alice, d1's weight: 0.0</a:t>
            </a:r>
          </a:p>
          <a:p>
            <a:r>
              <a:rPr lang="en-US" sz="1100" dirty="0"/>
              <a:t>Is d1 rabid?: False</a:t>
            </a:r>
          </a:p>
          <a:p>
            <a:endParaRPr lang="en-US" sz="1100" dirty="0"/>
          </a:p>
          <a:p>
            <a:r>
              <a:rPr lang="en-US" sz="1100" dirty="0"/>
              <a:t>d1's name: Alice, d1's weight: 200.0</a:t>
            </a:r>
          </a:p>
          <a:p>
            <a:r>
              <a:rPr lang="en-US" sz="1100" dirty="0"/>
              <a:t>Is d1 rabid?: True</a:t>
            </a:r>
          </a:p>
          <a:p>
            <a:r>
              <a:rPr lang="en-US" sz="1100" dirty="0"/>
              <a:t>d2's name: Bob, d2's weight: 200.0</a:t>
            </a:r>
          </a:p>
          <a:p>
            <a:r>
              <a:rPr lang="en-US" sz="1100" dirty="0"/>
              <a:t>Is d2 rabid?: True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640DF3-2F57-9F6E-DDB6-D86A0DD23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Notice how changing the rabid and weight attributes from the class level (</a:t>
            </a:r>
            <a:r>
              <a:rPr lang="en-US" dirty="0" err="1"/>
              <a:t>Dog.rabid</a:t>
            </a:r>
            <a:r>
              <a:rPr lang="en-US" dirty="0"/>
              <a:t>), it changed d1's and d2's rabid and weight attribute values, but not name.</a:t>
            </a:r>
          </a:p>
        </p:txBody>
      </p:sp>
    </p:spTree>
    <p:extLst>
      <p:ext uri="{BB962C8B-B14F-4D97-AF65-F5344CB8AC3E}">
        <p14:creationId xmlns:p14="http://schemas.microsoft.com/office/powerpoint/2010/main" val="4292246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8C84-C85B-C5D7-A2E6-41B6BBC0D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1C0EB-81CD-6119-C723-5410C9334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Let's see how the code from the previous example worked.</a:t>
            </a:r>
          </a:p>
          <a:p>
            <a:pPr>
              <a:spcAft>
                <a:spcPts val="1200"/>
              </a:spcAft>
            </a:pPr>
            <a:r>
              <a:rPr lang="en-US" dirty="0"/>
              <a:t>When accessing a field using the class name, we say that </a:t>
            </a:r>
            <a:r>
              <a:rPr lang="en-US" i="1" dirty="0"/>
              <a:t>"field belongs to the class"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dirty="0"/>
              <a:t>In practice, what is happening is that </a:t>
            </a:r>
            <a:r>
              <a:rPr lang="en-US" b="1" dirty="0"/>
              <a:t>a class field is shared across all newly created objects until an assignment is done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dirty="0"/>
              <a:t>After the first assignment operation, the object will have its own copy of the field.</a:t>
            </a:r>
          </a:p>
        </p:txBody>
      </p:sp>
    </p:spTree>
    <p:extLst>
      <p:ext uri="{BB962C8B-B14F-4D97-AF65-F5344CB8AC3E}">
        <p14:creationId xmlns:p14="http://schemas.microsoft.com/office/powerpoint/2010/main" val="3073873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9E746-332D-EF55-0E3A-B2A169A5B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B30D-75DD-5ED9-4894-B3346766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(1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11DF5-2CB3-9EB1-AE2C-B073AE778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class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Dog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# States of a Dog</a:t>
            </a:r>
            <a:b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89FB1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rabid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False</a:t>
            </a:r>
            <a:b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weight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A0982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0.0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A0982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A0982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3F5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name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94CC3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96765"/>
                </a:solidFill>
                <a:effectLst/>
                <a:uLnTx/>
                <a:uFillTx/>
                <a:latin typeface="Consolas" panose="020B0609020204030204" pitchFamily="49" charset="0"/>
                <a:ea typeface="Tahoma" panose="020B0604030504040204" pitchFamily="34" charset="0"/>
                <a:cs typeface="Tahoma" panose="020B0604030504040204" pitchFamily="34" charset="0"/>
              </a:rPr>
              <a:t>""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CD9D9-7AFD-9311-9595-BCD897F072C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At this stage of the program, we do not have class of type object, but we do have the class itself as an object.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The class Dog has the class attributes:</a:t>
            </a:r>
          </a:p>
          <a:p>
            <a:pPr lvl="1">
              <a:spcBef>
                <a:spcPts val="1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`rabid` set to `False`,</a:t>
            </a:r>
          </a:p>
          <a:p>
            <a:pPr lvl="1">
              <a:spcBef>
                <a:spcPts val="1000"/>
              </a:spcBef>
              <a:spcAft>
                <a:spcPts val="1200"/>
              </a:spcAf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`weight` set to `0.0`</a:t>
            </a:r>
          </a:p>
          <a:p>
            <a:pPr lvl="1">
              <a:spcBef>
                <a:spcPts val="1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`name` set to ""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4E75A5-0558-EA16-34D1-35AD42CA95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03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57C9A-20D6-B82B-5381-E7BCFF1BD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42628-F854-0DD3-C1C8-13E43DF71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en-US" dirty="0"/>
              <a:t>When we create a class, we are creating a new data type.</a:t>
            </a:r>
          </a:p>
          <a:p>
            <a:pPr>
              <a:spcAft>
                <a:spcPts val="2400"/>
              </a:spcAft>
            </a:pPr>
            <a:r>
              <a:rPr lang="en-US" dirty="0"/>
              <a:t>A class represent the </a:t>
            </a:r>
            <a:r>
              <a:rPr lang="en-US" b="1" dirty="0"/>
              <a:t>concept</a:t>
            </a:r>
            <a:r>
              <a:rPr lang="en-US" dirty="0"/>
              <a:t> or </a:t>
            </a:r>
            <a:r>
              <a:rPr lang="en-US" b="1" dirty="0"/>
              <a:t>idea</a:t>
            </a:r>
            <a:r>
              <a:rPr lang="en-US" dirty="0"/>
              <a:t> of things in the real world, for example a </a:t>
            </a:r>
            <a:r>
              <a:rPr lang="en-US" b="1" dirty="0"/>
              <a:t>dog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674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F9DC5-F3FF-3AC9-9F9E-B48374F71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B0D50-964D-230C-7381-04985EB3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(2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20CA1-5AB6-05D8-02BF-B36EA3D47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endParaRPr lang="en-US" sz="18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F796D-627C-A7E2-54AB-A3428EB0758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After defining the Dog class, we have created a Dog type object called `d1`.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The Dog object d1, at this point in the program, does not have any instance or object attribute.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0D74B8-DACC-78DC-FD8F-62ABB4F55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974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EA4FB-B043-726C-C93A-0421F6C1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FB67-39AE-6FCA-ED46-F12FE194F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(3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29FA3-3BD7-880F-6E4E-D4A6A6B10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endParaRPr lang="en-US" sz="18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F1FD3-DAB1-B81F-2E82-62F174C3A8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As soon as we assign the class attribute `rabid` at the object or instance level, we add `rabid` as an object attribute.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This means that `rabid` at the class level stays as `False` while the d1 object will have a `rabid` attribute set as `True`.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Arial" panose="020B06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463724-BE75-EC8F-9263-DFE0A76299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81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179A5-9EFC-A03F-3A93-17EC18291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ADB93-822F-B3E3-86FB-E63C69B6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(4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4A0D8-D76A-B8DD-D532-9ADD1BC7F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BB045-7C83-0397-2B1C-339845F54E3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38016" y="1945035"/>
            <a:ext cx="7415783" cy="3513655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In this program we have a "catch".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When printing `d1.rabid` we are calling the d1's object attribute `rabid`.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In the previous slide we explained that d1 gained this attribute by simply defining it by doing `d1.rabid = True`.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Otherwise, printing `d1.weight` will not call the d1's object attribute because d1 does not have a `weight` attribute.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Remember that this attribute has only been defined </a:t>
            </a:r>
            <a:r>
              <a:rPr lang="en-US" sz="12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at the Class attribute level, not instance and has not been defined at object level like `rabid`.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But, if you try running this program, you will notice it will not crash, instead it will print `0.0`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This is because `d1.weight` will call the class attribute `weight` since the object itself does not possess an attribute called `weight`.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D64B29-E324-EDDD-E55A-5697B67E87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14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8CE7B-62C9-DD8E-859F-A597CC15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631F2-6296-5956-6597-95C9A262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(5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AFB1A-CB5F-209D-9D69-3085461EC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rabid)</a:t>
            </a:r>
          </a:p>
          <a:p>
            <a:pPr marL="0">
              <a:spcBef>
                <a:spcPts val="0"/>
              </a:spcBef>
              <a:buNone/>
            </a:pPr>
            <a:endParaRPr lang="en-US" sz="1800" dirty="0">
              <a:solidFill>
                <a:srgbClr val="403F53"/>
              </a:solidFill>
              <a:latin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US" sz="1800" dirty="0">
                <a:solidFill>
                  <a:srgbClr val="403F53"/>
                </a:solidFill>
                <a:latin typeface="Consolas" panose="020B0609020204030204" pitchFamily="49" charset="0"/>
              </a:rPr>
              <a:t>d2 </a:t>
            </a:r>
            <a:r>
              <a:rPr lang="en-US" sz="18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endParaRPr lang="en-US" sz="18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A838CC-1764-4C4C-B998-9B82CD2742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By creating d2, we have initialized a second Dog object.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This new object, like d1 initially, does not have any instance attributes.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F6EE29-BFF6-497A-FB31-1DF4982910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2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8CDD9-608A-9ED5-AB38-EBBBC3DB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BE68C-9CB3-E567-9F10-A77316AE1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(6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438DD-BCE7-0998-6DFC-0FC993DD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b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rabid)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403F53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403F53"/>
                </a:solidFill>
                <a:latin typeface="Consolas" panose="020B0609020204030204" pitchFamily="49" charset="0"/>
              </a:rPr>
              <a:t>d2 </a:t>
            </a:r>
            <a:r>
              <a:rPr lang="en-US" sz="18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latin typeface="Consolas" panose="020B0609020204030204" pitchFamily="49" charset="0"/>
              </a:rPr>
              <a:t>Dog</a:t>
            </a:r>
            <a:r>
              <a:rPr lang="en-US" sz="18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latin typeface="Consolas" panose="020B0609020204030204" pitchFamily="49" charset="0"/>
              </a:rPr>
              <a:t>(d2</a:t>
            </a:r>
            <a:r>
              <a:rPr lang="en-US" sz="18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latin typeface="Consolas" panose="020B0609020204030204" pitchFamily="49" charset="0"/>
              </a:rPr>
              <a:t>rabid)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9C2C8-2BB9-D5E0-3AA7-CF633BB4E3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By printing `d2.rabid`, the program will output `False`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This is because we have not assigned the `rabid` attribute at object level.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Instead, the program will call the class attribute `rabid`, hence printing `False`.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884410-AD93-8FAD-2DEC-BB7CFD8C32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12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CF713-4C87-30E9-54C1-D14A79FA8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538C2-233F-C097-39D0-723ADC10B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 vs Instance Attributes: What is happening Example (7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FDF1B-7E1D-9D51-77C7-691F36C91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6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# States of a Dog</a:t>
            </a:r>
            <a:b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89FB1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0.0</a:t>
            </a:r>
            <a:b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AA0982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b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b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(d1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403F53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d2 </a:t>
            </a:r>
            <a:r>
              <a:rPr lang="en-US" sz="16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876D6"/>
                </a:solidFill>
                <a:latin typeface="Consolas" panose="020B0609020204030204" pitchFamily="49" charset="0"/>
              </a:rPr>
              <a:t>Dog</a:t>
            </a: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(d2</a:t>
            </a:r>
            <a:r>
              <a:rPr lang="en-US" sz="16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rabid)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 err="1">
                <a:solidFill>
                  <a:srgbClr val="403F53"/>
                </a:solidFill>
                <a:latin typeface="Consolas" panose="020B0609020204030204" pitchFamily="49" charset="0"/>
              </a:rPr>
              <a:t>Dog</a:t>
            </a:r>
            <a:r>
              <a:rPr lang="en-US" sz="1600" dirty="0" err="1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403F53"/>
                </a:solidFill>
                <a:latin typeface="Consolas" panose="020B0609020204030204" pitchFamily="49" charset="0"/>
              </a:rPr>
              <a:t>rabid</a:t>
            </a: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600" i="1" dirty="0">
                <a:solidFill>
                  <a:srgbClr val="994CC3"/>
                </a:solidFill>
                <a:latin typeface="Consolas" panose="020B0609020204030204" pitchFamily="49" charset="0"/>
              </a:rPr>
              <a:t>None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(d2</a:t>
            </a:r>
            <a:r>
              <a:rPr lang="en-US" sz="16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latin typeface="Consolas" panose="020B0609020204030204" pitchFamily="49" charset="0"/>
              </a:rPr>
              <a:t>rabid)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403F53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716A9-EDF5-BB66-4051-B18167F01D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Lastly, by re-assigning the `rabid` attribute at class level, printing `d2.rabid` will now also output `None`.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Again, d2 does not have a `rabid` instance attribute, so `d2.rabid` will be reaching the class attribute.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Arial" panose="020B06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F610B-8102-C512-E0C9-62CC838D4B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463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DD3CF-22CA-29C5-6EDA-1E43562CA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EC742-3D56-0DD2-38C2-EB761B870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Attributes vs Instance Attributes (4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FB50E-F66F-A8EE-A948-9635D0C1A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To reiterate, when an object does not have a field, it will reach up to the class fields.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You can force an object to have its own fields by:</a:t>
            </a:r>
          </a:p>
          <a:p>
            <a:pPr lvl="1">
              <a:spcAft>
                <a:spcPts val="1200"/>
              </a:spcAft>
            </a:pPr>
            <a:r>
              <a:rPr lang="en-US" sz="1600" dirty="0"/>
              <a:t>Doing an assignment operation on the object's field:</a:t>
            </a:r>
          </a:p>
          <a:p>
            <a:pPr marL="914400" lvl="2">
              <a:spcAft>
                <a:spcPts val="1800"/>
              </a:spcAft>
              <a:buNone/>
            </a:pPr>
            <a:r>
              <a:rPr lang="en-US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d1</a:t>
            </a:r>
            <a:r>
              <a:rPr lang="en-US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 </a:t>
            </a:r>
            <a:r>
              <a:rPr lang="en-US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True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sz="1600" dirty="0"/>
              <a:t>Initializing the field in the constructor:</a:t>
            </a:r>
          </a:p>
          <a:p>
            <a:pPr marL="914400" lvl="4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2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22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22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2200" i="1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sz="2200" i="1" dirty="0" err="1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init</a:t>
            </a:r>
            <a:r>
              <a:rPr lang="en-US" sz="2200" i="1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sz="2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2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2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22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22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22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2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22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2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2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rabid</a:t>
            </a:r>
            <a:r>
              <a:rPr lang="en-US" sz="2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2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False</a:t>
            </a:r>
            <a:br>
              <a:rPr lang="en-US" sz="22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2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22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2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2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weight</a:t>
            </a:r>
            <a:r>
              <a:rPr lang="en-US" sz="2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2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weight</a:t>
            </a:r>
            <a:br>
              <a:rPr lang="en-US" sz="22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</a:br>
            <a:r>
              <a:rPr lang="en-US" sz="22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22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2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2200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name</a:t>
            </a:r>
            <a:endParaRPr lang="en-US" sz="22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  <a:p>
            <a:pPr lvl="1">
              <a:spcAft>
                <a:spcPts val="12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19950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8D575-1FCC-D02D-E86B-5A923C758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Mutable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9D4B7-40B3-3A84-5C96-56F57862C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Normally, it makes no difference if an object has its own copy of the field or if it is using the classes' field.</a:t>
            </a:r>
          </a:p>
          <a:p>
            <a:r>
              <a:rPr lang="en-US" dirty="0"/>
              <a:t>This is because the object will have its own copy, once an assignment operation is done.</a:t>
            </a:r>
          </a:p>
          <a:p>
            <a:r>
              <a:rPr lang="en-US" dirty="0"/>
              <a:t>But this is a big problem for mutable fields types like lists</a:t>
            </a:r>
          </a:p>
        </p:txBody>
      </p:sp>
    </p:spTree>
    <p:extLst>
      <p:ext uri="{BB962C8B-B14F-4D97-AF65-F5344CB8AC3E}">
        <p14:creationId xmlns:p14="http://schemas.microsoft.com/office/powerpoint/2010/main" val="4220925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18DBB-970E-D79A-838C-6276A735C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ACDA2-29A2-F019-F192-15983C834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Mutable Fields: Example (1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27941-3992-E9A4-3564-E953BD0E5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036"/>
            <a:ext cx="5013960" cy="4346035"/>
          </a:xfrm>
        </p:spPr>
        <p:txBody>
          <a:bodyPr>
            <a:normAutofit fontScale="92500"/>
          </a:bodyPr>
          <a:lstStyle/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6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6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[]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1600" dirty="0" err="1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for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 </a:t>
            </a:r>
            <a:r>
              <a:rPr lang="en-US" sz="16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in </a:t>
            </a:r>
            <a:r>
              <a:rPr lang="en-US" sz="16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6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    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6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end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", "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6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pPr marL="0">
              <a:lnSpc>
                <a:spcPct val="110000"/>
              </a:lnSpc>
              <a:buNone/>
            </a:pP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"Alice"</a:t>
            </a: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6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6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"Bob"</a:t>
            </a:r>
            <a:endParaRPr lang="en-US" sz="16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FA17B-BADC-A810-E143-6D33B90790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All normal so far, we have initialized two student objects and have initialized the object attribute `name` for both objects respectively.</a:t>
            </a:r>
          </a:p>
        </p:txBody>
      </p:sp>
    </p:spTree>
    <p:extLst>
      <p:ext uri="{BB962C8B-B14F-4D97-AF65-F5344CB8AC3E}">
        <p14:creationId xmlns:p14="http://schemas.microsoft.com/office/powerpoint/2010/main" val="908722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91A0A-3F62-5FA6-57F9-06715D33D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16308-7C92-EE16-9F4B-D8FFC8D2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Mutable Fields: Example (2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21C76-6EB4-1601-183E-FAD12A19A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036"/>
            <a:ext cx="5013960" cy="4297267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class </a:t>
            </a:r>
            <a:r>
              <a:rPr lang="en-US" sz="1200" dirty="0">
                <a:solidFill>
                  <a:srgbClr val="111111"/>
                </a:solidFill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  <a:t>""</a:t>
            </a: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class </a:t>
            </a:r>
            <a:r>
              <a:rPr lang="en-US" sz="1200" dirty="0">
                <a:solidFill>
                  <a:srgbClr val="111111"/>
                </a:solidFill>
                <a:latin typeface="Consolas" panose="020B0609020204030204" pitchFamily="49" charset="0"/>
              </a:rPr>
              <a:t>Classroom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</a:t>
            </a:r>
            <a:r>
              <a:rPr lang="en-US" sz="1200" dirty="0" err="1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[]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    </a:t>
            </a: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def </a:t>
            </a:r>
            <a:r>
              <a:rPr lang="en-US" sz="1200" dirty="0" err="1">
                <a:solidFill>
                  <a:srgbClr val="4876D6"/>
                </a:solidFill>
                <a:latin typeface="Consolas" panose="020B0609020204030204" pitchFamily="49" charset="0"/>
              </a:rPr>
              <a:t>print_students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</a:t>
            </a:r>
            <a:r>
              <a:rPr lang="en-US" sz="1200" i="1" dirty="0">
                <a:solidFill>
                  <a:srgbClr val="0C969B"/>
                </a:solidFill>
                <a:latin typeface="Consolas" panose="020B0609020204030204" pitchFamily="49" charset="0"/>
              </a:rPr>
              <a:t>self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)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    </a:t>
            </a: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for 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student </a:t>
            </a: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in </a:t>
            </a:r>
            <a:r>
              <a:rPr lang="en-US" sz="1200" i="1" dirty="0" err="1">
                <a:solidFill>
                  <a:srgbClr val="0C969B"/>
                </a:solidFill>
                <a:latin typeface="Consolas" panose="020B0609020204030204" pitchFamily="49" charset="0"/>
              </a:rPr>
              <a:t>self</a:t>
            </a:r>
            <a:r>
              <a:rPr lang="en-US" sz="1200" dirty="0" err="1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200" dirty="0" err="1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        </a:t>
            </a:r>
            <a:r>
              <a:rPr lang="en-US" sz="12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name</a:t>
            </a:r>
            <a:r>
              <a:rPr lang="en-US" sz="1200" dirty="0">
                <a:solidFill>
                  <a:srgbClr val="5F7E97"/>
                </a:solidFill>
                <a:latin typeface="Consolas" panose="020B0609020204030204" pitchFamily="49" charset="0"/>
              </a:rPr>
              <a:t>, 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end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</a:t>
            </a:r>
            <a: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  <a:t>", "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)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        </a:t>
            </a:r>
            <a:r>
              <a:rPr lang="en-US" sz="12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 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"Alice"</a:t>
            </a:r>
            <a:br>
              <a:rPr lang="en-US" sz="12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 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"Bob"</a:t>
            </a:r>
            <a:br>
              <a:rPr lang="en-US" sz="12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 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 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FFDB50-1788-36F4-88C9-FA03CD69C3A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All normal as well, we have initialized two Classroom objects.</a:t>
            </a:r>
          </a:p>
        </p:txBody>
      </p:sp>
    </p:spTree>
    <p:extLst>
      <p:ext uri="{BB962C8B-B14F-4D97-AF65-F5344CB8AC3E}">
        <p14:creationId xmlns:p14="http://schemas.microsoft.com/office/powerpoint/2010/main" val="324619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E9CDE-376A-3A58-8F3A-4C5036DE6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A117F-DC2D-BE73-F76E-02FDD0C08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class is composed of these three components:</a:t>
            </a:r>
          </a:p>
          <a:p>
            <a:pPr lvl="1">
              <a:spcAft>
                <a:spcPts val="1200"/>
              </a:spcAft>
            </a:pPr>
            <a:r>
              <a:rPr lang="en-US" b="1" dirty="0"/>
              <a:t>Class name/identifier</a:t>
            </a:r>
            <a:r>
              <a:rPr lang="en-US" dirty="0"/>
              <a:t>: We use this to be able to re-call the class.</a:t>
            </a:r>
          </a:p>
          <a:p>
            <a:pPr lvl="1">
              <a:spcAft>
                <a:spcPts val="1200"/>
              </a:spcAft>
            </a:pPr>
            <a:r>
              <a:rPr lang="en-US" b="1" dirty="0"/>
              <a:t>Attributes/Fields/Variables</a:t>
            </a:r>
            <a:r>
              <a:rPr lang="en-US" dirty="0"/>
              <a:t>: We use these to define the properties of the class.</a:t>
            </a:r>
          </a:p>
          <a:p>
            <a:pPr lvl="1">
              <a:spcAft>
                <a:spcPts val="1200"/>
              </a:spcAft>
            </a:pPr>
            <a:r>
              <a:rPr lang="en-US" b="1" dirty="0"/>
              <a:t>Member Functions/Functions/Methods</a:t>
            </a:r>
            <a:r>
              <a:rPr lang="en-US" dirty="0"/>
              <a:t>: We use these to define the "behavior" or actions of the class.</a:t>
            </a:r>
          </a:p>
        </p:txBody>
      </p:sp>
    </p:spTree>
    <p:extLst>
      <p:ext uri="{BB962C8B-B14F-4D97-AF65-F5344CB8AC3E}">
        <p14:creationId xmlns:p14="http://schemas.microsoft.com/office/powerpoint/2010/main" val="12998422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3AA98-B066-66E2-B6DA-73938CC40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EA4F1-7A19-0D53-5413-968B46EF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Mutable Fields: Example (3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1A4BF-5AF5-6C11-AA99-2E543988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036"/>
            <a:ext cx="5013960" cy="4374483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class </a:t>
            </a:r>
            <a:r>
              <a:rPr lang="en-US" sz="1200" dirty="0">
                <a:solidFill>
                  <a:srgbClr val="111111"/>
                </a:solidFill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  <a:t>""</a:t>
            </a: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class </a:t>
            </a:r>
            <a:r>
              <a:rPr lang="en-US" sz="1200" dirty="0">
                <a:solidFill>
                  <a:srgbClr val="111111"/>
                </a:solidFill>
                <a:latin typeface="Consolas" panose="020B0609020204030204" pitchFamily="49" charset="0"/>
              </a:rPr>
              <a:t>Classroom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</a:t>
            </a:r>
            <a:r>
              <a:rPr lang="en-US" sz="1200" dirty="0" err="1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[]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    </a:t>
            </a: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def </a:t>
            </a:r>
            <a:r>
              <a:rPr lang="en-US" sz="1200" dirty="0" err="1">
                <a:solidFill>
                  <a:srgbClr val="4876D6"/>
                </a:solidFill>
                <a:latin typeface="Consolas" panose="020B0609020204030204" pitchFamily="49" charset="0"/>
              </a:rPr>
              <a:t>print_students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</a:t>
            </a:r>
            <a:r>
              <a:rPr lang="en-US" sz="1200" i="1" dirty="0">
                <a:solidFill>
                  <a:srgbClr val="0C969B"/>
                </a:solidFill>
                <a:latin typeface="Consolas" panose="020B0609020204030204" pitchFamily="49" charset="0"/>
              </a:rPr>
              <a:t>self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)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    </a:t>
            </a: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for 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student </a:t>
            </a:r>
            <a:r>
              <a:rPr lang="en-US" sz="1200" i="1" dirty="0">
                <a:solidFill>
                  <a:srgbClr val="994CC3"/>
                </a:solidFill>
                <a:latin typeface="Consolas" panose="020B0609020204030204" pitchFamily="49" charset="0"/>
              </a:rPr>
              <a:t>in </a:t>
            </a:r>
            <a:r>
              <a:rPr lang="en-US" sz="1200" i="1" dirty="0" err="1">
                <a:solidFill>
                  <a:srgbClr val="0C969B"/>
                </a:solidFill>
                <a:latin typeface="Consolas" panose="020B0609020204030204" pitchFamily="49" charset="0"/>
              </a:rPr>
              <a:t>self</a:t>
            </a:r>
            <a:r>
              <a:rPr lang="en-US" sz="1200" dirty="0" err="1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200" dirty="0" err="1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            </a:t>
            </a:r>
            <a:r>
              <a:rPr lang="en-US" sz="12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name</a:t>
            </a:r>
            <a:r>
              <a:rPr lang="en-US" sz="1200" dirty="0">
                <a:solidFill>
                  <a:srgbClr val="5F7E97"/>
                </a:solidFill>
                <a:latin typeface="Consolas" panose="020B0609020204030204" pitchFamily="49" charset="0"/>
              </a:rPr>
              <a:t>, 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end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</a:t>
            </a:r>
            <a: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  <a:t>", "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)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        </a:t>
            </a:r>
            <a:r>
              <a:rPr lang="en-US" sz="12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s1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s1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  <a:t>"Alice"</a:t>
            </a: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s2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s2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  <a:t>"Bob"</a:t>
            </a: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c1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Classroom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c2 </a:t>
            </a:r>
            <a:r>
              <a:rPr lang="en-US" sz="12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200" dirty="0">
                <a:solidFill>
                  <a:srgbClr val="4876D6"/>
                </a:solidFill>
                <a:latin typeface="Consolas" panose="020B0609020204030204" pitchFamily="49" charset="0"/>
              </a:rPr>
              <a:t>Classroom</a:t>
            </a:r>
            <a:r>
              <a:rPr lang="en-US" sz="12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(s1)</a:t>
            </a:r>
            <a:b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2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en-US" sz="12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(s2)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2125FC-7839-AC89-703A-A95C3F42E5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Here, we are appending student objects into a list in the classroom objects.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Given that Alice is in Classroom 1, we append s1 in c1's list of students.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Same thing for Bob, we append s2 in c2's list of students</a:t>
            </a:r>
          </a:p>
        </p:txBody>
      </p:sp>
    </p:spTree>
    <p:extLst>
      <p:ext uri="{BB962C8B-B14F-4D97-AF65-F5344CB8AC3E}">
        <p14:creationId xmlns:p14="http://schemas.microsoft.com/office/powerpoint/2010/main" val="3122582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93468-4EE2-AC62-E283-CDF56EB32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C1BD-369E-D5C0-62BB-4BD4C51E8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Mutable Fields: Example (4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7439C-E5F2-4F9E-17ED-C8B9C66AB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036"/>
            <a:ext cx="5013960" cy="4329779"/>
          </a:xfrm>
        </p:spPr>
        <p:txBody>
          <a:bodyPr>
            <a:normAutofit fontScale="77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i="1" dirty="0">
                <a:solidFill>
                  <a:srgbClr val="994CC3"/>
                </a:solidFill>
                <a:latin typeface="Consolas" panose="020B0609020204030204" pitchFamily="49" charset="0"/>
              </a:rPr>
              <a:t>class </a:t>
            </a:r>
            <a:r>
              <a:rPr lang="en-US" sz="1400" dirty="0">
                <a:solidFill>
                  <a:srgbClr val="111111"/>
                </a:solidFill>
                <a:latin typeface="Consolas" panose="020B0609020204030204" pitchFamily="49" charset="0"/>
              </a:rPr>
              <a:t>Student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    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  <a:t>""</a:t>
            </a:r>
            <a:b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400" i="1" dirty="0">
                <a:solidFill>
                  <a:srgbClr val="994CC3"/>
                </a:solidFill>
                <a:latin typeface="Consolas" panose="020B0609020204030204" pitchFamily="49" charset="0"/>
              </a:rPr>
              <a:t>class </a:t>
            </a:r>
            <a:r>
              <a:rPr lang="en-US" sz="1400" dirty="0">
                <a:solidFill>
                  <a:srgbClr val="111111"/>
                </a:solidFill>
                <a:latin typeface="Consolas" panose="020B0609020204030204" pitchFamily="49" charset="0"/>
              </a:rPr>
              <a:t>Classroom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[]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    </a:t>
            </a:r>
            <a:r>
              <a:rPr lang="en-US" sz="1400" i="1" dirty="0">
                <a:solidFill>
                  <a:srgbClr val="994CC3"/>
                </a:solidFill>
                <a:latin typeface="Consolas" panose="020B0609020204030204" pitchFamily="49" charset="0"/>
              </a:rPr>
              <a:t>def </a:t>
            </a:r>
            <a:r>
              <a:rPr lang="en-US" sz="1400" dirty="0" err="1">
                <a:solidFill>
                  <a:srgbClr val="4876D6"/>
                </a:solidFill>
                <a:latin typeface="Consolas" panose="020B0609020204030204" pitchFamily="49" charset="0"/>
              </a:rPr>
              <a:t>print_students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</a:t>
            </a:r>
            <a:r>
              <a:rPr lang="en-US" sz="1400" i="1" dirty="0">
                <a:solidFill>
                  <a:srgbClr val="0C969B"/>
                </a:solidFill>
                <a:latin typeface="Consolas" panose="020B0609020204030204" pitchFamily="49" charset="0"/>
              </a:rPr>
              <a:t>self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)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        </a:t>
            </a:r>
            <a:r>
              <a:rPr lang="en-US" sz="1400" i="1" dirty="0">
                <a:solidFill>
                  <a:srgbClr val="994CC3"/>
                </a:solidFill>
                <a:latin typeface="Consolas" panose="020B0609020204030204" pitchFamily="49" charset="0"/>
              </a:rPr>
              <a:t>for 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student </a:t>
            </a:r>
            <a:r>
              <a:rPr lang="en-US" sz="1400" i="1" dirty="0">
                <a:solidFill>
                  <a:srgbClr val="994CC3"/>
                </a:solidFill>
                <a:latin typeface="Consolas" panose="020B0609020204030204" pitchFamily="49" charset="0"/>
              </a:rPr>
              <a:t>in </a:t>
            </a:r>
            <a:r>
              <a:rPr lang="en-US" sz="1400" i="1" dirty="0" err="1">
                <a:solidFill>
                  <a:srgbClr val="0C969B"/>
                </a:solidFill>
                <a:latin typeface="Consolas" panose="020B0609020204030204" pitchFamily="49" charset="0"/>
              </a:rPr>
              <a:t>self</a:t>
            </a:r>
            <a:r>
              <a:rPr lang="en-US" sz="1400" dirty="0" err="1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 err="1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:</a:t>
            </a:r>
            <a:b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name</a:t>
            </a:r>
            <a:r>
              <a:rPr lang="en-US" sz="1400" dirty="0">
                <a:solidFill>
                  <a:srgbClr val="5F7E97"/>
                </a:solidFill>
                <a:latin typeface="Consolas" panose="020B0609020204030204" pitchFamily="49" charset="0"/>
              </a:rPr>
              <a:t>, 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end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</a:t>
            </a:r>
            <a: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  <a:t>", "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        </a:t>
            </a:r>
            <a:r>
              <a:rPr lang="en-US" sz="1400" i="1" dirty="0">
                <a:solidFill>
                  <a:srgbClr val="0C969B"/>
                </a:solidFill>
                <a:latin typeface="Consolas" panose="020B0609020204030204" pitchFamily="49" charset="0"/>
              </a:rPr>
              <a:t>print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s1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s1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  <a:t>"Alice"</a:t>
            </a:r>
            <a:b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s2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Student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s2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name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  <a:t>"Bob"</a:t>
            </a:r>
            <a:b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C96765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c1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Classroom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c2 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Classroom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c1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append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(s1)</a:t>
            </a:r>
            <a:b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c2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list_of_students</a:t>
            </a:r>
            <a:r>
              <a:rPr lang="en-US" sz="1400" dirty="0">
                <a:solidFill>
                  <a:srgbClr val="994CC3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876D6"/>
                </a:solidFill>
                <a:latin typeface="Consolas" panose="020B0609020204030204" pitchFamily="49" charset="0"/>
              </a:rPr>
              <a:t>append</a:t>
            </a:r>
            <a:r>
              <a:rPr lang="en-US" sz="1400" dirty="0">
                <a:solidFill>
                  <a:srgbClr val="403F53"/>
                </a:solidFill>
                <a:latin typeface="Consolas" panose="020B0609020204030204" pitchFamily="49" charset="0"/>
              </a:rPr>
              <a:t>(s2)</a:t>
            </a:r>
            <a:b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4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5A548-2A1D-5A65-2396-F3E26A4905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As soon as we press run in this program, you will notice something wrong.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The program will output the names contained in those two lists.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But the program will print out both Alice and Bob for both print student function call.</a:t>
            </a:r>
          </a:p>
        </p:txBody>
      </p:sp>
    </p:spTree>
    <p:extLst>
      <p:ext uri="{BB962C8B-B14F-4D97-AF65-F5344CB8AC3E}">
        <p14:creationId xmlns:p14="http://schemas.microsoft.com/office/powerpoint/2010/main" val="2020075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66AC2-D440-0194-404C-5BF8865EE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8CB23-F7F1-4FA5-C2F5-46D751F32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Mutable Fields: What happened?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D21C8-575F-3B62-5E59-AC942E0F1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Adding Alice to Classroom 1 also added her to Classroom 2, and adding Bob to Classroom 2 it also added him into Classroom 1.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This is because the `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/>
              </a:rPr>
              <a:t>list_of_student</a:t>
            </a: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` field belongs to the class.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Given that `c1` and `c2` do not have their individual instance copies of this attribute, they are sharing the one from the class.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We never assigned a `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/>
              </a:rPr>
              <a:t>list_of_students</a:t>
            </a: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` field for `c1` or `c2`, we appended information to it.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We can solve this by initializing a `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list_of_students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` for both c1 or </a:t>
            </a: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c2, or by handling `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/>
              </a:rPr>
              <a:t>list_of_students</a:t>
            </a: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` in the constructor.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1478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A1A92-AD56-EDCF-98DF-F1DEF9A38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Mutable Fields: Fixing the problem – Assigning </a:t>
            </a:r>
            <a:r>
              <a:rPr lang="en-US" dirty="0" err="1"/>
              <a:t>list_of_students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E28E84-67FC-65AB-F069-1D230EEC2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4814"/>
            <a:ext cx="7189922" cy="4557810"/>
          </a:xfrm>
        </p:spPr>
        <p:txBody>
          <a:bodyPr>
            <a:normAutofit fontScale="62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[]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1800" dirty="0" err="1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for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in </a:t>
            </a:r>
            <a:r>
              <a:rPr lang="en-US" sz="18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    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8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end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", "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"Alice"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"Bob"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[]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[]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(s1)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(s2)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DBCD3E-4D19-6C3E-CDFC-572D5EF8AB79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/>
              <a:t>Console Output:</a:t>
            </a:r>
          </a:p>
          <a:p>
            <a:r>
              <a:rPr lang="en-US" dirty="0"/>
              <a:t>Alice, </a:t>
            </a:r>
          </a:p>
          <a:p>
            <a:r>
              <a:rPr lang="en-US" dirty="0"/>
              <a:t>Bob, </a:t>
            </a:r>
          </a:p>
        </p:txBody>
      </p:sp>
    </p:spTree>
    <p:extLst>
      <p:ext uri="{BB962C8B-B14F-4D97-AF65-F5344CB8AC3E}">
        <p14:creationId xmlns:p14="http://schemas.microsoft.com/office/powerpoint/2010/main" val="22742023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BFF20-88DC-FA28-4A81-5232C02DE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A15F0-7513-2508-6020-7D8D851DD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Mutable Fields: Fixing the problem – Assigning in the constructor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E177BB-5C65-C944-4D03-211DE8ADA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4814"/>
            <a:ext cx="7189922" cy="4557810"/>
          </a:xfrm>
        </p:spPr>
        <p:txBody>
          <a:bodyPr>
            <a:normAutofit fontScale="62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18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1800" i="1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sz="1800" i="1" dirty="0" err="1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init</a:t>
            </a:r>
            <a:r>
              <a:rPr lang="en-US" sz="1800" i="1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8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[]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def </a:t>
            </a:r>
            <a:r>
              <a:rPr lang="en-US" sz="1800" dirty="0" err="1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for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 </a:t>
            </a:r>
            <a:r>
              <a:rPr lang="en-US" sz="18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in </a:t>
            </a:r>
            <a:r>
              <a:rPr lang="en-US" sz="1800" i="1" dirty="0" err="1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dirty="0" err="1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        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800" dirty="0">
                <a:solidFill>
                  <a:srgbClr val="5F7E97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end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", "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800" i="1" dirty="0">
                <a:solidFill>
                  <a:srgbClr val="0C969B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"Alice"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Student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s2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name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  <a:t>"Bob"</a:t>
            </a: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C96765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 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= 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Classroom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(s1)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list_of_students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(s2)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c1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c2</a:t>
            </a:r>
            <a:r>
              <a:rPr lang="en-US" sz="18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dirty="0">
                <a:solidFill>
                  <a:srgbClr val="4876D6"/>
                </a:solidFill>
                <a:effectLst/>
                <a:latin typeface="Consolas" panose="020B0609020204030204" pitchFamily="49" charset="0"/>
              </a:rPr>
              <a:t>print_students</a:t>
            </a:r>
            <a:r>
              <a:rPr lang="en-US" sz="1800" dirty="0">
                <a:solidFill>
                  <a:srgbClr val="403F53"/>
                </a:solidFill>
                <a:effectLst/>
                <a:latin typeface="Consolas" panose="020B0609020204030204" pitchFamily="49" charset="0"/>
              </a:rPr>
              <a:t>()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EA4F10-0F95-DAD8-8628-3A5F77F65D7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/>
              <a:t>Console Output:</a:t>
            </a:r>
          </a:p>
          <a:p>
            <a:r>
              <a:rPr lang="en-US" dirty="0"/>
              <a:t>Alice, </a:t>
            </a:r>
          </a:p>
          <a:p>
            <a:r>
              <a:rPr lang="en-US" dirty="0"/>
              <a:t>Bob, </a:t>
            </a:r>
          </a:p>
        </p:txBody>
      </p:sp>
    </p:spTree>
    <p:extLst>
      <p:ext uri="{BB962C8B-B14F-4D97-AF65-F5344CB8AC3E}">
        <p14:creationId xmlns:p14="http://schemas.microsoft.com/office/powerpoint/2010/main" val="35911559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7B408-810F-8C96-338E-C13BCB723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EE33C-0A60-B919-0115-5E8BD44EE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class: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has attributes (which are just variables)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has a constructor which is used to initialize attributes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has other methods (like eat and growl)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a blueprint (template) for creating objects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creates a new data type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object: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an instance of a class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has a state (variables) that is independent from others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trying to access a variable that the object doesn’t have prompts the object to reach to the class for that variable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mutable fields at the class level need to be handled with care</a:t>
            </a:r>
          </a:p>
        </p:txBody>
      </p:sp>
    </p:spTree>
    <p:extLst>
      <p:ext uri="{BB962C8B-B14F-4D97-AF65-F5344CB8AC3E}">
        <p14:creationId xmlns:p14="http://schemas.microsoft.com/office/powerpoint/2010/main" val="1698214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03B41-ABC6-5801-5743-251C4260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Initializing a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30074-6AB9-14AC-CEED-0737B505C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037"/>
            <a:ext cx="6200648" cy="3513654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2400"/>
              </a:spcAft>
            </a:pPr>
            <a:r>
              <a:rPr lang="en-US" dirty="0"/>
              <a:t>We have created a new data type, and we have created the concept of a dog.</a:t>
            </a:r>
          </a:p>
          <a:p>
            <a:pPr>
              <a:spcBef>
                <a:spcPts val="600"/>
              </a:spcBef>
              <a:spcAft>
                <a:spcPts val="2400"/>
              </a:spcAft>
            </a:pPr>
            <a:r>
              <a:rPr lang="en-US" dirty="0"/>
              <a:t>Although, we do not have any dogs yet.</a:t>
            </a:r>
          </a:p>
          <a:p>
            <a:pPr>
              <a:spcBef>
                <a:spcPts val="600"/>
              </a:spcBef>
              <a:spcAft>
                <a:spcPts val="2400"/>
              </a:spcAft>
            </a:pPr>
            <a:r>
              <a:rPr lang="en-US" dirty="0"/>
              <a:t>Think about functions, defining a function does not make "work". The function will only work when it is called.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DF29F-CFBE-3530-3E01-5BAF00E0AD2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644384" y="1945035"/>
            <a:ext cx="3709415" cy="3513655"/>
          </a:xfrm>
        </p:spPr>
        <p:txBody>
          <a:bodyPr anchor="ctr"/>
          <a:lstStyle/>
          <a:p>
            <a:pPr mar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class </a:t>
            </a:r>
            <a:r>
              <a:rPr lang="en-US" sz="2400" dirty="0">
                <a:solidFill>
                  <a:srgbClr val="111111"/>
                </a:solidFill>
                <a:effectLst/>
                <a:latin typeface="Consolas" panose="020B0609020204030204" pitchFamily="49" charset="0"/>
              </a:rPr>
              <a:t>Dog</a:t>
            </a: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</a:br>
            <a:r>
              <a:rPr lang="en-US" sz="2400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2400" i="1" dirty="0">
                <a:solidFill>
                  <a:srgbClr val="994CC3"/>
                </a:solidFill>
                <a:effectLst/>
                <a:latin typeface="Consolas" panose="020B0609020204030204" pitchFamily="49" charset="0"/>
              </a:rPr>
              <a:t>pass</a:t>
            </a:r>
            <a:endParaRPr lang="en-US" sz="2400" dirty="0">
              <a:solidFill>
                <a:srgbClr val="403F53"/>
              </a:solidFill>
              <a:effectLst/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BE16-F09F-FDC6-18CD-9BC880121D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4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20353-0091-4C1C-7C54-3E1FCF66E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A8D1E-DE8F-C532-95AE-586006A5D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Also described as an </a:t>
            </a:r>
            <a:r>
              <a:rPr lang="en-US" b="1" dirty="0"/>
              <a:t>Instance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dirty="0"/>
              <a:t>An object or instance is an entity in the real world that can be distinctly identified.</a:t>
            </a:r>
          </a:p>
          <a:p>
            <a:pPr>
              <a:spcAft>
                <a:spcPts val="1200"/>
              </a:spcAft>
            </a:pPr>
            <a:r>
              <a:rPr lang="en-US" dirty="0"/>
              <a:t>It represents a </a:t>
            </a:r>
            <a:r>
              <a:rPr lang="en-US" b="1" dirty="0"/>
              <a:t>particular</a:t>
            </a:r>
            <a:r>
              <a:rPr lang="en-US" dirty="0"/>
              <a:t> dog, employee, student, etc.</a:t>
            </a:r>
          </a:p>
          <a:p>
            <a:pPr>
              <a:spcAft>
                <a:spcPts val="1200"/>
              </a:spcAft>
            </a:pPr>
            <a:r>
              <a:rPr lang="en-US" dirty="0"/>
              <a:t>It has a unique </a:t>
            </a:r>
            <a:r>
              <a:rPr lang="en-US" b="1" dirty="0"/>
              <a:t>identity</a:t>
            </a:r>
            <a:r>
              <a:rPr lang="en-US" dirty="0"/>
              <a:t>, </a:t>
            </a:r>
            <a:r>
              <a:rPr lang="en-US" b="1" dirty="0"/>
              <a:t>state</a:t>
            </a:r>
            <a:r>
              <a:rPr lang="en-US" dirty="0"/>
              <a:t>, and </a:t>
            </a:r>
            <a:r>
              <a:rPr lang="en-US" b="1" dirty="0"/>
              <a:t>behavior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969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CF6FF-89F6-53F5-8D5A-B364F304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Objects: Identify, State, and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7E617-68C7-17DE-6FB6-A308FF0B1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objects has a unique </a:t>
            </a:r>
            <a:r>
              <a:rPr lang="en-US" b="1" dirty="0"/>
              <a:t>identity</a:t>
            </a:r>
            <a:r>
              <a:rPr lang="en-US" dirty="0"/>
              <a:t> as it represents one entity, itself.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Many objects may share the same definition/blueprint, but each object will have their own </a:t>
            </a:r>
            <a:r>
              <a:rPr lang="en-US" b="1" dirty="0"/>
              <a:t>unique</a:t>
            </a:r>
            <a:r>
              <a:rPr lang="en-US" dirty="0"/>
              <a:t> state values.</a:t>
            </a:r>
          </a:p>
          <a:p>
            <a:pPr>
              <a:spcAft>
                <a:spcPts val="1200"/>
              </a:spcAft>
            </a:pPr>
            <a:r>
              <a:rPr lang="en-US" dirty="0"/>
              <a:t>The object </a:t>
            </a:r>
            <a:r>
              <a:rPr lang="en-US" b="1" dirty="0"/>
              <a:t>state</a:t>
            </a:r>
            <a:r>
              <a:rPr lang="en-US" dirty="0"/>
              <a:t> consists of a set of </a:t>
            </a:r>
            <a:r>
              <a:rPr lang="en-US" b="1" dirty="0"/>
              <a:t>data fields </a:t>
            </a:r>
            <a:r>
              <a:rPr lang="en-US" dirty="0"/>
              <a:t>or </a:t>
            </a:r>
            <a:r>
              <a:rPr lang="en-US" b="1" dirty="0"/>
              <a:t>attributes</a:t>
            </a:r>
            <a:r>
              <a:rPr lang="en-US" dirty="0"/>
              <a:t> (instance variables or properties) with their </a:t>
            </a:r>
            <a:r>
              <a:rPr lang="en-US" b="1" dirty="0"/>
              <a:t>current values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dirty="0"/>
              <a:t>The object </a:t>
            </a:r>
            <a:r>
              <a:rPr lang="en-US" b="1" dirty="0"/>
              <a:t>behavior</a:t>
            </a:r>
            <a:r>
              <a:rPr lang="en-US" dirty="0"/>
              <a:t> is defined by a set of </a:t>
            </a:r>
            <a:r>
              <a:rPr lang="en-US" b="1" dirty="0"/>
              <a:t>methods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3804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B4C9-9EA6-4A82-FCDB-6C1CC8D9A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Objects: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D134D-7D12-9AA4-4484-078A264B3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define a class called </a:t>
            </a:r>
            <a:r>
              <a:rPr lang="en-US" b="1" dirty="0"/>
              <a:t>Students</a:t>
            </a:r>
            <a:r>
              <a:rPr lang="en-US" dirty="0"/>
              <a:t> that describe individual students, such that each student defined by this class has:</a:t>
            </a:r>
          </a:p>
          <a:p>
            <a:pPr lvl="1"/>
            <a:r>
              <a:rPr lang="en-US" dirty="0"/>
              <a:t>A unique ID</a:t>
            </a:r>
          </a:p>
          <a:p>
            <a:pPr lvl="1"/>
            <a:r>
              <a:rPr lang="en-US" dirty="0"/>
              <a:t>Its own state (First and Last Name, GPA, address, etc.)</a:t>
            </a:r>
          </a:p>
          <a:p>
            <a:pPr lvl="1"/>
            <a:r>
              <a:rPr lang="en-US" dirty="0"/>
              <a:t>And all share same behaviors (methods)</a:t>
            </a:r>
          </a:p>
        </p:txBody>
      </p:sp>
    </p:spTree>
    <p:extLst>
      <p:ext uri="{BB962C8B-B14F-4D97-AF65-F5344CB8AC3E}">
        <p14:creationId xmlns:p14="http://schemas.microsoft.com/office/powerpoint/2010/main" val="893833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5383-2BD9-6CCD-9BCE-BE726D004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Class Bank Account</a:t>
            </a:r>
          </a:p>
        </p:txBody>
      </p:sp>
      <p:pic>
        <p:nvPicPr>
          <p:cNvPr id="6" name="Content Placeholder 5" descr="A UML-style class diagram labeled &quot;Bank Account Class Definition.&quot; The diagram is a vertical box split into three sections aligned with braces on the left:&#10;&#10;Name: The top section is titled &quot;BankAccount&quot;.&#10;&#10;State: The middle section lists the attributes &quot;ownerName&quot; and &quot;balance&quot;.&#10;&#10;Behavior: The bottom section lists the methods &quot;deposit()&quot;, &quot;withdraw()&quot;, and &quot;checkBalance()&quot;.">
            <a:extLst>
              <a:ext uri="{FF2B5EF4-FFF2-40B4-BE49-F238E27FC236}">
                <a16:creationId xmlns:a16="http://schemas.microsoft.com/office/drawing/2014/main" id="{E4BC5BBA-929E-9F81-01A8-1BFC143BFC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36" y="2057591"/>
            <a:ext cx="3380615" cy="307117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04721-03A5-DC64-1C1F-CA2F09C0C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1251" y="1744525"/>
            <a:ext cx="7042549" cy="3788058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/>
              <a:t>From this Bank Account class definition, we can create multiple objects: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John's Bank Account:</a:t>
            </a:r>
          </a:p>
          <a:p>
            <a:pPr lvl="2"/>
            <a:r>
              <a:rPr lang="en-US" dirty="0" err="1"/>
              <a:t>ownerName</a:t>
            </a:r>
            <a:r>
              <a:rPr lang="en-US" dirty="0"/>
              <a:t>: John</a:t>
            </a:r>
          </a:p>
          <a:p>
            <a:pPr lvl="2"/>
            <a:r>
              <a:rPr lang="en-US" dirty="0"/>
              <a:t>balance: $7,890.00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Amy's Bank Account:</a:t>
            </a:r>
          </a:p>
          <a:p>
            <a:pPr lvl="2"/>
            <a:r>
              <a:rPr lang="en-US" dirty="0" err="1"/>
              <a:t>ownerName</a:t>
            </a:r>
            <a:r>
              <a:rPr lang="en-US" dirty="0"/>
              <a:t>: Amy</a:t>
            </a:r>
          </a:p>
          <a:p>
            <a:pPr lvl="2"/>
            <a:r>
              <a:rPr lang="en-US" dirty="0"/>
              <a:t>balance: $298,987.00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Ed's Bank Account:</a:t>
            </a:r>
          </a:p>
          <a:p>
            <a:pPr lvl="2"/>
            <a:r>
              <a:rPr lang="en-US" dirty="0" err="1"/>
              <a:t>ownerName</a:t>
            </a:r>
            <a:r>
              <a:rPr lang="en-US" dirty="0"/>
              <a:t>: Ed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balance: $860,883.00</a:t>
            </a:r>
          </a:p>
          <a:p>
            <a:pPr>
              <a:spcAft>
                <a:spcPts val="600"/>
              </a:spcAft>
            </a:pPr>
            <a:r>
              <a:rPr lang="en-US" dirty="0"/>
              <a:t>These objects share the same set of attribute (state) and behaviors (functions) but each object are unique.</a:t>
            </a:r>
          </a:p>
        </p:txBody>
      </p:sp>
    </p:spTree>
    <p:extLst>
      <p:ext uri="{BB962C8B-B14F-4D97-AF65-F5344CB8AC3E}">
        <p14:creationId xmlns:p14="http://schemas.microsoft.com/office/powerpoint/2010/main" val="32726435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4704</Words>
  <Application>Microsoft Office PowerPoint</Application>
  <PresentationFormat>Widescreen</PresentationFormat>
  <Paragraphs>258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Aptos</vt:lpstr>
      <vt:lpstr>Arial</vt:lpstr>
      <vt:lpstr>Calibri</vt:lpstr>
      <vt:lpstr>Consolas</vt:lpstr>
      <vt:lpstr>Tahoma</vt:lpstr>
      <vt:lpstr>1_Office Theme</vt:lpstr>
      <vt:lpstr>CSE 1321 Module 6</vt:lpstr>
      <vt:lpstr>Object Oriented Programming</vt:lpstr>
      <vt:lpstr>Classes</vt:lpstr>
      <vt:lpstr>Parts of a Class</vt:lpstr>
      <vt:lpstr>Initializing a class</vt:lpstr>
      <vt:lpstr>Objects</vt:lpstr>
      <vt:lpstr>Objects: Identify, State, and Behavior</vt:lpstr>
      <vt:lpstr>Objects: Example</vt:lpstr>
      <vt:lpstr>Example: Class Bank Account</vt:lpstr>
      <vt:lpstr>Example: Dog Class</vt:lpstr>
      <vt:lpstr>Dog Class Example: Step 1 – Class &amp; Name Definition</vt:lpstr>
      <vt:lpstr>Dog Class Example: Step 2 – Define Attributes</vt:lpstr>
      <vt:lpstr>Dog Class Example: Step 3 – Define Behaviors</vt:lpstr>
      <vt:lpstr>About the `self` Keyword</vt:lpstr>
      <vt:lpstr>About the Dot `.` operator</vt:lpstr>
      <vt:lpstr>Example: Creating Dog Class Objects</vt:lpstr>
      <vt:lpstr>Example: Comparing d1 and d2 Dog objects</vt:lpstr>
      <vt:lpstr>The Constructor Function (1 of 2)</vt:lpstr>
      <vt:lpstr>The Constructor Function (2 of 2)</vt:lpstr>
      <vt:lpstr>Dog Class Example: Defining the Constructor function</vt:lpstr>
      <vt:lpstr>Dog Class Example: Constructor – Attribute vs Parameter</vt:lpstr>
      <vt:lpstr>Designing the Constructor</vt:lpstr>
      <vt:lpstr>Designing the Constructor: Fixing the attributes</vt:lpstr>
      <vt:lpstr>Class Attributes vs Instance Attributes (1 of 4)</vt:lpstr>
      <vt:lpstr>Class Attributes vs Instance Attributes (2 of 4)</vt:lpstr>
      <vt:lpstr>Class Attributes vs Instance Attributes (3 of 4)</vt:lpstr>
      <vt:lpstr>Class vs Instance Attributes: Example</vt:lpstr>
      <vt:lpstr>Class vs Instance Attributes: What is happening</vt:lpstr>
      <vt:lpstr>Class vs Instance Attributes: What is happening Example (1 of 7)</vt:lpstr>
      <vt:lpstr>Class vs Instance Attributes: What is happening Example (2 of 7)</vt:lpstr>
      <vt:lpstr>Class vs Instance Attributes: What is happening Example (3 of 7)</vt:lpstr>
      <vt:lpstr>Class vs Instance Attributes: What is happening Example (4 of 7)</vt:lpstr>
      <vt:lpstr>Class vs Instance Attributes: What is happening Example (5 of 7)</vt:lpstr>
      <vt:lpstr>Class vs Instance Attributes: What is happening Example (6 of 7)</vt:lpstr>
      <vt:lpstr>Class vs Instance Attributes: What is happening Example (7 of 7)</vt:lpstr>
      <vt:lpstr>Class Attributes vs Instance Attributes (4 of 4)</vt:lpstr>
      <vt:lpstr>Mutable Fields</vt:lpstr>
      <vt:lpstr>Mutable Fields: Example (1 of 4)</vt:lpstr>
      <vt:lpstr>Mutable Fields: Example (2 of 4)</vt:lpstr>
      <vt:lpstr>Mutable Fields: Example (3 of 4)</vt:lpstr>
      <vt:lpstr>Mutable Fields: Example (4 of 4)</vt:lpstr>
      <vt:lpstr>Mutable Fields: What happened?</vt:lpstr>
      <vt:lpstr>Mutable Fields: Fixing the problem – Assigning list_of_students</vt:lpstr>
      <vt:lpstr>Mutable Fields: Fixing the problem – Assigning in the constructor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Eun Sik Kim</dc:creator>
  <cp:lastModifiedBy>Eun Sik Kim</cp:lastModifiedBy>
  <cp:revision>1</cp:revision>
  <dcterms:created xsi:type="dcterms:W3CDTF">2026-05-19T02:50:53Z</dcterms:created>
  <dcterms:modified xsi:type="dcterms:W3CDTF">2026-07-03T21:33:02Z</dcterms:modified>
</cp:coreProperties>
</file>