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63" r:id="rId15"/>
    <p:sldId id="272" r:id="rId16"/>
    <p:sldId id="273" r:id="rId17"/>
    <p:sldId id="274" r:id="rId18"/>
    <p:sldId id="264" r:id="rId19"/>
    <p:sldId id="275" r:id="rId20"/>
    <p:sldId id="276" r:id="rId21"/>
    <p:sldId id="277" r:id="rId22"/>
    <p:sldId id="278" r:id="rId23"/>
    <p:sldId id="279" r:id="rId24"/>
    <p:sldId id="265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8FD6FE-1F5E-41EE-B37C-92800F7CEFAB}" v="62" dt="2026-04-23T01:51:25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7" d="100"/>
          <a:sy n="177" d="100"/>
        </p:scale>
        <p:origin x="120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n Sik Kim" userId="bcacccfb-5b99-4a48-9177-2a3e26ed3d66" providerId="ADAL" clId="{485F4389-DBC3-4BEC-B436-6BB95A1F8494}"/>
    <pc:docChg chg="undo custSel addSld delSld modSld sldOrd delMainMaster">
      <pc:chgData name="Eun Sik Kim" userId="bcacccfb-5b99-4a48-9177-2a3e26ed3d66" providerId="ADAL" clId="{485F4389-DBC3-4BEC-B436-6BB95A1F8494}" dt="2026-04-23T01:52:17.681" v="666"/>
      <pc:docMkLst>
        <pc:docMk/>
      </pc:docMkLst>
      <pc:sldChg chg="modSp new mod">
        <pc:chgData name="Eun Sik Kim" userId="bcacccfb-5b99-4a48-9177-2a3e26ed3d66" providerId="ADAL" clId="{485F4389-DBC3-4BEC-B436-6BB95A1F8494}" dt="2026-04-23T01:30:29.770" v="44" actId="20577"/>
        <pc:sldMkLst>
          <pc:docMk/>
          <pc:sldMk cId="4214679052" sldId="256"/>
        </pc:sldMkLst>
        <pc:spChg chg="mod">
          <ac:chgData name="Eun Sik Kim" userId="bcacccfb-5b99-4a48-9177-2a3e26ed3d66" providerId="ADAL" clId="{485F4389-DBC3-4BEC-B436-6BB95A1F8494}" dt="2026-04-23T01:30:21.927" v="18" actId="20577"/>
          <ac:spMkLst>
            <pc:docMk/>
            <pc:sldMk cId="4214679052" sldId="256"/>
            <ac:spMk id="2" creationId="{4899AD94-8E2B-AE82-3E67-3EACCC7ECAE2}"/>
          </ac:spMkLst>
        </pc:spChg>
        <pc:spChg chg="mod">
          <ac:chgData name="Eun Sik Kim" userId="bcacccfb-5b99-4a48-9177-2a3e26ed3d66" providerId="ADAL" clId="{485F4389-DBC3-4BEC-B436-6BB95A1F8494}" dt="2026-04-23T01:30:29.770" v="44" actId="20577"/>
          <ac:spMkLst>
            <pc:docMk/>
            <pc:sldMk cId="4214679052" sldId="256"/>
            <ac:spMk id="3" creationId="{91AC1595-6D11-CDF2-4E1F-54D30DB28924}"/>
          </ac:spMkLst>
        </pc:spChg>
      </pc:sldChg>
      <pc:sldChg chg="modSp new mod">
        <pc:chgData name="Eun Sik Kim" userId="bcacccfb-5b99-4a48-9177-2a3e26ed3d66" providerId="ADAL" clId="{485F4389-DBC3-4BEC-B436-6BB95A1F8494}" dt="2026-04-23T01:33:00.243" v="195" actId="20577"/>
        <pc:sldMkLst>
          <pc:docMk/>
          <pc:sldMk cId="2848251531" sldId="257"/>
        </pc:sldMkLst>
        <pc:spChg chg="mod">
          <ac:chgData name="Eun Sik Kim" userId="bcacccfb-5b99-4a48-9177-2a3e26ed3d66" providerId="ADAL" clId="{485F4389-DBC3-4BEC-B436-6BB95A1F8494}" dt="2026-04-23T01:31:36.817" v="56" actId="20577"/>
          <ac:spMkLst>
            <pc:docMk/>
            <pc:sldMk cId="2848251531" sldId="257"/>
            <ac:spMk id="2" creationId="{FFDEC6D9-8BBE-0DC5-671F-56572AF35FF9}"/>
          </ac:spMkLst>
        </pc:spChg>
        <pc:spChg chg="mod">
          <ac:chgData name="Eun Sik Kim" userId="bcacccfb-5b99-4a48-9177-2a3e26ed3d66" providerId="ADAL" clId="{485F4389-DBC3-4BEC-B436-6BB95A1F8494}" dt="2026-04-23T01:33:00.243" v="195" actId="20577"/>
          <ac:spMkLst>
            <pc:docMk/>
            <pc:sldMk cId="2848251531" sldId="257"/>
            <ac:spMk id="3" creationId="{0AE959D7-6FE4-131D-F6F3-D499B30C9FC3}"/>
          </ac:spMkLst>
        </pc:spChg>
      </pc:sldChg>
      <pc:sldChg chg="modSp new mod">
        <pc:chgData name="Eun Sik Kim" userId="bcacccfb-5b99-4a48-9177-2a3e26ed3d66" providerId="ADAL" clId="{485F4389-DBC3-4BEC-B436-6BB95A1F8494}" dt="2026-04-23T01:32:33.229" v="151" actId="20577"/>
        <pc:sldMkLst>
          <pc:docMk/>
          <pc:sldMk cId="2768124693" sldId="258"/>
        </pc:sldMkLst>
        <pc:spChg chg="mod">
          <ac:chgData name="Eun Sik Kim" userId="bcacccfb-5b99-4a48-9177-2a3e26ed3d66" providerId="ADAL" clId="{485F4389-DBC3-4BEC-B436-6BB95A1F8494}" dt="2026-04-23T01:32:33.229" v="151" actId="20577"/>
          <ac:spMkLst>
            <pc:docMk/>
            <pc:sldMk cId="2768124693" sldId="258"/>
            <ac:spMk id="2" creationId="{22989F06-F787-8DF6-C193-D8BF06E0C217}"/>
          </ac:spMkLst>
        </pc:spChg>
      </pc:sldChg>
      <pc:sldChg chg="modSp new mod">
        <pc:chgData name="Eun Sik Kim" userId="bcacccfb-5b99-4a48-9177-2a3e26ed3d66" providerId="ADAL" clId="{485F4389-DBC3-4BEC-B436-6BB95A1F8494}" dt="2026-04-23T01:32:41.734" v="158" actId="27636"/>
        <pc:sldMkLst>
          <pc:docMk/>
          <pc:sldMk cId="3246620024" sldId="259"/>
        </pc:sldMkLst>
        <pc:spChg chg="mod">
          <ac:chgData name="Eun Sik Kim" userId="bcacccfb-5b99-4a48-9177-2a3e26ed3d66" providerId="ADAL" clId="{485F4389-DBC3-4BEC-B436-6BB95A1F8494}" dt="2026-04-23T01:32:38.948" v="156" actId="27636"/>
          <ac:spMkLst>
            <pc:docMk/>
            <pc:sldMk cId="3246620024" sldId="259"/>
            <ac:spMk id="2" creationId="{4C1AC635-9E4D-98F8-C661-AB5DA0BB7074}"/>
          </ac:spMkLst>
        </pc:spChg>
        <pc:spChg chg="mod">
          <ac:chgData name="Eun Sik Kim" userId="bcacccfb-5b99-4a48-9177-2a3e26ed3d66" providerId="ADAL" clId="{485F4389-DBC3-4BEC-B436-6BB95A1F8494}" dt="2026-04-23T01:32:41.734" v="158" actId="27636"/>
          <ac:spMkLst>
            <pc:docMk/>
            <pc:sldMk cId="3246620024" sldId="259"/>
            <ac:spMk id="3" creationId="{49265D66-678C-508B-E7FF-DDE5C976D748}"/>
          </ac:spMkLst>
        </pc:spChg>
      </pc:sldChg>
      <pc:sldChg chg="modSp new">
        <pc:chgData name="Eun Sik Kim" userId="bcacccfb-5b99-4a48-9177-2a3e26ed3d66" providerId="ADAL" clId="{485F4389-DBC3-4BEC-B436-6BB95A1F8494}" dt="2026-04-23T01:33:14.187" v="199"/>
        <pc:sldMkLst>
          <pc:docMk/>
          <pc:sldMk cId="3208373214" sldId="260"/>
        </pc:sldMkLst>
        <pc:spChg chg="mod">
          <ac:chgData name="Eun Sik Kim" userId="bcacccfb-5b99-4a48-9177-2a3e26ed3d66" providerId="ADAL" clId="{485F4389-DBC3-4BEC-B436-6BB95A1F8494}" dt="2026-04-23T01:33:14.187" v="199"/>
          <ac:spMkLst>
            <pc:docMk/>
            <pc:sldMk cId="3208373214" sldId="260"/>
            <ac:spMk id="2" creationId="{F5E08920-87C5-CC00-2240-C24DB2D73C23}"/>
          </ac:spMkLst>
        </pc:spChg>
        <pc:spChg chg="mod">
          <ac:chgData name="Eun Sik Kim" userId="bcacccfb-5b99-4a48-9177-2a3e26ed3d66" providerId="ADAL" clId="{485F4389-DBC3-4BEC-B436-6BB95A1F8494}" dt="2026-04-23T01:33:09.409" v="198"/>
          <ac:spMkLst>
            <pc:docMk/>
            <pc:sldMk cId="3208373214" sldId="260"/>
            <ac:spMk id="3" creationId="{301F2C9A-D0FD-7F53-4FB2-B1E5E4AA1088}"/>
          </ac:spMkLst>
        </pc:spChg>
      </pc:sldChg>
      <pc:sldChg chg="modSp new mod ord">
        <pc:chgData name="Eun Sik Kim" userId="bcacccfb-5b99-4a48-9177-2a3e26ed3d66" providerId="ADAL" clId="{485F4389-DBC3-4BEC-B436-6BB95A1F8494}" dt="2026-04-23T01:33:05.099" v="197"/>
        <pc:sldMkLst>
          <pc:docMk/>
          <pc:sldMk cId="530034265" sldId="261"/>
        </pc:sldMkLst>
        <pc:spChg chg="mod">
          <ac:chgData name="Eun Sik Kim" userId="bcacccfb-5b99-4a48-9177-2a3e26ed3d66" providerId="ADAL" clId="{485F4389-DBC3-4BEC-B436-6BB95A1F8494}" dt="2026-04-23T01:32:56.492" v="187" actId="20577"/>
          <ac:spMkLst>
            <pc:docMk/>
            <pc:sldMk cId="530034265" sldId="261"/>
            <ac:spMk id="2" creationId="{21AFBB1B-85CF-38EB-2FF6-F309C7343C66}"/>
          </ac:spMkLst>
        </pc:spChg>
      </pc:sldChg>
      <pc:sldChg chg="modSp new mod">
        <pc:chgData name="Eun Sik Kim" userId="bcacccfb-5b99-4a48-9177-2a3e26ed3d66" providerId="ADAL" clId="{485F4389-DBC3-4BEC-B436-6BB95A1F8494}" dt="2026-04-23T01:33:39.065" v="214" actId="20577"/>
        <pc:sldMkLst>
          <pc:docMk/>
          <pc:sldMk cId="1595050896" sldId="262"/>
        </pc:sldMkLst>
        <pc:spChg chg="mod">
          <ac:chgData name="Eun Sik Kim" userId="bcacccfb-5b99-4a48-9177-2a3e26ed3d66" providerId="ADAL" clId="{485F4389-DBC3-4BEC-B436-6BB95A1F8494}" dt="2026-04-23T01:33:39.065" v="214" actId="20577"/>
          <ac:spMkLst>
            <pc:docMk/>
            <pc:sldMk cId="1595050896" sldId="262"/>
            <ac:spMk id="2" creationId="{DD1FB048-AB7A-8FB9-9E23-6D43D059E1A9}"/>
          </ac:spMkLst>
        </pc:spChg>
      </pc:sldChg>
      <pc:sldChg chg="modSp add mod">
        <pc:chgData name="Eun Sik Kim" userId="bcacccfb-5b99-4a48-9177-2a3e26ed3d66" providerId="ADAL" clId="{485F4389-DBC3-4BEC-B436-6BB95A1F8494}" dt="2026-04-23T01:33:43.447" v="219" actId="20577"/>
        <pc:sldMkLst>
          <pc:docMk/>
          <pc:sldMk cId="2591404141" sldId="263"/>
        </pc:sldMkLst>
        <pc:spChg chg="mod">
          <ac:chgData name="Eun Sik Kim" userId="bcacccfb-5b99-4a48-9177-2a3e26ed3d66" providerId="ADAL" clId="{485F4389-DBC3-4BEC-B436-6BB95A1F8494}" dt="2026-04-23T01:33:43.447" v="219" actId="20577"/>
          <ac:spMkLst>
            <pc:docMk/>
            <pc:sldMk cId="2591404141" sldId="263"/>
            <ac:spMk id="2" creationId="{3767346A-1D2D-F0D2-E195-F3397A6E3D6A}"/>
          </ac:spMkLst>
        </pc:spChg>
      </pc:sldChg>
      <pc:sldChg chg="modSp add mod">
        <pc:chgData name="Eun Sik Kim" userId="bcacccfb-5b99-4a48-9177-2a3e26ed3d66" providerId="ADAL" clId="{485F4389-DBC3-4BEC-B436-6BB95A1F8494}" dt="2026-04-23T01:33:46.970" v="224" actId="20577"/>
        <pc:sldMkLst>
          <pc:docMk/>
          <pc:sldMk cId="4210113737" sldId="264"/>
        </pc:sldMkLst>
        <pc:spChg chg="mod">
          <ac:chgData name="Eun Sik Kim" userId="bcacccfb-5b99-4a48-9177-2a3e26ed3d66" providerId="ADAL" clId="{485F4389-DBC3-4BEC-B436-6BB95A1F8494}" dt="2026-04-23T01:33:46.970" v="224" actId="20577"/>
          <ac:spMkLst>
            <pc:docMk/>
            <pc:sldMk cId="4210113737" sldId="264"/>
            <ac:spMk id="2" creationId="{DA0279AB-7814-0CFB-2E8D-A8B87C667D0B}"/>
          </ac:spMkLst>
        </pc:spChg>
      </pc:sldChg>
      <pc:sldChg chg="modSp add mod">
        <pc:chgData name="Eun Sik Kim" userId="bcacccfb-5b99-4a48-9177-2a3e26ed3d66" providerId="ADAL" clId="{485F4389-DBC3-4BEC-B436-6BB95A1F8494}" dt="2026-04-23T01:33:51.125" v="227" actId="20577"/>
        <pc:sldMkLst>
          <pc:docMk/>
          <pc:sldMk cId="3092554650" sldId="265"/>
        </pc:sldMkLst>
        <pc:spChg chg="mod">
          <ac:chgData name="Eun Sik Kim" userId="bcacccfb-5b99-4a48-9177-2a3e26ed3d66" providerId="ADAL" clId="{485F4389-DBC3-4BEC-B436-6BB95A1F8494}" dt="2026-04-23T01:33:51.125" v="227" actId="20577"/>
          <ac:spMkLst>
            <pc:docMk/>
            <pc:sldMk cId="3092554650" sldId="265"/>
            <ac:spMk id="2" creationId="{DAF83388-2CB1-CE71-C406-4C50B94AA713}"/>
          </ac:spMkLst>
        </pc:spChg>
      </pc:sldChg>
      <pc:sldChg chg="modSp new mod">
        <pc:chgData name="Eun Sik Kim" userId="bcacccfb-5b99-4a48-9177-2a3e26ed3d66" providerId="ADAL" clId="{485F4389-DBC3-4BEC-B436-6BB95A1F8494}" dt="2026-04-23T01:34:49.778" v="250" actId="20577"/>
        <pc:sldMkLst>
          <pc:docMk/>
          <pc:sldMk cId="980793671" sldId="266"/>
        </pc:sldMkLst>
        <pc:spChg chg="mod">
          <ac:chgData name="Eun Sik Kim" userId="bcacccfb-5b99-4a48-9177-2a3e26ed3d66" providerId="ADAL" clId="{485F4389-DBC3-4BEC-B436-6BB95A1F8494}" dt="2026-04-23T01:34:06.821" v="229"/>
          <ac:spMkLst>
            <pc:docMk/>
            <pc:sldMk cId="980793671" sldId="266"/>
            <ac:spMk id="2" creationId="{0EA2F184-F9A2-EE60-78D7-4C0850A6EFB9}"/>
          </ac:spMkLst>
        </pc:spChg>
        <pc:spChg chg="mod">
          <ac:chgData name="Eun Sik Kim" userId="bcacccfb-5b99-4a48-9177-2a3e26ed3d66" providerId="ADAL" clId="{485F4389-DBC3-4BEC-B436-6BB95A1F8494}" dt="2026-04-23T01:34:49.778" v="250" actId="20577"/>
          <ac:spMkLst>
            <pc:docMk/>
            <pc:sldMk cId="980793671" sldId="266"/>
            <ac:spMk id="3" creationId="{841557CA-3F6E-DD13-7DD0-2DDC293D857A}"/>
          </ac:spMkLst>
        </pc:spChg>
      </pc:sldChg>
      <pc:sldChg chg="modSp add mod">
        <pc:chgData name="Eun Sik Kim" userId="bcacccfb-5b99-4a48-9177-2a3e26ed3d66" providerId="ADAL" clId="{485F4389-DBC3-4BEC-B436-6BB95A1F8494}" dt="2026-04-23T01:35:06.290" v="275" actId="27636"/>
        <pc:sldMkLst>
          <pc:docMk/>
          <pc:sldMk cId="2187466665" sldId="267"/>
        </pc:sldMkLst>
        <pc:spChg chg="mod">
          <ac:chgData name="Eun Sik Kim" userId="bcacccfb-5b99-4a48-9177-2a3e26ed3d66" providerId="ADAL" clId="{485F4389-DBC3-4BEC-B436-6BB95A1F8494}" dt="2026-04-23T01:35:00.982" v="273" actId="20577"/>
          <ac:spMkLst>
            <pc:docMk/>
            <pc:sldMk cId="2187466665" sldId="267"/>
            <ac:spMk id="2" creationId="{7F55DAE8-367D-0415-8F83-5B703C1ACAE4}"/>
          </ac:spMkLst>
        </pc:spChg>
        <pc:spChg chg="mod">
          <ac:chgData name="Eun Sik Kim" userId="bcacccfb-5b99-4a48-9177-2a3e26ed3d66" providerId="ADAL" clId="{485F4389-DBC3-4BEC-B436-6BB95A1F8494}" dt="2026-04-23T01:35:06.290" v="275" actId="27636"/>
          <ac:spMkLst>
            <pc:docMk/>
            <pc:sldMk cId="2187466665" sldId="267"/>
            <ac:spMk id="3" creationId="{1E34199B-DFC3-0316-2145-D02788DC906F}"/>
          </ac:spMkLst>
        </pc:spChg>
      </pc:sldChg>
      <pc:sldChg chg="modSp add mod">
        <pc:chgData name="Eun Sik Kim" userId="bcacccfb-5b99-4a48-9177-2a3e26ed3d66" providerId="ADAL" clId="{485F4389-DBC3-4BEC-B436-6BB95A1F8494}" dt="2026-04-23T01:35:13.790" v="278" actId="20577"/>
        <pc:sldMkLst>
          <pc:docMk/>
          <pc:sldMk cId="307187058" sldId="268"/>
        </pc:sldMkLst>
        <pc:spChg chg="mod">
          <ac:chgData name="Eun Sik Kim" userId="bcacccfb-5b99-4a48-9177-2a3e26ed3d66" providerId="ADAL" clId="{485F4389-DBC3-4BEC-B436-6BB95A1F8494}" dt="2026-04-23T01:35:13.790" v="278" actId="20577"/>
          <ac:spMkLst>
            <pc:docMk/>
            <pc:sldMk cId="307187058" sldId="268"/>
            <ac:spMk id="2" creationId="{9826F69A-2485-4419-A411-888C5CDBC45C}"/>
          </ac:spMkLst>
        </pc:spChg>
        <pc:spChg chg="mod">
          <ac:chgData name="Eun Sik Kim" userId="bcacccfb-5b99-4a48-9177-2a3e26ed3d66" providerId="ADAL" clId="{485F4389-DBC3-4BEC-B436-6BB95A1F8494}" dt="2026-04-23T01:35:12.848" v="277"/>
          <ac:spMkLst>
            <pc:docMk/>
            <pc:sldMk cId="307187058" sldId="268"/>
            <ac:spMk id="3" creationId="{3C467B5D-EEF3-87C2-5CBF-744BD2B228E7}"/>
          </ac:spMkLst>
        </pc:spChg>
      </pc:sldChg>
      <pc:sldChg chg="modSp new mod">
        <pc:chgData name="Eun Sik Kim" userId="bcacccfb-5b99-4a48-9177-2a3e26ed3d66" providerId="ADAL" clId="{485F4389-DBC3-4BEC-B436-6BB95A1F8494}" dt="2026-04-23T01:38:13.395" v="324" actId="1076"/>
        <pc:sldMkLst>
          <pc:docMk/>
          <pc:sldMk cId="2507544388" sldId="269"/>
        </pc:sldMkLst>
        <pc:spChg chg="mod">
          <ac:chgData name="Eun Sik Kim" userId="bcacccfb-5b99-4a48-9177-2a3e26ed3d66" providerId="ADAL" clId="{485F4389-DBC3-4BEC-B436-6BB95A1F8494}" dt="2026-04-23T01:35:51.160" v="306" actId="20577"/>
          <ac:spMkLst>
            <pc:docMk/>
            <pc:sldMk cId="2507544388" sldId="269"/>
            <ac:spMk id="2" creationId="{ECCBC1D2-7BED-5C37-5272-24BF7C46CF8C}"/>
          </ac:spMkLst>
        </pc:spChg>
        <pc:spChg chg="mod">
          <ac:chgData name="Eun Sik Kim" userId="bcacccfb-5b99-4a48-9177-2a3e26ed3d66" providerId="ADAL" clId="{485F4389-DBC3-4BEC-B436-6BB95A1F8494}" dt="2026-04-23T01:38:11.320" v="323" actId="242"/>
          <ac:spMkLst>
            <pc:docMk/>
            <pc:sldMk cId="2507544388" sldId="269"/>
            <ac:spMk id="3" creationId="{B7510951-95D9-7C21-2EEA-7894785097F6}"/>
          </ac:spMkLst>
        </pc:spChg>
        <pc:spChg chg="mod">
          <ac:chgData name="Eun Sik Kim" userId="bcacccfb-5b99-4a48-9177-2a3e26ed3d66" providerId="ADAL" clId="{485F4389-DBC3-4BEC-B436-6BB95A1F8494}" dt="2026-04-23T01:38:13.395" v="324" actId="1076"/>
          <ac:spMkLst>
            <pc:docMk/>
            <pc:sldMk cId="2507544388" sldId="269"/>
            <ac:spMk id="4" creationId="{BA15C764-CD9D-57E9-C4AA-0C5C0819B32D}"/>
          </ac:spMkLst>
        </pc:spChg>
        <pc:spChg chg="mod">
          <ac:chgData name="Eun Sik Kim" userId="bcacccfb-5b99-4a48-9177-2a3e26ed3d66" providerId="ADAL" clId="{485F4389-DBC3-4BEC-B436-6BB95A1F8494}" dt="2026-04-23T01:37:55.471" v="322" actId="20577"/>
          <ac:spMkLst>
            <pc:docMk/>
            <pc:sldMk cId="2507544388" sldId="269"/>
            <ac:spMk id="5" creationId="{4A1C7BF0-12A1-8E2A-C385-D4451859B5B3}"/>
          </ac:spMkLst>
        </pc:spChg>
      </pc:sldChg>
      <pc:sldChg chg="modSp add mod">
        <pc:chgData name="Eun Sik Kim" userId="bcacccfb-5b99-4a48-9177-2a3e26ed3d66" providerId="ADAL" clId="{485F4389-DBC3-4BEC-B436-6BB95A1F8494}" dt="2026-04-23T01:39:39.967" v="390" actId="14100"/>
        <pc:sldMkLst>
          <pc:docMk/>
          <pc:sldMk cId="2722948358" sldId="270"/>
        </pc:sldMkLst>
        <pc:spChg chg="mod">
          <ac:chgData name="Eun Sik Kim" userId="bcacccfb-5b99-4a48-9177-2a3e26ed3d66" providerId="ADAL" clId="{485F4389-DBC3-4BEC-B436-6BB95A1F8494}" dt="2026-04-23T01:38:20.122" v="330" actId="20577"/>
          <ac:spMkLst>
            <pc:docMk/>
            <pc:sldMk cId="2722948358" sldId="270"/>
            <ac:spMk id="2" creationId="{5788F9FA-603A-2B9D-2126-955946F8D7A9}"/>
          </ac:spMkLst>
        </pc:spChg>
        <pc:spChg chg="mod">
          <ac:chgData name="Eun Sik Kim" userId="bcacccfb-5b99-4a48-9177-2a3e26ed3d66" providerId="ADAL" clId="{485F4389-DBC3-4BEC-B436-6BB95A1F8494}" dt="2026-04-23T01:38:41.052" v="333" actId="948"/>
          <ac:spMkLst>
            <pc:docMk/>
            <pc:sldMk cId="2722948358" sldId="270"/>
            <ac:spMk id="3" creationId="{992138C6-96FE-68BD-5697-8BCBA1019926}"/>
          </ac:spMkLst>
        </pc:spChg>
        <pc:spChg chg="mod">
          <ac:chgData name="Eun Sik Kim" userId="bcacccfb-5b99-4a48-9177-2a3e26ed3d66" providerId="ADAL" clId="{485F4389-DBC3-4BEC-B436-6BB95A1F8494}" dt="2026-04-23T01:39:39.967" v="390" actId="14100"/>
          <ac:spMkLst>
            <pc:docMk/>
            <pc:sldMk cId="2722948358" sldId="270"/>
            <ac:spMk id="4" creationId="{1B1B783E-AA3F-4025-B5F7-A7C4077CBC3C}"/>
          </ac:spMkLst>
        </pc:spChg>
        <pc:spChg chg="mod">
          <ac:chgData name="Eun Sik Kim" userId="bcacccfb-5b99-4a48-9177-2a3e26ed3d66" providerId="ADAL" clId="{485F4389-DBC3-4BEC-B436-6BB95A1F8494}" dt="2026-04-23T01:38:57.063" v="335" actId="2711"/>
          <ac:spMkLst>
            <pc:docMk/>
            <pc:sldMk cId="2722948358" sldId="270"/>
            <ac:spMk id="5" creationId="{1AA491E6-2CCA-68D9-7DEF-B7AB46AA3B77}"/>
          </ac:spMkLst>
        </pc:spChg>
      </pc:sldChg>
      <pc:sldChg chg="modSp add mod">
        <pc:chgData name="Eun Sik Kim" userId="bcacccfb-5b99-4a48-9177-2a3e26ed3d66" providerId="ADAL" clId="{485F4389-DBC3-4BEC-B436-6BB95A1F8494}" dt="2026-04-23T01:40:57.992" v="407" actId="20577"/>
        <pc:sldMkLst>
          <pc:docMk/>
          <pc:sldMk cId="2876876816" sldId="271"/>
        </pc:sldMkLst>
        <pc:spChg chg="mod">
          <ac:chgData name="Eun Sik Kim" userId="bcacccfb-5b99-4a48-9177-2a3e26ed3d66" providerId="ADAL" clId="{485F4389-DBC3-4BEC-B436-6BB95A1F8494}" dt="2026-04-23T01:39:54.087" v="397" actId="20577"/>
          <ac:spMkLst>
            <pc:docMk/>
            <pc:sldMk cId="2876876816" sldId="271"/>
            <ac:spMk id="2" creationId="{BE600EA4-F0A2-CDF9-4A33-DA96CA18385C}"/>
          </ac:spMkLst>
        </pc:spChg>
        <pc:spChg chg="mod">
          <ac:chgData name="Eun Sik Kim" userId="bcacccfb-5b99-4a48-9177-2a3e26ed3d66" providerId="ADAL" clId="{485F4389-DBC3-4BEC-B436-6BB95A1F8494}" dt="2026-04-23T01:40:36.179" v="405" actId="20577"/>
          <ac:spMkLst>
            <pc:docMk/>
            <pc:sldMk cId="2876876816" sldId="271"/>
            <ac:spMk id="3" creationId="{8B8EDD0D-8D1C-B0EB-7A0E-7F8CE5E3819C}"/>
          </ac:spMkLst>
        </pc:spChg>
        <pc:spChg chg="mod">
          <ac:chgData name="Eun Sik Kim" userId="bcacccfb-5b99-4a48-9177-2a3e26ed3d66" providerId="ADAL" clId="{485F4389-DBC3-4BEC-B436-6BB95A1F8494}" dt="2026-04-23T01:40:31.776" v="404" actId="14100"/>
          <ac:spMkLst>
            <pc:docMk/>
            <pc:sldMk cId="2876876816" sldId="271"/>
            <ac:spMk id="4" creationId="{D131190C-BF91-2014-3DEA-07AF3761228C}"/>
          </ac:spMkLst>
        </pc:spChg>
        <pc:spChg chg="mod">
          <ac:chgData name="Eun Sik Kim" userId="bcacccfb-5b99-4a48-9177-2a3e26ed3d66" providerId="ADAL" clId="{485F4389-DBC3-4BEC-B436-6BB95A1F8494}" dt="2026-04-23T01:40:57.992" v="407" actId="20577"/>
          <ac:spMkLst>
            <pc:docMk/>
            <pc:sldMk cId="2876876816" sldId="271"/>
            <ac:spMk id="5" creationId="{5749EC1B-C62D-D56B-4ACC-95DF602D1891}"/>
          </ac:spMkLst>
        </pc:spChg>
      </pc:sldChg>
      <pc:sldChg chg="modSp new mod">
        <pc:chgData name="Eun Sik Kim" userId="bcacccfb-5b99-4a48-9177-2a3e26ed3d66" providerId="ADAL" clId="{485F4389-DBC3-4BEC-B436-6BB95A1F8494}" dt="2026-04-23T01:41:26.795" v="437"/>
        <pc:sldMkLst>
          <pc:docMk/>
          <pc:sldMk cId="2629076249" sldId="272"/>
        </pc:sldMkLst>
        <pc:spChg chg="mod">
          <ac:chgData name="Eun Sik Kim" userId="bcacccfb-5b99-4a48-9177-2a3e26ed3d66" providerId="ADAL" clId="{485F4389-DBC3-4BEC-B436-6BB95A1F8494}" dt="2026-04-23T01:41:20.125" v="436" actId="20577"/>
          <ac:spMkLst>
            <pc:docMk/>
            <pc:sldMk cId="2629076249" sldId="272"/>
            <ac:spMk id="2" creationId="{BCF64144-EC3B-6A70-E51C-C7A6E887E184}"/>
          </ac:spMkLst>
        </pc:spChg>
        <pc:spChg chg="mod">
          <ac:chgData name="Eun Sik Kim" userId="bcacccfb-5b99-4a48-9177-2a3e26ed3d66" providerId="ADAL" clId="{485F4389-DBC3-4BEC-B436-6BB95A1F8494}" dt="2026-04-23T01:41:26.795" v="437"/>
          <ac:spMkLst>
            <pc:docMk/>
            <pc:sldMk cId="2629076249" sldId="272"/>
            <ac:spMk id="3" creationId="{AF88D83A-7B0F-A405-D268-28E51A33C107}"/>
          </ac:spMkLst>
        </pc:spChg>
      </pc:sldChg>
      <pc:sldChg chg="modSp new mod">
        <pc:chgData name="Eun Sik Kim" userId="bcacccfb-5b99-4a48-9177-2a3e26ed3d66" providerId="ADAL" clId="{485F4389-DBC3-4BEC-B436-6BB95A1F8494}" dt="2026-04-23T01:43:25.987" v="484" actId="20577"/>
        <pc:sldMkLst>
          <pc:docMk/>
          <pc:sldMk cId="1300631850" sldId="273"/>
        </pc:sldMkLst>
        <pc:spChg chg="mod">
          <ac:chgData name="Eun Sik Kim" userId="bcacccfb-5b99-4a48-9177-2a3e26ed3d66" providerId="ADAL" clId="{485F4389-DBC3-4BEC-B436-6BB95A1F8494}" dt="2026-04-23T01:42:43.706" v="475" actId="20577"/>
          <ac:spMkLst>
            <pc:docMk/>
            <pc:sldMk cId="1300631850" sldId="273"/>
            <ac:spMk id="2" creationId="{863D6BC6-A92F-F024-46F8-86457FDF9BDF}"/>
          </ac:spMkLst>
        </pc:spChg>
        <pc:spChg chg="mod">
          <ac:chgData name="Eun Sik Kim" userId="bcacccfb-5b99-4a48-9177-2a3e26ed3d66" providerId="ADAL" clId="{485F4389-DBC3-4BEC-B436-6BB95A1F8494}" dt="2026-04-23T01:43:25.987" v="484" actId="20577"/>
          <ac:spMkLst>
            <pc:docMk/>
            <pc:sldMk cId="1300631850" sldId="273"/>
            <ac:spMk id="3" creationId="{B54F546E-3C8B-AFBE-FD59-36275C48017E}"/>
          </ac:spMkLst>
        </pc:spChg>
        <pc:spChg chg="mod">
          <ac:chgData name="Eun Sik Kim" userId="bcacccfb-5b99-4a48-9177-2a3e26ed3d66" providerId="ADAL" clId="{485F4389-DBC3-4BEC-B436-6BB95A1F8494}" dt="2026-04-23T01:42:21.900" v="450" actId="1076"/>
          <ac:spMkLst>
            <pc:docMk/>
            <pc:sldMk cId="1300631850" sldId="273"/>
            <ac:spMk id="4" creationId="{2AE5C461-A4B0-1747-DD33-4576EAF3A0D2}"/>
          </ac:spMkLst>
        </pc:spChg>
      </pc:sldChg>
      <pc:sldChg chg="modSp add mod">
        <pc:chgData name="Eun Sik Kim" userId="bcacccfb-5b99-4a48-9177-2a3e26ed3d66" providerId="ADAL" clId="{485F4389-DBC3-4BEC-B436-6BB95A1F8494}" dt="2026-04-23T01:44:17.809" v="500" actId="2711"/>
        <pc:sldMkLst>
          <pc:docMk/>
          <pc:sldMk cId="364652000" sldId="274"/>
        </pc:sldMkLst>
        <pc:spChg chg="mod">
          <ac:chgData name="Eun Sik Kim" userId="bcacccfb-5b99-4a48-9177-2a3e26ed3d66" providerId="ADAL" clId="{485F4389-DBC3-4BEC-B436-6BB95A1F8494}" dt="2026-04-23T01:42:57.991" v="482" actId="20577"/>
          <ac:spMkLst>
            <pc:docMk/>
            <pc:sldMk cId="364652000" sldId="274"/>
            <ac:spMk id="2" creationId="{5E83E279-742F-391A-6CCB-0F3BD8C12AE9}"/>
          </ac:spMkLst>
        </pc:spChg>
        <pc:spChg chg="mod">
          <ac:chgData name="Eun Sik Kim" userId="bcacccfb-5b99-4a48-9177-2a3e26ed3d66" providerId="ADAL" clId="{485F4389-DBC3-4BEC-B436-6BB95A1F8494}" dt="2026-04-23T01:43:44.578" v="488" actId="20577"/>
          <ac:spMkLst>
            <pc:docMk/>
            <pc:sldMk cId="364652000" sldId="274"/>
            <ac:spMk id="3" creationId="{9FC1E4A5-2370-6D4B-991E-1BD7C767DDF5}"/>
          </ac:spMkLst>
        </pc:spChg>
        <pc:spChg chg="mod">
          <ac:chgData name="Eun Sik Kim" userId="bcacccfb-5b99-4a48-9177-2a3e26ed3d66" providerId="ADAL" clId="{485F4389-DBC3-4BEC-B436-6BB95A1F8494}" dt="2026-04-23T01:44:03.153" v="496" actId="27636"/>
          <ac:spMkLst>
            <pc:docMk/>
            <pc:sldMk cId="364652000" sldId="274"/>
            <ac:spMk id="4" creationId="{65D5BE47-2A8C-D7B9-21B9-CFD210EA4038}"/>
          </ac:spMkLst>
        </pc:spChg>
        <pc:spChg chg="mod">
          <ac:chgData name="Eun Sik Kim" userId="bcacccfb-5b99-4a48-9177-2a3e26ed3d66" providerId="ADAL" clId="{485F4389-DBC3-4BEC-B436-6BB95A1F8494}" dt="2026-04-23T01:44:17.809" v="500" actId="2711"/>
          <ac:spMkLst>
            <pc:docMk/>
            <pc:sldMk cId="364652000" sldId="274"/>
            <ac:spMk id="5" creationId="{35BAF69B-B96C-366F-62B6-F60874453A67}"/>
          </ac:spMkLst>
        </pc:spChg>
      </pc:sldChg>
      <pc:sldChg chg="modSp new mod">
        <pc:chgData name="Eun Sik Kim" userId="bcacccfb-5b99-4a48-9177-2a3e26ed3d66" providerId="ADAL" clId="{485F4389-DBC3-4BEC-B436-6BB95A1F8494}" dt="2026-04-23T01:47:34.715" v="505" actId="404"/>
        <pc:sldMkLst>
          <pc:docMk/>
          <pc:sldMk cId="4085351674" sldId="275"/>
        </pc:sldMkLst>
        <pc:spChg chg="mod">
          <ac:chgData name="Eun Sik Kim" userId="bcacccfb-5b99-4a48-9177-2a3e26ed3d66" providerId="ADAL" clId="{485F4389-DBC3-4BEC-B436-6BB95A1F8494}" dt="2026-04-23T01:47:27.213" v="502"/>
          <ac:spMkLst>
            <pc:docMk/>
            <pc:sldMk cId="4085351674" sldId="275"/>
            <ac:spMk id="2" creationId="{1FA002DA-1D0C-70EE-7D06-891150690208}"/>
          </ac:spMkLst>
        </pc:spChg>
        <pc:spChg chg="mod">
          <ac:chgData name="Eun Sik Kim" userId="bcacccfb-5b99-4a48-9177-2a3e26ed3d66" providerId="ADAL" clId="{485F4389-DBC3-4BEC-B436-6BB95A1F8494}" dt="2026-04-23T01:47:34.715" v="505" actId="404"/>
          <ac:spMkLst>
            <pc:docMk/>
            <pc:sldMk cId="4085351674" sldId="275"/>
            <ac:spMk id="3" creationId="{732681EE-1A39-2453-9524-485338795F3B}"/>
          </ac:spMkLst>
        </pc:spChg>
      </pc:sldChg>
      <pc:sldChg chg="modSp new mod">
        <pc:chgData name="Eun Sik Kim" userId="bcacccfb-5b99-4a48-9177-2a3e26ed3d66" providerId="ADAL" clId="{485F4389-DBC3-4BEC-B436-6BB95A1F8494}" dt="2026-04-23T01:48:43.522" v="560"/>
        <pc:sldMkLst>
          <pc:docMk/>
          <pc:sldMk cId="198166407" sldId="276"/>
        </pc:sldMkLst>
        <pc:spChg chg="mod">
          <ac:chgData name="Eun Sik Kim" userId="bcacccfb-5b99-4a48-9177-2a3e26ed3d66" providerId="ADAL" clId="{485F4389-DBC3-4BEC-B436-6BB95A1F8494}" dt="2026-04-23T01:48:43.522" v="560"/>
          <ac:spMkLst>
            <pc:docMk/>
            <pc:sldMk cId="198166407" sldId="276"/>
            <ac:spMk id="2" creationId="{55FE96C5-EA46-350E-8231-F2581393728C}"/>
          </ac:spMkLst>
        </pc:spChg>
        <pc:spChg chg="mod">
          <ac:chgData name="Eun Sik Kim" userId="bcacccfb-5b99-4a48-9177-2a3e26ed3d66" providerId="ADAL" clId="{485F4389-DBC3-4BEC-B436-6BB95A1F8494}" dt="2026-04-23T01:48:23.789" v="556"/>
          <ac:spMkLst>
            <pc:docMk/>
            <pc:sldMk cId="198166407" sldId="276"/>
            <ac:spMk id="3" creationId="{337EEF41-F67B-D1F6-2800-9AEE2F2326B5}"/>
          </ac:spMkLst>
        </pc:spChg>
      </pc:sldChg>
      <pc:sldChg chg="modSp add del mod">
        <pc:chgData name="Eun Sik Kim" userId="bcacccfb-5b99-4a48-9177-2a3e26ed3d66" providerId="ADAL" clId="{485F4389-DBC3-4BEC-B436-6BB95A1F8494}" dt="2026-04-23T01:48:45.113" v="561"/>
        <pc:sldMkLst>
          <pc:docMk/>
          <pc:sldMk cId="1185582804" sldId="277"/>
        </pc:sldMkLst>
        <pc:spChg chg="mod">
          <ac:chgData name="Eun Sik Kim" userId="bcacccfb-5b99-4a48-9177-2a3e26ed3d66" providerId="ADAL" clId="{485F4389-DBC3-4BEC-B436-6BB95A1F8494}" dt="2026-04-23T01:48:45.113" v="561"/>
          <ac:spMkLst>
            <pc:docMk/>
            <pc:sldMk cId="1185582804" sldId="277"/>
            <ac:spMk id="2" creationId="{8A9B4550-74E5-9B80-F91C-4F803E164405}"/>
          </ac:spMkLst>
        </pc:spChg>
        <pc:spChg chg="mod">
          <ac:chgData name="Eun Sik Kim" userId="bcacccfb-5b99-4a48-9177-2a3e26ed3d66" providerId="ADAL" clId="{485F4389-DBC3-4BEC-B436-6BB95A1F8494}" dt="2026-04-23T01:48:27.117" v="557"/>
          <ac:spMkLst>
            <pc:docMk/>
            <pc:sldMk cId="1185582804" sldId="277"/>
            <ac:spMk id="3" creationId="{BD2279A1-4ACF-0EEC-CB83-95D463EB2350}"/>
          </ac:spMkLst>
        </pc:spChg>
      </pc:sldChg>
      <pc:sldChg chg="modSp add mod">
        <pc:chgData name="Eun Sik Kim" userId="bcacccfb-5b99-4a48-9177-2a3e26ed3d66" providerId="ADAL" clId="{485F4389-DBC3-4BEC-B436-6BB95A1F8494}" dt="2026-04-23T01:48:46.567" v="562"/>
        <pc:sldMkLst>
          <pc:docMk/>
          <pc:sldMk cId="4087190525" sldId="278"/>
        </pc:sldMkLst>
        <pc:spChg chg="mod">
          <ac:chgData name="Eun Sik Kim" userId="bcacccfb-5b99-4a48-9177-2a3e26ed3d66" providerId="ADAL" clId="{485F4389-DBC3-4BEC-B436-6BB95A1F8494}" dt="2026-04-23T01:48:46.567" v="562"/>
          <ac:spMkLst>
            <pc:docMk/>
            <pc:sldMk cId="4087190525" sldId="278"/>
            <ac:spMk id="2" creationId="{B4F1FC2D-22B4-F760-B888-55999CD18A7E}"/>
          </ac:spMkLst>
        </pc:spChg>
        <pc:spChg chg="mod">
          <ac:chgData name="Eun Sik Kim" userId="bcacccfb-5b99-4a48-9177-2a3e26ed3d66" providerId="ADAL" clId="{485F4389-DBC3-4BEC-B436-6BB95A1F8494}" dt="2026-04-23T01:48:31.090" v="558"/>
          <ac:spMkLst>
            <pc:docMk/>
            <pc:sldMk cId="4087190525" sldId="278"/>
            <ac:spMk id="3" creationId="{425F4584-C75F-CFF5-D0BF-8F4011D98CAA}"/>
          </ac:spMkLst>
        </pc:spChg>
      </pc:sldChg>
      <pc:sldChg chg="modSp new mod">
        <pc:chgData name="Eun Sik Kim" userId="bcacccfb-5b99-4a48-9177-2a3e26ed3d66" providerId="ADAL" clId="{485F4389-DBC3-4BEC-B436-6BB95A1F8494}" dt="2026-04-23T01:49:34.316" v="590" actId="1076"/>
        <pc:sldMkLst>
          <pc:docMk/>
          <pc:sldMk cId="3119180343" sldId="279"/>
        </pc:sldMkLst>
        <pc:spChg chg="mod">
          <ac:chgData name="Eun Sik Kim" userId="bcacccfb-5b99-4a48-9177-2a3e26ed3d66" providerId="ADAL" clId="{485F4389-DBC3-4BEC-B436-6BB95A1F8494}" dt="2026-04-23T01:48:53.833" v="584" actId="20577"/>
          <ac:spMkLst>
            <pc:docMk/>
            <pc:sldMk cId="3119180343" sldId="279"/>
            <ac:spMk id="2" creationId="{8B0FE711-56C5-A711-AD55-0F890BB08451}"/>
          </ac:spMkLst>
        </pc:spChg>
        <pc:spChg chg="mod">
          <ac:chgData name="Eun Sik Kim" userId="bcacccfb-5b99-4a48-9177-2a3e26ed3d66" providerId="ADAL" clId="{485F4389-DBC3-4BEC-B436-6BB95A1F8494}" dt="2026-04-23T01:49:20.529" v="586" actId="948"/>
          <ac:spMkLst>
            <pc:docMk/>
            <pc:sldMk cId="3119180343" sldId="279"/>
            <ac:spMk id="3" creationId="{7F910F06-7C8F-26A0-4639-45BB48473E54}"/>
          </ac:spMkLst>
        </pc:spChg>
        <pc:spChg chg="mod">
          <ac:chgData name="Eun Sik Kim" userId="bcacccfb-5b99-4a48-9177-2a3e26ed3d66" providerId="ADAL" clId="{485F4389-DBC3-4BEC-B436-6BB95A1F8494}" dt="2026-04-23T01:49:34.316" v="590" actId="1076"/>
          <ac:spMkLst>
            <pc:docMk/>
            <pc:sldMk cId="3119180343" sldId="279"/>
            <ac:spMk id="4" creationId="{6E4B7FEA-F24D-E538-5F87-5020D9754FFF}"/>
          </ac:spMkLst>
        </pc:spChg>
      </pc:sldChg>
      <pc:sldChg chg="modSp new">
        <pc:chgData name="Eun Sik Kim" userId="bcacccfb-5b99-4a48-9177-2a3e26ed3d66" providerId="ADAL" clId="{485F4389-DBC3-4BEC-B436-6BB95A1F8494}" dt="2026-04-23T01:49:54.996" v="593"/>
        <pc:sldMkLst>
          <pc:docMk/>
          <pc:sldMk cId="3473732415" sldId="280"/>
        </pc:sldMkLst>
        <pc:spChg chg="mod">
          <ac:chgData name="Eun Sik Kim" userId="bcacccfb-5b99-4a48-9177-2a3e26ed3d66" providerId="ADAL" clId="{485F4389-DBC3-4BEC-B436-6BB95A1F8494}" dt="2026-04-23T01:49:50.668" v="592"/>
          <ac:spMkLst>
            <pc:docMk/>
            <pc:sldMk cId="3473732415" sldId="280"/>
            <ac:spMk id="2" creationId="{616F7E8C-E027-2BA0-B09F-10362647C81D}"/>
          </ac:spMkLst>
        </pc:spChg>
        <pc:spChg chg="mod">
          <ac:chgData name="Eun Sik Kim" userId="bcacccfb-5b99-4a48-9177-2a3e26ed3d66" providerId="ADAL" clId="{485F4389-DBC3-4BEC-B436-6BB95A1F8494}" dt="2026-04-23T01:49:54.996" v="593"/>
          <ac:spMkLst>
            <pc:docMk/>
            <pc:sldMk cId="3473732415" sldId="280"/>
            <ac:spMk id="3" creationId="{9A8B949E-75AF-1A05-F84E-E2887DCA19FF}"/>
          </ac:spMkLst>
        </pc:spChg>
      </pc:sldChg>
      <pc:sldChg chg="modSp add mod">
        <pc:chgData name="Eun Sik Kim" userId="bcacccfb-5b99-4a48-9177-2a3e26ed3d66" providerId="ADAL" clId="{485F4389-DBC3-4BEC-B436-6BB95A1F8494}" dt="2026-04-23T01:50:07.213" v="607" actId="27636"/>
        <pc:sldMkLst>
          <pc:docMk/>
          <pc:sldMk cId="3059708303" sldId="281"/>
        </pc:sldMkLst>
        <pc:spChg chg="mod">
          <ac:chgData name="Eun Sik Kim" userId="bcacccfb-5b99-4a48-9177-2a3e26ed3d66" providerId="ADAL" clId="{485F4389-DBC3-4BEC-B436-6BB95A1F8494}" dt="2026-04-23T01:50:03.735" v="605" actId="20577"/>
          <ac:spMkLst>
            <pc:docMk/>
            <pc:sldMk cId="3059708303" sldId="281"/>
            <ac:spMk id="2" creationId="{6D8CA53C-A55E-B491-F9EB-25DA691056D7}"/>
          </ac:spMkLst>
        </pc:spChg>
        <pc:spChg chg="mod">
          <ac:chgData name="Eun Sik Kim" userId="bcacccfb-5b99-4a48-9177-2a3e26ed3d66" providerId="ADAL" clId="{485F4389-DBC3-4BEC-B436-6BB95A1F8494}" dt="2026-04-23T01:50:07.213" v="607" actId="27636"/>
          <ac:spMkLst>
            <pc:docMk/>
            <pc:sldMk cId="3059708303" sldId="281"/>
            <ac:spMk id="3" creationId="{206F524E-AFB9-0C64-2349-F18EE045385F}"/>
          </ac:spMkLst>
        </pc:spChg>
      </pc:sldChg>
      <pc:sldChg chg="modSp add mod">
        <pc:chgData name="Eun Sik Kim" userId="bcacccfb-5b99-4a48-9177-2a3e26ed3d66" providerId="ADAL" clId="{485F4389-DBC3-4BEC-B436-6BB95A1F8494}" dt="2026-04-23T01:51:19.899" v="641" actId="27636"/>
        <pc:sldMkLst>
          <pc:docMk/>
          <pc:sldMk cId="4123376176" sldId="282"/>
        </pc:sldMkLst>
        <pc:spChg chg="mod">
          <ac:chgData name="Eun Sik Kim" userId="bcacccfb-5b99-4a48-9177-2a3e26ed3d66" providerId="ADAL" clId="{485F4389-DBC3-4BEC-B436-6BB95A1F8494}" dt="2026-04-23T01:50:27.182" v="628" actId="20577"/>
          <ac:spMkLst>
            <pc:docMk/>
            <pc:sldMk cId="4123376176" sldId="282"/>
            <ac:spMk id="2" creationId="{3B066D90-61AF-6ABC-CFED-F18CB724AF3B}"/>
          </ac:spMkLst>
        </pc:spChg>
        <pc:spChg chg="mod">
          <ac:chgData name="Eun Sik Kim" userId="bcacccfb-5b99-4a48-9177-2a3e26ed3d66" providerId="ADAL" clId="{485F4389-DBC3-4BEC-B436-6BB95A1F8494}" dt="2026-04-23T01:51:01.529" v="634" actId="403"/>
          <ac:spMkLst>
            <pc:docMk/>
            <pc:sldMk cId="4123376176" sldId="282"/>
            <ac:spMk id="3" creationId="{E25C926D-C7DD-F066-F17B-F448CBE5B01E}"/>
          </ac:spMkLst>
        </pc:spChg>
        <pc:spChg chg="mod">
          <ac:chgData name="Eun Sik Kim" userId="bcacccfb-5b99-4a48-9177-2a3e26ed3d66" providerId="ADAL" clId="{485F4389-DBC3-4BEC-B436-6BB95A1F8494}" dt="2026-04-23T01:51:15.533" v="639" actId="1076"/>
          <ac:spMkLst>
            <pc:docMk/>
            <pc:sldMk cId="4123376176" sldId="282"/>
            <ac:spMk id="4" creationId="{56C97793-7A0B-91BE-D422-A0939C827E92}"/>
          </ac:spMkLst>
        </pc:spChg>
        <pc:spChg chg="mod">
          <ac:chgData name="Eun Sik Kim" userId="bcacccfb-5b99-4a48-9177-2a3e26ed3d66" providerId="ADAL" clId="{485F4389-DBC3-4BEC-B436-6BB95A1F8494}" dt="2026-04-23T01:51:19.899" v="641" actId="27636"/>
          <ac:spMkLst>
            <pc:docMk/>
            <pc:sldMk cId="4123376176" sldId="282"/>
            <ac:spMk id="5" creationId="{B8CEDAAC-75A2-85BA-21B2-204355B0D58F}"/>
          </ac:spMkLst>
        </pc:spChg>
      </pc:sldChg>
      <pc:sldChg chg="modSp add mod">
        <pc:chgData name="Eun Sik Kim" userId="bcacccfb-5b99-4a48-9177-2a3e26ed3d66" providerId="ADAL" clId="{485F4389-DBC3-4BEC-B436-6BB95A1F8494}" dt="2026-04-23T01:52:17.681" v="666"/>
        <pc:sldMkLst>
          <pc:docMk/>
          <pc:sldMk cId="3618307056" sldId="283"/>
        </pc:sldMkLst>
        <pc:spChg chg="mod">
          <ac:chgData name="Eun Sik Kim" userId="bcacccfb-5b99-4a48-9177-2a3e26ed3d66" providerId="ADAL" clId="{485F4389-DBC3-4BEC-B436-6BB95A1F8494}" dt="2026-04-23T01:51:31.900" v="650" actId="20577"/>
          <ac:spMkLst>
            <pc:docMk/>
            <pc:sldMk cId="3618307056" sldId="283"/>
            <ac:spMk id="2" creationId="{3ED6D881-33CC-547B-0A45-4FF7286661AE}"/>
          </ac:spMkLst>
        </pc:spChg>
        <pc:spChg chg="mod">
          <ac:chgData name="Eun Sik Kim" userId="bcacccfb-5b99-4a48-9177-2a3e26ed3d66" providerId="ADAL" clId="{485F4389-DBC3-4BEC-B436-6BB95A1F8494}" dt="2026-04-23T01:51:58.643" v="659" actId="403"/>
          <ac:spMkLst>
            <pc:docMk/>
            <pc:sldMk cId="3618307056" sldId="283"/>
            <ac:spMk id="3" creationId="{27A1CE03-5F2F-C96B-47E2-5DD5B876A815}"/>
          </ac:spMkLst>
        </pc:spChg>
        <pc:spChg chg="mod">
          <ac:chgData name="Eun Sik Kim" userId="bcacccfb-5b99-4a48-9177-2a3e26ed3d66" providerId="ADAL" clId="{485F4389-DBC3-4BEC-B436-6BB95A1F8494}" dt="2026-04-23T01:52:11.196" v="665" actId="1076"/>
          <ac:spMkLst>
            <pc:docMk/>
            <pc:sldMk cId="3618307056" sldId="283"/>
            <ac:spMk id="4" creationId="{1B99345A-C115-F127-BA86-192C819F7BC2}"/>
          </ac:spMkLst>
        </pc:spChg>
        <pc:spChg chg="mod">
          <ac:chgData name="Eun Sik Kim" userId="bcacccfb-5b99-4a48-9177-2a3e26ed3d66" providerId="ADAL" clId="{485F4389-DBC3-4BEC-B436-6BB95A1F8494}" dt="2026-04-23T01:52:17.681" v="666"/>
          <ac:spMkLst>
            <pc:docMk/>
            <pc:sldMk cId="3618307056" sldId="283"/>
            <ac:spMk id="5" creationId="{3A8E6F29-17C5-15E9-DBDC-0493CC036F81}"/>
          </ac:spMkLst>
        </pc:spChg>
      </pc:sldChg>
      <pc:sldMasterChg chg="del">
        <pc:chgData name="Eun Sik Kim" userId="bcacccfb-5b99-4a48-9177-2a3e26ed3d66" providerId="ADAL" clId="{485F4389-DBC3-4BEC-B436-6BB95A1F8494}" dt="2026-04-23T01:30:15.431" v="0" actId="2696"/>
        <pc:sldMasterMkLst>
          <pc:docMk/>
          <pc:sldMasterMk cId="586373330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38EB5533-FFD2-AC89-F5D5-9CA8A68235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CSE 132X</a:t>
            </a:r>
            <a:br>
              <a:rPr lang="en-US" dirty="0"/>
            </a:br>
            <a:r>
              <a:rPr lang="en-US" dirty="0"/>
              <a:t>Module X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216BD9A-E63A-29A4-4510-AA237E1E50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latin typeface="+mn-lt"/>
                <a:ea typeface="Verdan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Enter Module Name</a:t>
            </a:r>
          </a:p>
        </p:txBody>
      </p:sp>
    </p:spTree>
    <p:extLst>
      <p:ext uri="{BB962C8B-B14F-4D97-AF65-F5344CB8AC3E}">
        <p14:creationId xmlns:p14="http://schemas.microsoft.com/office/powerpoint/2010/main" val="1775339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A645886-BC52-0DB4-79B3-41E52C4E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4"/>
            <a:ext cx="3932237" cy="1600200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D812B-70B5-DE77-A706-59DA03984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406094"/>
            <a:ext cx="3932237" cy="3703037"/>
          </a:xfrm>
        </p:spPr>
        <p:txBody>
          <a:bodyPr/>
          <a:lstStyle>
            <a:lvl1pPr marL="0" indent="0">
              <a:buNone/>
              <a:defRPr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B01D6-88F8-935B-44C1-E106F445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20800"/>
            <a:ext cx="6172200" cy="4211782"/>
          </a:xfrm>
        </p:spPr>
        <p:txBody>
          <a:bodyPr/>
          <a:lstStyle>
            <a:lvl1pPr>
              <a:lnSpc>
                <a:spcPct val="100000"/>
              </a:lnSpc>
              <a:defRPr sz="32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28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24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20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2000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1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624F4-2D26-8604-A647-00FF3F0C7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7"/>
            <a:ext cx="3932237" cy="1600200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49720-5FB5-84B4-0D8E-9D9CFCA64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410307"/>
            <a:ext cx="3932237" cy="3698827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00788-613A-F48A-52AD-3DFD72FB4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29170"/>
            <a:ext cx="6172200" cy="4194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22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Definition/Content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8574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Content: Code on the side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5037"/>
            <a:ext cx="5013960" cy="3513654"/>
          </a:xfrm>
        </p:spPr>
        <p:txBody>
          <a:bodyPr/>
          <a:lstStyle>
            <a:lvl1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(Code)">
            <a:extLst>
              <a:ext uri="{FF2B5EF4-FFF2-40B4-BE49-F238E27FC236}">
                <a16:creationId xmlns:a16="http://schemas.microsoft.com/office/drawing/2014/main" id="{57F8AAEC-07E6-C6FA-1773-59A6D9FCF554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008276" y="1945035"/>
            <a:ext cx="5345523" cy="3513655"/>
          </a:xfrm>
        </p:spPr>
        <p:txBody>
          <a:bodyPr>
            <a:noAutofit/>
          </a:bodyPr>
          <a:lstStyle>
            <a:lvl1pPr>
              <a:buNone/>
              <a:defRPr sz="1600">
                <a:latin typeface="Consolas" panose="020B0609020204030204" pitchFamily="49" charset="0"/>
              </a:defRPr>
            </a:lvl1pPr>
            <a:lvl2pPr>
              <a:defRPr sz="1400">
                <a:latin typeface="Consolas" panose="020B0609020204030204" pitchFamily="49" charset="0"/>
              </a:defRPr>
            </a:lvl2pPr>
            <a:lvl3pPr defTabSz="457200">
              <a:defRPr sz="1200"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Font: Consolas</a:t>
            </a:r>
          </a:p>
          <a:p>
            <a:pPr lvl="0"/>
            <a:r>
              <a:rPr lang="en-US" dirty="0"/>
              <a:t>Theme: Material’s Owl Light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Instructions to add code:</a:t>
            </a:r>
          </a:p>
          <a:p>
            <a:pPr lvl="1"/>
            <a:r>
              <a:rPr lang="en-US" dirty="0"/>
              <a:t>Copy from IDE and Paste as “Keep Source Formatting”</a:t>
            </a:r>
          </a:p>
          <a:p>
            <a:pPr lvl="1"/>
            <a:r>
              <a:rPr lang="en-US" dirty="0"/>
              <a:t>Highlight code</a:t>
            </a:r>
          </a:p>
          <a:p>
            <a:pPr lvl="1"/>
            <a:r>
              <a:rPr lang="en-US" dirty="0"/>
              <a:t>Go to Home/Paragraph/Line Spacing/Line Spacing Options</a:t>
            </a:r>
          </a:p>
          <a:p>
            <a:pPr lvl="2"/>
            <a:r>
              <a:rPr lang="en-US" dirty="0"/>
              <a:t>Set General Alignment: Left, </a:t>
            </a:r>
          </a:p>
          <a:p>
            <a:pPr lvl="2"/>
            <a:r>
              <a:rPr lang="en-US" dirty="0"/>
              <a:t>Indentation Before Text: 0, </a:t>
            </a:r>
          </a:p>
          <a:p>
            <a:pPr lvl="2"/>
            <a:r>
              <a:rPr lang="en-US" dirty="0"/>
              <a:t>Spacing Before: 0</a:t>
            </a:r>
          </a:p>
          <a:p>
            <a:pPr lvl="1"/>
            <a:r>
              <a:rPr lang="en-US" dirty="0"/>
              <a:t>Set line spacing to single/1.0</a:t>
            </a:r>
          </a:p>
        </p:txBody>
      </p:sp>
      <p:sp>
        <p:nvSpPr>
          <p:cNvPr id="5" name="Footer">
            <a:extLst>
              <a:ext uri="{FF2B5EF4-FFF2-40B4-BE49-F238E27FC236}">
                <a16:creationId xmlns:a16="http://schemas.microsoft.com/office/drawing/2014/main" id="{F044DB27-04C0-82C3-250D-7C87AC547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2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Content: Code</a:t>
            </a:r>
          </a:p>
        </p:txBody>
      </p:sp>
      <p:sp>
        <p:nvSpPr>
          <p:cNvPr id="3" name="Content (Code)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700939"/>
            <a:ext cx="10515600" cy="3757752"/>
          </a:xfrm>
        </p:spPr>
        <p:txBody>
          <a:bodyPr>
            <a:noAutofit/>
          </a:bodyPr>
          <a:lstStyle>
            <a:lvl1pPr>
              <a:buNone/>
              <a:defRPr sz="1800">
                <a:latin typeface="Consolas" panose="020B0609020204030204" pitchFamily="49" charset="0"/>
              </a:defRPr>
            </a:lvl1pPr>
            <a:lvl2pPr>
              <a:defRPr sz="1600">
                <a:latin typeface="Consolas" panose="020B0609020204030204" pitchFamily="49" charset="0"/>
              </a:defRPr>
            </a:lvl2pPr>
            <a:lvl3pPr defTabSz="457200">
              <a:defRPr sz="1400"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Font: Consolas</a:t>
            </a:r>
          </a:p>
          <a:p>
            <a:pPr lvl="0"/>
            <a:r>
              <a:rPr lang="en-US" dirty="0"/>
              <a:t>Theme: Material’s Owl Light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Instructions to add code:</a:t>
            </a:r>
          </a:p>
          <a:p>
            <a:pPr lvl="1"/>
            <a:r>
              <a:rPr lang="en-US" dirty="0"/>
              <a:t>Copy from IDE and Paste as “Keep Source Formatting”</a:t>
            </a:r>
          </a:p>
          <a:p>
            <a:pPr lvl="1"/>
            <a:r>
              <a:rPr lang="en-US" dirty="0"/>
              <a:t>Highlight code</a:t>
            </a:r>
          </a:p>
          <a:p>
            <a:pPr lvl="1"/>
            <a:r>
              <a:rPr lang="en-US" dirty="0"/>
              <a:t>Go to Home/Paragraph/Line Spacing/Line Spacing Options</a:t>
            </a:r>
          </a:p>
          <a:p>
            <a:pPr lvl="2"/>
            <a:r>
              <a:rPr lang="en-US" dirty="0"/>
              <a:t>Set General Alignment: Left, </a:t>
            </a:r>
          </a:p>
          <a:p>
            <a:pPr lvl="2"/>
            <a:r>
              <a:rPr lang="en-US" dirty="0"/>
              <a:t>Indentation Before Text: 0, </a:t>
            </a:r>
          </a:p>
          <a:p>
            <a:pPr lvl="2"/>
            <a:r>
              <a:rPr lang="en-US" dirty="0"/>
              <a:t>Spacing Before: 0</a:t>
            </a:r>
          </a:p>
          <a:p>
            <a:pPr lvl="1"/>
            <a:r>
              <a:rPr lang="en-US" dirty="0"/>
              <a:t>Set line spacing to single/1.0</a:t>
            </a:r>
          </a:p>
        </p:txBody>
      </p:sp>
      <p:sp>
        <p:nvSpPr>
          <p:cNvPr id="8" name="Footer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2436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and Out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Content: Code &amp; Output</a:t>
            </a:r>
          </a:p>
        </p:txBody>
      </p:sp>
      <p:sp>
        <p:nvSpPr>
          <p:cNvPr id="3" name="Content (Code)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704814"/>
            <a:ext cx="7189922" cy="3753877"/>
          </a:xfrm>
        </p:spPr>
        <p:txBody>
          <a:bodyPr>
            <a:normAutofit/>
          </a:bodyPr>
          <a:lstStyle>
            <a:lvl1pPr marL="228600" indent="-228600">
              <a:buFontTx/>
              <a:buNone/>
              <a:defRPr sz="1800">
                <a:latin typeface="Consolas" panose="020B0609020204030204" pitchFamily="49" charset="0"/>
              </a:defRPr>
            </a:lvl1pPr>
            <a:lvl2pPr>
              <a:defRPr sz="1600">
                <a:latin typeface="Consolas" panose="020B0609020204030204" pitchFamily="49" charset="0"/>
              </a:defRPr>
            </a:lvl2pPr>
            <a:lvl3pPr>
              <a:defRPr sz="1400"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Font: Consolas</a:t>
            </a:r>
          </a:p>
          <a:p>
            <a:pPr lvl="0"/>
            <a:r>
              <a:rPr lang="en-US" dirty="0"/>
              <a:t>IDE Theme: Material’s Owl Light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Instructions to add code:</a:t>
            </a:r>
          </a:p>
          <a:p>
            <a:pPr lvl="1"/>
            <a:r>
              <a:rPr lang="en-US" dirty="0"/>
              <a:t>Copy from IDE and Paste as “Keep Source Formatting”</a:t>
            </a:r>
          </a:p>
          <a:p>
            <a:pPr lvl="1"/>
            <a:r>
              <a:rPr lang="en-US" dirty="0"/>
              <a:t>Highlight code</a:t>
            </a:r>
          </a:p>
          <a:p>
            <a:pPr lvl="1"/>
            <a:r>
              <a:rPr lang="en-US" dirty="0"/>
              <a:t>Go to Home/Paragraph/Line Spacing/Line Spacing Options</a:t>
            </a:r>
          </a:p>
          <a:p>
            <a:pPr lvl="2"/>
            <a:r>
              <a:rPr lang="en-US" dirty="0"/>
              <a:t>Set General Alignment: Left, </a:t>
            </a:r>
          </a:p>
          <a:p>
            <a:pPr lvl="2"/>
            <a:r>
              <a:rPr lang="en-US" dirty="0"/>
              <a:t>Indentation Before Text: 0, </a:t>
            </a:r>
          </a:p>
          <a:p>
            <a:pPr lvl="2"/>
            <a:r>
              <a:rPr lang="en-US" dirty="0"/>
              <a:t>Spacing Before: 0</a:t>
            </a:r>
          </a:p>
          <a:p>
            <a:pPr lvl="1"/>
            <a:r>
              <a:rPr lang="en-US" dirty="0"/>
              <a:t>Set line spacing to single/1.0</a:t>
            </a:r>
          </a:p>
        </p:txBody>
      </p:sp>
      <p:sp>
        <p:nvSpPr>
          <p:cNvPr id="7" name="Content (Console Output)">
            <a:extLst>
              <a:ext uri="{FF2B5EF4-FFF2-40B4-BE49-F238E27FC236}">
                <a16:creationId xmlns:a16="http://schemas.microsoft.com/office/drawing/2014/main" id="{0D47FBD4-5B7B-4C03-7CFF-04F809D8154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221851" y="1704814"/>
            <a:ext cx="3231396" cy="3753877"/>
          </a:xfrm>
          <a:prstGeom prst="roundRect">
            <a:avLst>
              <a:gd name="adj" fmla="val 5036"/>
            </a:avLst>
          </a:prstGeo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>
            <a:lvl1pPr>
              <a:buNone/>
              <a:defRPr sz="1600">
                <a:solidFill>
                  <a:schemeClr val="bg1"/>
                </a:solidFill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Console Output:</a:t>
            </a:r>
          </a:p>
        </p:txBody>
      </p:sp>
      <p:sp>
        <p:nvSpPr>
          <p:cNvPr id="8" name="Footer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009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141AB51-F16E-44A0-FA54-B2A869519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37089"/>
            <a:ext cx="10515600" cy="2852737"/>
          </a:xfrm>
        </p:spPr>
        <p:txBody>
          <a:bodyPr anchor="b"/>
          <a:lstStyle>
            <a:lvl1pPr>
              <a:defRPr sz="60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A7AB8050-85CF-D4C1-A4A1-2CB3ED259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16814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chemeClr val="tx1">
                    <a:tint val="82000"/>
                  </a:schemeClr>
                </a:solidFill>
                <a:latin typeface="+mn-lt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896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94F418E-1B44-BD04-F1F0-7802AF415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(Left)">
            <a:extLst>
              <a:ext uri="{FF2B5EF4-FFF2-40B4-BE49-F238E27FC236}">
                <a16:creationId xmlns:a16="http://schemas.microsoft.com/office/drawing/2014/main" id="{758F92E9-9231-ED07-D28B-84247654DB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44525"/>
            <a:ext cx="5181600" cy="3788058"/>
          </a:xfrm>
        </p:spPr>
        <p:txBody>
          <a:bodyPr/>
          <a:lstStyle>
            <a:lvl1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(Right)">
            <a:extLst>
              <a:ext uri="{FF2B5EF4-FFF2-40B4-BE49-F238E27FC236}">
                <a16:creationId xmlns:a16="http://schemas.microsoft.com/office/drawing/2014/main" id="{EFB735D5-79BE-5B68-EBC7-CDC418482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744525"/>
            <a:ext cx="5181600" cy="3788058"/>
          </a:xfrm>
        </p:spPr>
        <p:txBody>
          <a:bodyPr/>
          <a:lstStyle>
            <a:lvl1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228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E738B067-85E0-A42F-30B9-ED41790B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835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3950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37500C4B-97FF-154F-E050-1DDED49C0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8468"/>
            <a:ext cx="10515600" cy="760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styles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C4C4FD29-5D5B-8CF2-DF77-AFE1C6DEB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5037"/>
            <a:ext cx="10515600" cy="3513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DF44C-6BCB-225C-667A-E76A3D564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11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9AD94-8E2B-AE82-3E67-3EACCC7ECA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1321</a:t>
            </a:r>
            <a:br>
              <a:rPr lang="en-US" dirty="0"/>
            </a:br>
            <a:r>
              <a:rPr lang="en-US" dirty="0"/>
              <a:t>Module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AC1595-6D11-CDF2-4E1F-54D30DB289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Python Modules &amp; Libraries</a:t>
            </a:r>
          </a:p>
        </p:txBody>
      </p:sp>
    </p:spTree>
    <p:extLst>
      <p:ext uri="{BB962C8B-B14F-4D97-AF65-F5344CB8AC3E}">
        <p14:creationId xmlns:p14="http://schemas.microsoft.com/office/powerpoint/2010/main" val="4214679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9A32C-CDB7-8771-B273-A50F27333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6F69A-2485-4419-A411-888C5CDBC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Module: Functions 2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67B5D-EEF3-87C2-5CBF-744BD2B22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random Module contains some useful functions such as:</a:t>
            </a:r>
          </a:p>
          <a:p>
            <a:pPr lvl="1"/>
            <a:r>
              <a:rPr lang="en-US" dirty="0" err="1"/>
              <a:t>randint</a:t>
            </a:r>
            <a:r>
              <a:rPr lang="en-US" dirty="0"/>
              <a:t>(): This function takes two integer parameters, and it return a random integer between a given start and stop parameter value. In contrast to `</a:t>
            </a:r>
            <a:r>
              <a:rPr lang="en-US" dirty="0" err="1"/>
              <a:t>randrage</a:t>
            </a:r>
            <a:r>
              <a:rPr lang="en-US" dirty="0"/>
              <a:t>()`, both start and stop values are </a:t>
            </a:r>
            <a:r>
              <a:rPr lang="en-US" b="1" dirty="0"/>
              <a:t>inclusive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choice(): This function takes in a sequence as parameter and will return a randomly selected element in sequence parameter.</a:t>
            </a:r>
          </a:p>
        </p:txBody>
      </p:sp>
    </p:spTree>
    <p:extLst>
      <p:ext uri="{BB962C8B-B14F-4D97-AF65-F5344CB8AC3E}">
        <p14:creationId xmlns:p14="http://schemas.microsoft.com/office/powerpoint/2010/main" val="307187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BC1D2-7BED-5C37-5272-24BF7C46C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random Module: </a:t>
            </a:r>
            <a:r>
              <a:rPr lang="en-US" dirty="0" err="1"/>
              <a:t>randint</a:t>
            </a:r>
            <a:r>
              <a:rPr lang="en-US" dirty="0"/>
              <a:t>() &amp; </a:t>
            </a:r>
            <a:r>
              <a:rPr lang="en-US" dirty="0" err="1"/>
              <a:t>randrange</a:t>
            </a:r>
            <a:r>
              <a:rPr lang="en-US" dirty="0"/>
              <a:t>()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10951-95D9-7C21-2EEA-789478509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random</a:t>
            </a: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for </a:t>
            </a:r>
            <a:r>
              <a:rPr lang="en-US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in </a:t>
            </a:r>
            <a:r>
              <a:rPr lang="en-US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random</a:t>
            </a:r>
            <a:r>
              <a:rPr lang="en-US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randrange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11</a:t>
            </a:r>
            <a:r>
              <a:rPr lang="en-US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for </a:t>
            </a:r>
            <a:r>
              <a:rPr lang="en-US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in </a:t>
            </a:r>
            <a:r>
              <a:rPr lang="en-US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random</a:t>
            </a:r>
            <a:r>
              <a:rPr lang="en-US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randint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lang="en-US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endParaRPr lang="en-US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5C764-CD9D-57E9-C4AA-0C5C0819B32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52640" y="3128546"/>
            <a:ext cx="4300607" cy="90833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10, 6, 0, 4, 4, 0, 2, 2, 10, 2,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1, 5, 5, 1, 10, 10, 9, 10, 6, 8,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1C7BF0-12A1-8E2A-C385-D4451859B5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Notice both chooses a random number from 0 to 10. In contrast, with </a:t>
            </a:r>
            <a:r>
              <a:rPr lang="en-US" dirty="0" err="1">
                <a:latin typeface="+mj-lt"/>
              </a:rPr>
              <a:t>randrange</a:t>
            </a:r>
            <a:r>
              <a:rPr lang="en-US" dirty="0">
                <a:latin typeface="+mj-lt"/>
              </a:rPr>
              <a:t>() you can select a “step”, enabling you to choose an even number between 0 to 10.</a:t>
            </a:r>
          </a:p>
        </p:txBody>
      </p:sp>
    </p:spTree>
    <p:extLst>
      <p:ext uri="{BB962C8B-B14F-4D97-AF65-F5344CB8AC3E}">
        <p14:creationId xmlns:p14="http://schemas.microsoft.com/office/powerpoint/2010/main" val="2507544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B0BC7-EA1E-7AA3-8166-20CA5D1E6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8F9FA-603A-2B9D-2126-955946F8D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random Module: seed()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138C6-96FE-68BD-5697-8BCBA1019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random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random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seed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123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for 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in </a:t>
            </a: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random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randrange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11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18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for 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in </a:t>
            </a: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random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randint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18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endParaRPr lang="en-US" sz="1800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1B783E-AA3F-4025-B5F7-A7C4077CBC3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52640" y="2157984"/>
            <a:ext cx="4300607" cy="217424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Sample run #1: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0, 4, 0, 6, 4, 0, 0, 6, 8, 8,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5, 5, 0, 2, 2, 5, 8, 5, 3, 2,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Sample run #2: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0, 4, 0, 6, 4, 0, 0, 6, 8, 8,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5, 5, 0, 2, 2, 5, 8, 5, 3, 2,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491E6-2CCA-68D9-7DEF-B7AB46AA3B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Notice both “runs” yielded the same output. This is because we have a “static” seed.</a:t>
            </a:r>
          </a:p>
        </p:txBody>
      </p:sp>
    </p:spTree>
    <p:extLst>
      <p:ext uri="{BB962C8B-B14F-4D97-AF65-F5344CB8AC3E}">
        <p14:creationId xmlns:p14="http://schemas.microsoft.com/office/powerpoint/2010/main" val="2722948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FA6C1-9545-FF63-E5F9-EE145542B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00EA4-F0A2-CDF9-4A33-DA96CA183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random Module: choice()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EDD0D-8D1C-B0EB-7A0E-7F8CE5E38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random</a:t>
            </a:r>
          </a:p>
          <a:p>
            <a:pPr marL="0">
              <a:spcBef>
                <a:spcPts val="0"/>
              </a:spcBef>
              <a:buNone/>
            </a:pP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message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"Hello World"</a:t>
            </a:r>
            <a:b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for </a:t>
            </a:r>
            <a:r>
              <a:rPr lang="en-US" sz="20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in </a:t>
            </a: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random</a:t>
            </a:r>
            <a:r>
              <a:rPr lang="en-US" sz="20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choice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(message)</a:t>
            </a:r>
            <a:r>
              <a:rPr lang="en-US" sz="20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31190C-BF91-2014-3DEA-07AF3761228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766304" y="3283712"/>
            <a:ext cx="3686943" cy="104851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pt-BR" dirty="0"/>
              <a:t> , o, e, H, l, o, l, l, o, o, 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49EC1B-C62D-D56B-4ACC-95DF602D18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Each iteration of the for loop will randomly “chooses” a character in the string.</a:t>
            </a:r>
          </a:p>
        </p:txBody>
      </p:sp>
    </p:spTree>
    <p:extLst>
      <p:ext uri="{BB962C8B-B14F-4D97-AF65-F5344CB8AC3E}">
        <p14:creationId xmlns:p14="http://schemas.microsoft.com/office/powerpoint/2010/main" val="2876876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B49A9-35AE-3268-6666-C7C692E73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7346A-1D2D-F0D2-E195-F3397A6E3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4:</a:t>
            </a:r>
            <a:br>
              <a:rPr lang="en-US" dirty="0"/>
            </a:br>
            <a:r>
              <a:rPr lang="en-US" dirty="0"/>
              <a:t>time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FC410-69CE-31A4-8E30-3527E70A6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04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64144-EC3B-6A70-E51C-C7A6E887E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Module: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8D83A-7B0F-A405-D268-28E51A33C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time Module contains some useful functions such as:</a:t>
            </a:r>
          </a:p>
          <a:p>
            <a:pPr lvl="1"/>
            <a:r>
              <a:rPr lang="en-US" dirty="0"/>
              <a:t>time(): It return the number of seconds since January 1</a:t>
            </a:r>
            <a:r>
              <a:rPr lang="en-US" baseline="30000" dirty="0"/>
              <a:t>st</a:t>
            </a:r>
            <a:r>
              <a:rPr lang="en-US" dirty="0"/>
              <a:t>, 1970, 00:00:00 UTC (Unix Epoch) </a:t>
            </a:r>
          </a:p>
          <a:p>
            <a:pPr lvl="1"/>
            <a:r>
              <a:rPr lang="en-US" dirty="0" err="1"/>
              <a:t>ctime</a:t>
            </a:r>
            <a:r>
              <a:rPr lang="en-US" dirty="0"/>
              <a:t>(): Takes in as argument a number of seconds and returns a more readable date and time format.</a:t>
            </a:r>
          </a:p>
          <a:p>
            <a:pPr lvl="1"/>
            <a:r>
              <a:rPr lang="en-US" dirty="0"/>
              <a:t>sleep(): This function stops your program based on the number of seconds passed as argument.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076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D6BC6-A92F-F024-46F8-86457FDF9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Module: time() &amp; </a:t>
            </a:r>
            <a:r>
              <a:rPr lang="en-US" dirty="0" err="1"/>
              <a:t>ctime</a:t>
            </a:r>
            <a:r>
              <a:rPr lang="en-US" dirty="0"/>
              <a:t>()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F546E-3C8B-AFBE-FD59-36275C480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time </a:t>
            </a: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as 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t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Seconds since 01/01/1970 00:00:00</a:t>
            </a:r>
            <a:br>
              <a:rPr lang="en-US" sz="20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seconds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sz="20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t</a:t>
            </a:r>
            <a:r>
              <a:rPr lang="en-US" sz="20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time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f"Seconds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: {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}s"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  <a:t># Converting seconds into date and time</a:t>
            </a:r>
            <a:br>
              <a:rPr lang="en-US" sz="2000" i="1" dirty="0">
                <a:solidFill>
                  <a:srgbClr val="989FB1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date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sz="20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t</a:t>
            </a:r>
            <a:r>
              <a:rPr lang="en-US" sz="20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ctime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(seconds)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f"Date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: {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date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}"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0">
              <a:spcBef>
                <a:spcPts val="0"/>
              </a:spcBef>
            </a:pPr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E5C461-A4B0-1747-DD33-4576EAF3A0D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981952" y="2625344"/>
            <a:ext cx="4471295" cy="1988035"/>
          </a:xfrm>
        </p:spPr>
        <p:txBody>
          <a:bodyPr/>
          <a:lstStyle/>
          <a:p>
            <a:r>
              <a:rPr lang="en-US" dirty="0"/>
              <a:t>Seconds: 1769786705.0653539s</a:t>
            </a:r>
          </a:p>
          <a:p>
            <a:r>
              <a:rPr lang="en-US" dirty="0"/>
              <a:t>Date: Fri Jan 30 10:25:05 2026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07E9E3-015F-5FC2-C0C6-32CDAAF611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31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0AA5C-511A-9555-BBC5-FB48E4B53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3E279-742F-391A-6CCB-0F3BD8C12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Module: sleep()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1E4A5-2370-6D4B-991E-1BD7C767D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time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"10 seconds countdown started..."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for 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x </a:t>
            </a: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in </a:t>
            </a: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20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0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sz="20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f"{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}!"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time</a:t>
            </a:r>
            <a:r>
              <a:rPr lang="en-US" sz="20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sleep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5BE47-2A8C-D7B9-21B9-CFD210EA403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981952" y="1625600"/>
            <a:ext cx="4471295" cy="383309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10 seconds countdown started...</a:t>
            </a:r>
          </a:p>
          <a:p>
            <a:r>
              <a:rPr lang="en-US" dirty="0"/>
              <a:t>10!</a:t>
            </a:r>
          </a:p>
          <a:p>
            <a:r>
              <a:rPr lang="en-US" dirty="0"/>
              <a:t>9!</a:t>
            </a:r>
          </a:p>
          <a:p>
            <a:r>
              <a:rPr lang="en-US" dirty="0"/>
              <a:t>8!</a:t>
            </a:r>
          </a:p>
          <a:p>
            <a:r>
              <a:rPr lang="en-US" dirty="0"/>
              <a:t>7!</a:t>
            </a:r>
          </a:p>
          <a:p>
            <a:r>
              <a:rPr lang="en-US" dirty="0"/>
              <a:t>6!</a:t>
            </a:r>
          </a:p>
          <a:p>
            <a:r>
              <a:rPr lang="en-US" dirty="0"/>
              <a:t>5!</a:t>
            </a:r>
          </a:p>
          <a:p>
            <a:r>
              <a:rPr lang="en-US" dirty="0"/>
              <a:t>4!</a:t>
            </a:r>
          </a:p>
          <a:p>
            <a:r>
              <a:rPr lang="en-US" dirty="0"/>
              <a:t>3!</a:t>
            </a:r>
          </a:p>
          <a:p>
            <a:r>
              <a:rPr lang="en-US" dirty="0"/>
              <a:t>2!</a:t>
            </a:r>
          </a:p>
          <a:p>
            <a:r>
              <a:rPr lang="en-US" dirty="0"/>
              <a:t>1!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BAF69B-B96C-366F-62B6-F60874453A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Notice how each iteration the for loop gets paused every 1 second.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652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4E486-C41D-72BE-9D6E-DCF421966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279AB-7814-0CFB-2E8D-A8B87C667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4:</a:t>
            </a:r>
            <a:br>
              <a:rPr lang="en-US" dirty="0"/>
            </a:br>
            <a:r>
              <a:rPr lang="en-US" dirty="0"/>
              <a:t>math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3E600-AD53-DF73-68AF-FD233863FB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13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002DA-1D0C-70EE-7D06-891150690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681EE-1A39-2453-9524-485338795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Within the `math` module you will find useful mathematical functions and constants.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535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EC6D9-8BBE-0DC5-671F-56572AF35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959D7-6FE4-131D-F6F3-D499B30C9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Modules</a:t>
            </a:r>
          </a:p>
          <a:p>
            <a:r>
              <a:rPr lang="en-US" dirty="0"/>
              <a:t>Importing Modules</a:t>
            </a:r>
          </a:p>
          <a:p>
            <a:r>
              <a:rPr lang="en-US" dirty="0"/>
              <a:t>random Module</a:t>
            </a:r>
          </a:p>
          <a:p>
            <a:r>
              <a:rPr lang="en-US" dirty="0"/>
              <a:t>time Module</a:t>
            </a:r>
          </a:p>
          <a:p>
            <a:r>
              <a:rPr lang="en-US" dirty="0"/>
              <a:t>math Module</a:t>
            </a:r>
          </a:p>
          <a:p>
            <a:r>
              <a:rPr lang="en-US" dirty="0" err="1"/>
              <a:t>os</a:t>
            </a:r>
            <a:r>
              <a:rPr lang="en-US" dirty="0"/>
              <a:t> Module</a:t>
            </a:r>
          </a:p>
        </p:txBody>
      </p:sp>
    </p:spTree>
    <p:extLst>
      <p:ext uri="{BB962C8B-B14F-4D97-AF65-F5344CB8AC3E}">
        <p14:creationId xmlns:p14="http://schemas.microsoft.com/office/powerpoint/2010/main" val="2848251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E96C5-EA46-350E-8231-F25813937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Module: Functions 1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EEF41-F67B-D1F6-2800-9AEE2F232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math Module contains some useful functions such as:</a:t>
            </a:r>
          </a:p>
          <a:p>
            <a:pPr lvl="1"/>
            <a:r>
              <a:rPr lang="en-US" dirty="0"/>
              <a:t>ceil(): This function takes in one numerical parameter, and it returns the smallest integer greater than or equal to the parameter value.</a:t>
            </a:r>
          </a:p>
          <a:p>
            <a:pPr lvl="1"/>
            <a:r>
              <a:rPr lang="en-US" dirty="0"/>
              <a:t>floor(): This function takes in one numerical parameter, and it returns the smallest integer less than or equal to the parameter value.</a:t>
            </a:r>
          </a:p>
          <a:p>
            <a:pPr lvl="1"/>
            <a:r>
              <a:rPr lang="en-US" dirty="0"/>
              <a:t>fabs(): This function takes in one numerical parameter, and it returns the absolute value of the parameter.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66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EE894-E3CB-F72C-93EB-53A9334EB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B4550-74E5-9B80-F91C-4F803E164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Module: Functions 2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279A1-4ACF-0EEC-CB83-95D463EB2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math Module contains some useful functions such as:</a:t>
            </a:r>
          </a:p>
          <a:p>
            <a:pPr lvl="1"/>
            <a:r>
              <a:rPr lang="en-US" dirty="0"/>
              <a:t>sqrt(): This function takes in one numerical parameter, and it returns the square root of the parameter.</a:t>
            </a:r>
          </a:p>
          <a:p>
            <a:pPr lvl="1"/>
            <a:r>
              <a:rPr lang="en-US" dirty="0" err="1"/>
              <a:t>cbrt</a:t>
            </a:r>
            <a:r>
              <a:rPr lang="en-US" dirty="0"/>
              <a:t>(): This function takes in one numerical parameter, and it returns the cube root of the parameter.</a:t>
            </a:r>
          </a:p>
          <a:p>
            <a:pPr lvl="1"/>
            <a:r>
              <a:rPr lang="en-US" dirty="0"/>
              <a:t>log(): This function takes in two numerical parameters, and it returns the logarithm of the first param. to the given base of the second param. (the default base is `e`).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582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D0F29-7DC6-575B-EB3F-26A92557A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1FC2D-22B4-F760-B888-55999CD18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Module: Constant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F4584-C75F-CFF5-D0BF-8F4011D98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math Module contains some useful constant values such as:</a:t>
            </a:r>
          </a:p>
          <a:p>
            <a:pPr lvl="1"/>
            <a:r>
              <a:rPr lang="en-US" dirty="0"/>
              <a:t>pi: The constant value of pi</a:t>
            </a:r>
          </a:p>
          <a:p>
            <a:pPr lvl="1"/>
            <a:r>
              <a:rPr lang="en-US" dirty="0"/>
              <a:t>e: The constant value of Euler’s number (base of the natural logarithm)</a:t>
            </a:r>
          </a:p>
          <a:p>
            <a:pPr lvl="1"/>
            <a:r>
              <a:rPr lang="en-US" dirty="0"/>
              <a:t>inf: positive infinity</a:t>
            </a:r>
          </a:p>
          <a:p>
            <a:pPr lvl="1"/>
            <a:r>
              <a:rPr lang="en-US" dirty="0"/>
              <a:t>nan: “Not a number”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1905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FE711-56C5-A711-AD55-0F890BB08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Module: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10F06-7C8F-26A0-4639-45BB48473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sz="1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ceil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13.5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floor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13.5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fabs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58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sqrt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144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sqrt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144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cbrt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125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(math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log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16</a:t>
            </a:r>
            <a:r>
              <a:rPr lang="en-US" sz="1800" dirty="0">
                <a:solidFill>
                  <a:srgbClr val="5F7E97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dirty="0">
                <a:solidFill>
                  <a:srgbClr val="AA0982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pi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(math</a:t>
            </a:r>
            <a:r>
              <a:rPr lang="en-US" sz="1800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inf)</a:t>
            </a:r>
            <a:b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1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math</a:t>
            </a:r>
            <a:r>
              <a:rPr lang="en-US" sz="1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nan</a:t>
            </a:r>
            <a:r>
              <a:rPr lang="en-US" sz="1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0">
              <a:spcBef>
                <a:spcPts val="0"/>
              </a:spcBef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B7FEA-F24D-E538-5F87-5020D9754FF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096000" y="1704814"/>
            <a:ext cx="3231396" cy="3753877"/>
          </a:xfrm>
        </p:spPr>
        <p:txBody>
          <a:bodyPr>
            <a:normAutofit lnSpcReduction="10000"/>
          </a:bodyPr>
          <a:lstStyle/>
          <a:p>
            <a:r>
              <a:rPr lang="de-DE" dirty="0"/>
              <a:t>14</a:t>
            </a:r>
          </a:p>
          <a:p>
            <a:r>
              <a:rPr lang="de-DE" dirty="0"/>
              <a:t>13</a:t>
            </a:r>
          </a:p>
          <a:p>
            <a:r>
              <a:rPr lang="de-DE" dirty="0"/>
              <a:t>58.0</a:t>
            </a:r>
          </a:p>
          <a:p>
            <a:r>
              <a:rPr lang="de-DE" dirty="0"/>
              <a:t>12.0</a:t>
            </a:r>
          </a:p>
          <a:p>
            <a:r>
              <a:rPr lang="de-DE" dirty="0"/>
              <a:t>12.0</a:t>
            </a:r>
          </a:p>
          <a:p>
            <a:r>
              <a:rPr lang="de-DE" dirty="0"/>
              <a:t>5.0</a:t>
            </a:r>
          </a:p>
          <a:p>
            <a:r>
              <a:rPr lang="de-DE" dirty="0"/>
              <a:t>4.0</a:t>
            </a:r>
          </a:p>
          <a:p>
            <a:r>
              <a:rPr lang="de-DE" dirty="0"/>
              <a:t>3.141592653589793</a:t>
            </a:r>
          </a:p>
          <a:p>
            <a:r>
              <a:rPr lang="de-DE" dirty="0"/>
              <a:t>2.718281828459045</a:t>
            </a:r>
          </a:p>
          <a:p>
            <a:r>
              <a:rPr lang="de-DE" dirty="0"/>
              <a:t>inf</a:t>
            </a:r>
          </a:p>
          <a:p>
            <a:r>
              <a:rPr lang="de-DE" dirty="0"/>
              <a:t>nan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C9244B-8BF7-EEFB-7D5C-C3D1FD62E3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0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F6E15-46C3-4A57-ABFE-276E0C953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83388-2CB1-CE71-C406-4C50B94AA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4:</a:t>
            </a:r>
            <a:br>
              <a:rPr lang="en-US" dirty="0"/>
            </a:br>
            <a:r>
              <a:rPr lang="en-US" dirty="0" err="1"/>
              <a:t>os</a:t>
            </a:r>
            <a:r>
              <a:rPr lang="en-US" dirty="0"/>
              <a:t>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CE8207-0946-A7F0-F761-092787F6F3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546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F7E8C-E027-2BA0-B09F-10362647C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</a:t>
            </a:r>
            <a:r>
              <a:rPr lang="en-US" dirty="0"/>
              <a:t>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B949E-75AF-1A05-F84E-E2887DCA1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module will allow you to create programs that can “talk” and interact with your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732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6DFA2-2FE0-FA1F-E7E9-8164538A0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CA53C-A55E-B491-F9EB-25DA69105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</a:t>
            </a:r>
            <a:r>
              <a:rPr lang="en-US" dirty="0"/>
              <a:t> Module: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F524E-AFB9-0C64-2349-F18EE0453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os</a:t>
            </a:r>
            <a:r>
              <a:rPr lang="en-US" dirty="0"/>
              <a:t> Module contains some useful functions such as:</a:t>
            </a:r>
          </a:p>
          <a:p>
            <a:pPr lvl="1"/>
            <a:r>
              <a:rPr lang="en-US" dirty="0" err="1"/>
              <a:t>getcwd</a:t>
            </a:r>
            <a:r>
              <a:rPr lang="en-US" dirty="0"/>
              <a:t>(): This function does not take any parameters. It returns a string representing the current working directory.</a:t>
            </a:r>
          </a:p>
          <a:p>
            <a:pPr lvl="1"/>
            <a:r>
              <a:rPr lang="en-US" dirty="0" err="1"/>
              <a:t>listdir</a:t>
            </a:r>
            <a:r>
              <a:rPr lang="en-US" dirty="0"/>
              <a:t>(): This function takes in an optional string parameter representing a path in your system, the default value is the current working directory. It returns a list containing the names of the entries in the given path.</a:t>
            </a:r>
          </a:p>
          <a:p>
            <a:pPr lvl="1"/>
            <a:r>
              <a:rPr lang="en-US" dirty="0" err="1"/>
              <a:t>mkdir</a:t>
            </a:r>
            <a:r>
              <a:rPr lang="en-US" dirty="0"/>
              <a:t>(): This function creates a folder in your computer. It takes in a string parameter representing a path in your system plus the name of the folder. If a path is not given, i.e. you just enter the name of the folder, a new folder will be added in your current working directory.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708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2B3EA-59CE-5556-9E66-D6A9E032D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66D90-61AF-6ABC-CFED-F18CB724A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</a:t>
            </a:r>
            <a:r>
              <a:rPr lang="en-US" dirty="0"/>
              <a:t> Module: </a:t>
            </a:r>
            <a:r>
              <a:rPr lang="en-US" dirty="0" err="1"/>
              <a:t>getcdw</a:t>
            </a:r>
            <a:r>
              <a:rPr lang="en-US" dirty="0"/>
              <a:t>() &amp; </a:t>
            </a:r>
            <a:r>
              <a:rPr lang="en-US" dirty="0" err="1"/>
              <a:t>listdir</a:t>
            </a:r>
            <a:r>
              <a:rPr lang="en-US" dirty="0"/>
              <a:t>()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C926D-C7DD-F066-F17B-F448CBE5B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8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sz="2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os</a:t>
            </a:r>
            <a:b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os</a:t>
            </a:r>
            <a:r>
              <a:rPr lang="en-US" sz="2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getcwd</a:t>
            </a:r>
            <a: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())</a:t>
            </a:r>
            <a:b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8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8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os</a:t>
            </a:r>
            <a:r>
              <a:rPr lang="en-US" sz="28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8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listdir</a:t>
            </a:r>
            <a: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())</a:t>
            </a:r>
            <a:br>
              <a:rPr lang="en-US" sz="28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endParaRPr lang="en-US" sz="2800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97793-7A0B-91BE-D422-A0939C827E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961888" y="2909824"/>
            <a:ext cx="5491359" cy="1797027"/>
          </a:xfrm>
        </p:spPr>
        <p:txBody>
          <a:bodyPr>
            <a:normAutofit/>
          </a:bodyPr>
          <a:lstStyle/>
          <a:p>
            <a:r>
              <a:rPr lang="en-US" dirty="0"/>
              <a:t>C:\programming projects\</a:t>
            </a:r>
            <a:r>
              <a:rPr lang="en-US" dirty="0" err="1"/>
              <a:t>os</a:t>
            </a:r>
            <a:r>
              <a:rPr lang="en-US" dirty="0"/>
              <a:t> module</a:t>
            </a:r>
          </a:p>
          <a:p>
            <a:endParaRPr lang="en-US" dirty="0"/>
          </a:p>
          <a:p>
            <a:r>
              <a:rPr lang="en-US" dirty="0"/>
              <a:t>['images', 'main.py', 'scripts']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CEDAAC-75A2-85BA-21B2-204355B0D5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295393"/>
            <a:ext cx="7954818" cy="976098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This script has been executed on a Windows computer, if you have another OS you will find a different path structure.</a:t>
            </a:r>
          </a:p>
          <a:p>
            <a:r>
              <a:rPr lang="en-US" dirty="0">
                <a:latin typeface="+mn-lt"/>
              </a:rPr>
              <a:t>Do try this script in your own computer and see what you get!</a:t>
            </a:r>
          </a:p>
        </p:txBody>
      </p:sp>
    </p:spTree>
    <p:extLst>
      <p:ext uri="{BB962C8B-B14F-4D97-AF65-F5344CB8AC3E}">
        <p14:creationId xmlns:p14="http://schemas.microsoft.com/office/powerpoint/2010/main" val="41233761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D4577-86A4-4F46-60F1-1BA3DB949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6D881-33CC-547B-0A45-4FF728666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</a:t>
            </a:r>
            <a:r>
              <a:rPr lang="en-US" dirty="0"/>
              <a:t> Module: </a:t>
            </a:r>
            <a:r>
              <a:rPr lang="en-US" dirty="0" err="1"/>
              <a:t>mkdir</a:t>
            </a:r>
            <a:r>
              <a:rPr lang="en-US" dirty="0"/>
              <a:t>()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1CE03-5F2F-C96B-47E2-5DD5B876A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000" i="1" dirty="0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import </a:t>
            </a:r>
            <a:r>
              <a:rPr lang="en-US" sz="20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os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os</a:t>
            </a:r>
            <a:r>
              <a:rPr lang="en-US" sz="20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listdir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())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os</a:t>
            </a:r>
            <a:r>
              <a:rPr lang="en-US" sz="20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mkdir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C96765"/>
                </a:solidFill>
                <a:effectLst/>
                <a:latin typeface="Consolas" panose="020B0609020204030204" pitchFamily="49" charset="0"/>
              </a:rPr>
              <a:t>"Labs and Assignments"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r>
              <a:rPr lang="en-US" sz="2000" i="1" dirty="0">
                <a:solidFill>
                  <a:srgbClr val="0C969B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os</a:t>
            </a:r>
            <a:r>
              <a:rPr lang="en-US" sz="2000" dirty="0" err="1">
                <a:solidFill>
                  <a:srgbClr val="994CC3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4876D6"/>
                </a:solidFill>
                <a:effectLst/>
                <a:latin typeface="Consolas" panose="020B0609020204030204" pitchFamily="49" charset="0"/>
              </a:rPr>
              <a:t>listdir</a:t>
            </a:r>
            <a: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  <a:t>())</a:t>
            </a:r>
            <a:br>
              <a:rPr lang="en-US" sz="2000" dirty="0">
                <a:solidFill>
                  <a:srgbClr val="403F53"/>
                </a:solidFill>
                <a:effectLst/>
                <a:latin typeface="Consolas" panose="020B0609020204030204" pitchFamily="49" charset="0"/>
              </a:rPr>
            </a:br>
            <a:endParaRPr lang="en-US" sz="2000" dirty="0">
              <a:solidFill>
                <a:srgbClr val="403F53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99345A-C115-F127-BA86-192C819F7BC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766816" y="2922016"/>
            <a:ext cx="5686431" cy="1224003"/>
          </a:xfrm>
        </p:spPr>
        <p:txBody>
          <a:bodyPr>
            <a:normAutofit/>
          </a:bodyPr>
          <a:lstStyle/>
          <a:p>
            <a:r>
              <a:rPr lang="en-US" sz="1200" dirty="0"/>
              <a:t>['images', 'main.py', 'scripts']</a:t>
            </a:r>
          </a:p>
          <a:p>
            <a:endParaRPr lang="en-US" sz="1200" dirty="0"/>
          </a:p>
          <a:p>
            <a:r>
              <a:rPr lang="en-US" sz="1200" dirty="0"/>
              <a:t>['images', 'Labs and Assignments', 'main.py', 'scripts']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8E6F29-17C5-15E9-DBDC-0493CC036F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295393"/>
            <a:ext cx="7954818" cy="976098"/>
          </a:xfrm>
        </p:spPr>
        <p:txBody>
          <a:bodyPr>
            <a:normAutofit/>
          </a:bodyPr>
          <a:lstStyle/>
          <a:p>
            <a:r>
              <a:rPr lang="en-US">
                <a:latin typeface="+mn-lt"/>
              </a:rPr>
              <a:t>Compare how the directories in the current working directory changes after you create a folder called “Labs and Assignments”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8307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89F06-F787-8DF6-C193-D8BF06E0C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4:</a:t>
            </a:r>
            <a:br>
              <a:rPr lang="en-US" dirty="0"/>
            </a:br>
            <a:r>
              <a:rPr lang="en-US" dirty="0"/>
              <a:t>Python Modules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142B7-F58B-E65A-0458-CADAD867B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24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AC635-9E4D-98F8-C661-AB5DA0BB7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Python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65D66-678C-508B-E7FF-DDE5C976D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Python has useful built-in modules.</a:t>
            </a:r>
          </a:p>
          <a:p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this module we will cover some of those and how to work with them: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random: This module enables you to generate or choose random values.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time: This module handles time-related functions.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math: This module contains a considerable list of common mathematical functions and some mathematical constants.</a:t>
            </a:r>
          </a:p>
          <a:p>
            <a:pPr lvl="1"/>
            <a:r>
              <a:rPr lang="en-US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 This module enables your code to interact with your own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620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FBB1B-85CF-38EB-2FF6-F309C7343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4:</a:t>
            </a:r>
            <a:br>
              <a:rPr lang="en-US" dirty="0"/>
            </a:br>
            <a:r>
              <a:rPr lang="en-US" dirty="0"/>
              <a:t>Importing modules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6D385-EBDB-F03D-7FC8-4D99D0A89E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34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08920-87C5-CC00-2240-C24DB2D73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F2C9A-D0FD-7F53-4FB2-B1E5E4AA1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libraries and modules cannot be used without ‘importing’ them.</a:t>
            </a:r>
          </a:p>
          <a:p>
            <a:r>
              <a:rPr lang="en-US" dirty="0"/>
              <a:t>You need to import them the same way you imported you own python scripts and functions.</a:t>
            </a:r>
          </a:p>
          <a:p>
            <a:r>
              <a:rPr lang="en-US" dirty="0"/>
              <a:t>For Example: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rgbClr val="994CC3"/>
                </a:solidFill>
                <a:latin typeface="Consolas" panose="020B0609020204030204" pitchFamily="49" charset="0"/>
              </a:rPr>
              <a:t>import </a:t>
            </a:r>
            <a:r>
              <a:rPr lang="en-US" dirty="0">
                <a:solidFill>
                  <a:srgbClr val="403F53"/>
                </a:solidFill>
                <a:latin typeface="Consolas" panose="020B0609020204030204" pitchFamily="49" charset="0"/>
              </a:rPr>
              <a:t>time</a:t>
            </a:r>
            <a:br>
              <a:rPr lang="en-US" dirty="0">
                <a:solidFill>
                  <a:srgbClr val="403F53"/>
                </a:solidFill>
                <a:latin typeface="Consolas" panose="020B0609020204030204" pitchFamily="49" charset="0"/>
              </a:rPr>
            </a:br>
            <a:r>
              <a:rPr lang="en-US" i="1" dirty="0">
                <a:solidFill>
                  <a:srgbClr val="994CC3"/>
                </a:solidFill>
                <a:latin typeface="Consolas" panose="020B0609020204030204" pitchFamily="49" charset="0"/>
              </a:rPr>
              <a:t>import </a:t>
            </a:r>
            <a:r>
              <a:rPr lang="en-US" dirty="0">
                <a:solidFill>
                  <a:srgbClr val="403F53"/>
                </a:solidFill>
                <a:latin typeface="Consolas" panose="020B0609020204030204" pitchFamily="49" charset="0"/>
              </a:rPr>
              <a:t>random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373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FB048-AB7A-8FB9-9E23-6D43D059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4:</a:t>
            </a:r>
            <a:br>
              <a:rPr lang="en-US" dirty="0"/>
            </a:br>
            <a:r>
              <a:rPr lang="en-US" dirty="0"/>
              <a:t>random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46995C-AB45-A7A0-E364-0D26A9B367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50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2F184-F9A2-EE60-78D7-4C0850A6E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557CA-3F6E-DD13-7DD0-2DDC293D8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With this module you can ask the computer to randomly give you a number or randomly choose an element in a sequence.</a:t>
            </a:r>
          </a:p>
          <a:p>
            <a:r>
              <a:rPr lang="en-US" dirty="0"/>
              <a:t>It is worth to understand that your computer cannot give you a truly random value, hence we call it a pseudo-random generator.</a:t>
            </a:r>
          </a:p>
          <a:p>
            <a:r>
              <a:rPr lang="en-US" dirty="0"/>
              <a:t>If you know the initial seed, you can determine the predict the random sequence.</a:t>
            </a:r>
          </a:p>
          <a:p>
            <a:r>
              <a:rPr lang="en-US" dirty="0"/>
              <a:t>By default, this pseudo-randomness is dictated by your current system time (usually in milliseconds from the epoch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) as a </a:t>
            </a:r>
            <a:r>
              <a:rPr lang="en-US" b="1" dirty="0"/>
              <a:t>seed</a:t>
            </a:r>
            <a:r>
              <a:rPr lang="en-US" dirty="0"/>
              <a:t> for the random generation.</a:t>
            </a:r>
          </a:p>
          <a:p>
            <a:r>
              <a:rPr lang="en-US" dirty="0"/>
              <a:t>Python uses the Unix Epoch which is January 1</a:t>
            </a:r>
            <a:r>
              <a:rPr lang="en-US" baseline="30000" dirty="0"/>
              <a:t>st</a:t>
            </a:r>
            <a:r>
              <a:rPr lang="en-US" dirty="0"/>
              <a:t>, 1970 at 00:00:00 UTC. Therefore, the time (in milliseconds) since that date and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793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65E52-DB2A-DE76-499E-36F067351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5DAE8-367D-0415-8F83-5B703C1AC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Module: Functions 1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4199B-DFC3-0316-2145-D02788DC9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random Module contains some useful functions such as:</a:t>
            </a:r>
          </a:p>
          <a:p>
            <a:pPr lvl="1"/>
            <a:r>
              <a:rPr lang="en-US" dirty="0"/>
              <a:t>seed(): This function will set the seed to use for the random generation. By default, uses the current system time.</a:t>
            </a:r>
          </a:p>
          <a:p>
            <a:pPr lvl="1"/>
            <a:r>
              <a:rPr lang="en-US" dirty="0" err="1"/>
              <a:t>randrange</a:t>
            </a:r>
            <a:r>
              <a:rPr lang="en-US" dirty="0"/>
              <a:t>(): This function takes in three parameters and will randomly select a number in a range and return it. The parameters work exactly as the </a:t>
            </a:r>
            <a:r>
              <a:rPr lang="en-US" b="1" dirty="0"/>
              <a:t>range()</a:t>
            </a:r>
            <a:r>
              <a:rPr lang="en-US" dirty="0"/>
              <a:t> function: (start, stop, step) where start in inclusive and stop is exclusive.</a:t>
            </a:r>
          </a:p>
        </p:txBody>
      </p:sp>
    </p:spTree>
    <p:extLst>
      <p:ext uri="{BB962C8B-B14F-4D97-AF65-F5344CB8AC3E}">
        <p14:creationId xmlns:p14="http://schemas.microsoft.com/office/powerpoint/2010/main" val="21874666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1779</Words>
  <Application>Microsoft Office PowerPoint</Application>
  <PresentationFormat>Widescreen</PresentationFormat>
  <Paragraphs>137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Consolas</vt:lpstr>
      <vt:lpstr>Tahoma</vt:lpstr>
      <vt:lpstr>1_Office Theme</vt:lpstr>
      <vt:lpstr>CSE 1321 Module 4</vt:lpstr>
      <vt:lpstr>Topic</vt:lpstr>
      <vt:lpstr>Module 4: Python Modules</vt:lpstr>
      <vt:lpstr>Python Modules</vt:lpstr>
      <vt:lpstr>Module 4: Importing modules</vt:lpstr>
      <vt:lpstr>Importing modules</vt:lpstr>
      <vt:lpstr>Module 4: random Module</vt:lpstr>
      <vt:lpstr>random Module</vt:lpstr>
      <vt:lpstr>random Module: Functions 1 of 2</vt:lpstr>
      <vt:lpstr>random Module: Functions 2 of 2</vt:lpstr>
      <vt:lpstr>random Module: randint() &amp; randrange() Code Example</vt:lpstr>
      <vt:lpstr>random Module: seed() Code Example</vt:lpstr>
      <vt:lpstr>random Module: choice() Code Example</vt:lpstr>
      <vt:lpstr>Module 4: time Module</vt:lpstr>
      <vt:lpstr>time Module: Functions</vt:lpstr>
      <vt:lpstr>time Module: time() &amp; ctime() Code Example</vt:lpstr>
      <vt:lpstr>time Module: sleep() Code Example</vt:lpstr>
      <vt:lpstr>Module 4: math Module</vt:lpstr>
      <vt:lpstr>math Module</vt:lpstr>
      <vt:lpstr>math Module: Functions 1 of 2</vt:lpstr>
      <vt:lpstr>math Module: Functions 2 of 2</vt:lpstr>
      <vt:lpstr>math Module: Constant values</vt:lpstr>
      <vt:lpstr>math Module: Code Example</vt:lpstr>
      <vt:lpstr>Module 4: os Module</vt:lpstr>
      <vt:lpstr>os Module</vt:lpstr>
      <vt:lpstr>os Module: Functions</vt:lpstr>
      <vt:lpstr>os Module: getcdw() &amp; listdir() Code Example</vt:lpstr>
      <vt:lpstr>os Module: mkdir() Code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Eun Sik Kim</dc:creator>
  <cp:lastModifiedBy>Eun Sik Kim</cp:lastModifiedBy>
  <cp:revision>1</cp:revision>
  <dcterms:created xsi:type="dcterms:W3CDTF">2026-04-23T01:29:12Z</dcterms:created>
  <dcterms:modified xsi:type="dcterms:W3CDTF">2026-04-23T01:52:24Z</dcterms:modified>
</cp:coreProperties>
</file>