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7"/>
  </p:notesMasterIdLst>
  <p:sldIdLst>
    <p:sldId id="256" r:id="rId2"/>
    <p:sldId id="257" r:id="rId3"/>
    <p:sldId id="259" r:id="rId4"/>
    <p:sldId id="261" r:id="rId5"/>
    <p:sldId id="271" r:id="rId6"/>
    <p:sldId id="274" r:id="rId7"/>
    <p:sldId id="272" r:id="rId8"/>
    <p:sldId id="273" r:id="rId9"/>
    <p:sldId id="275" r:id="rId10"/>
    <p:sldId id="276" r:id="rId11"/>
    <p:sldId id="270" r:id="rId12"/>
    <p:sldId id="262" r:id="rId13"/>
    <p:sldId id="265" r:id="rId14"/>
    <p:sldId id="266" r:id="rId15"/>
    <p:sldId id="263" r:id="rId16"/>
    <p:sldId id="267" r:id="rId17"/>
    <p:sldId id="277" r:id="rId18"/>
    <p:sldId id="278" r:id="rId19"/>
    <p:sldId id="279" r:id="rId20"/>
    <p:sldId id="280" r:id="rId21"/>
    <p:sldId id="281" r:id="rId22"/>
    <p:sldId id="282" r:id="rId23"/>
    <p:sldId id="283" r:id="rId24"/>
    <p:sldId id="284" r:id="rId25"/>
    <p:sldId id="285" r:id="rId2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FC978EB-6C22-4BA3-AB97-84B021E1FCE2}" v="216" dt="2026-03-20T14:06:44.11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microsoft.com/office/2016/11/relationships/changesInfo" Target="changesInfos/changesInfo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un Sik Kim" userId="bcacccfb-5b99-4a48-9177-2a3e26ed3d66" providerId="ADAL" clId="{6477DD09-2D86-4C8A-AD54-418E77615943}"/>
    <pc:docChg chg="undo custSel addSld delSld modSld sldOrd delMainMaster">
      <pc:chgData name="Eun Sik Kim" userId="bcacccfb-5b99-4a48-9177-2a3e26ed3d66" providerId="ADAL" clId="{6477DD09-2D86-4C8A-AD54-418E77615943}" dt="2026-03-20T14:06:44.116" v="5976" actId="20577"/>
      <pc:docMkLst>
        <pc:docMk/>
      </pc:docMkLst>
      <pc:sldChg chg="modSp new mod">
        <pc:chgData name="Eun Sik Kim" userId="bcacccfb-5b99-4a48-9177-2a3e26ed3d66" providerId="ADAL" clId="{6477DD09-2D86-4C8A-AD54-418E77615943}" dt="2026-03-03T22:35:04.681" v="3017" actId="20577"/>
        <pc:sldMkLst>
          <pc:docMk/>
          <pc:sldMk cId="362461826" sldId="256"/>
        </pc:sldMkLst>
        <pc:spChg chg="mod">
          <ac:chgData name="Eun Sik Kim" userId="bcacccfb-5b99-4a48-9177-2a3e26ed3d66" providerId="ADAL" clId="{6477DD09-2D86-4C8A-AD54-418E77615943}" dt="2026-03-03T22:35:04.681" v="3017" actId="20577"/>
          <ac:spMkLst>
            <pc:docMk/>
            <pc:sldMk cId="362461826" sldId="256"/>
            <ac:spMk id="2" creationId="{E9E929CB-78F0-F1B2-E826-2A0BF5FB8A86}"/>
          </ac:spMkLst>
        </pc:spChg>
      </pc:sldChg>
      <pc:sldChg chg="modSp mod">
        <pc:chgData name="Eun Sik Kim" userId="bcacccfb-5b99-4a48-9177-2a3e26ed3d66" providerId="ADAL" clId="{6477DD09-2D86-4C8A-AD54-418E77615943}" dt="2026-03-20T14:06:44.116" v="5976" actId="20577"/>
        <pc:sldMkLst>
          <pc:docMk/>
          <pc:sldMk cId="3251413771" sldId="257"/>
        </pc:sldMkLst>
        <pc:spChg chg="mod">
          <ac:chgData name="Eun Sik Kim" userId="bcacccfb-5b99-4a48-9177-2a3e26ed3d66" providerId="ADAL" clId="{6477DD09-2D86-4C8A-AD54-418E77615943}" dt="2026-03-20T14:06:44.116" v="5976" actId="20577"/>
          <ac:spMkLst>
            <pc:docMk/>
            <pc:sldMk cId="3251413771" sldId="257"/>
            <ac:spMk id="3" creationId="{B317D544-39E4-4EF0-950E-D7FA79A1D279}"/>
          </ac:spMkLst>
        </pc:spChg>
      </pc:sldChg>
      <pc:sldChg chg="modSp mod">
        <pc:chgData name="Eun Sik Kim" userId="bcacccfb-5b99-4a48-9177-2a3e26ed3d66" providerId="ADAL" clId="{6477DD09-2D86-4C8A-AD54-418E77615943}" dt="2026-03-03T22:46:51.186" v="3115" actId="20577"/>
        <pc:sldMkLst>
          <pc:docMk/>
          <pc:sldMk cId="2767090010" sldId="261"/>
        </pc:sldMkLst>
        <pc:spChg chg="mod">
          <ac:chgData name="Eun Sik Kim" userId="bcacccfb-5b99-4a48-9177-2a3e26ed3d66" providerId="ADAL" clId="{6477DD09-2D86-4C8A-AD54-418E77615943}" dt="2026-03-03T22:46:51.186" v="3115" actId="20577"/>
          <ac:spMkLst>
            <pc:docMk/>
            <pc:sldMk cId="2767090010" sldId="261"/>
            <ac:spMk id="2" creationId="{445C6AAB-7901-D80F-F604-C1706C93AB8D}"/>
          </ac:spMkLst>
        </pc:spChg>
      </pc:sldChg>
      <pc:sldChg chg="modSp mod">
        <pc:chgData name="Eun Sik Kim" userId="bcacccfb-5b99-4a48-9177-2a3e26ed3d66" providerId="ADAL" clId="{6477DD09-2D86-4C8A-AD54-418E77615943}" dt="2026-03-03T23:17:40.211" v="5383" actId="20577"/>
        <pc:sldMkLst>
          <pc:docMk/>
          <pc:sldMk cId="1612444796" sldId="262"/>
        </pc:sldMkLst>
        <pc:spChg chg="mod">
          <ac:chgData name="Eun Sik Kim" userId="bcacccfb-5b99-4a48-9177-2a3e26ed3d66" providerId="ADAL" clId="{6477DD09-2D86-4C8A-AD54-418E77615943}" dt="2026-03-03T23:17:40.211" v="5383" actId="20577"/>
          <ac:spMkLst>
            <pc:docMk/>
            <pc:sldMk cId="1612444796" sldId="262"/>
            <ac:spMk id="3" creationId="{99F42292-0535-78EC-2737-7B139940B58D}"/>
          </ac:spMkLst>
        </pc:spChg>
      </pc:sldChg>
      <pc:sldChg chg="modSp mod">
        <pc:chgData name="Eun Sik Kim" userId="bcacccfb-5b99-4a48-9177-2a3e26ed3d66" providerId="ADAL" clId="{6477DD09-2D86-4C8A-AD54-418E77615943}" dt="2026-03-03T23:15:35.938" v="5350" actId="20577"/>
        <pc:sldMkLst>
          <pc:docMk/>
          <pc:sldMk cId="184092078" sldId="266"/>
        </pc:sldMkLst>
        <pc:spChg chg="mod">
          <ac:chgData name="Eun Sik Kim" userId="bcacccfb-5b99-4a48-9177-2a3e26ed3d66" providerId="ADAL" clId="{6477DD09-2D86-4C8A-AD54-418E77615943}" dt="2026-03-03T23:15:35.938" v="5350" actId="20577"/>
          <ac:spMkLst>
            <pc:docMk/>
            <pc:sldMk cId="184092078" sldId="266"/>
            <ac:spMk id="4" creationId="{203AEFFD-0628-2545-191F-C45D40892A61}"/>
          </ac:spMkLst>
        </pc:spChg>
      </pc:sldChg>
      <pc:sldChg chg="add">
        <pc:chgData name="Eun Sik Kim" userId="bcacccfb-5b99-4a48-9177-2a3e26ed3d66" providerId="ADAL" clId="{6477DD09-2D86-4C8A-AD54-418E77615943}" dt="2026-03-03T22:46:47.962" v="3109"/>
        <pc:sldMkLst>
          <pc:docMk/>
          <pc:sldMk cId="2916648690" sldId="270"/>
        </pc:sldMkLst>
      </pc:sldChg>
      <pc:sldChg chg="addSp modSp add mod">
        <pc:chgData name="Eun Sik Kim" userId="bcacccfb-5b99-4a48-9177-2a3e26ed3d66" providerId="ADAL" clId="{6477DD09-2D86-4C8A-AD54-418E77615943}" dt="2026-03-03T23:22:42.408" v="5760" actId="27636"/>
        <pc:sldMkLst>
          <pc:docMk/>
          <pc:sldMk cId="534802809" sldId="271"/>
        </pc:sldMkLst>
        <pc:spChg chg="mod">
          <ac:chgData name="Eun Sik Kim" userId="bcacccfb-5b99-4a48-9177-2a3e26ed3d66" providerId="ADAL" clId="{6477DD09-2D86-4C8A-AD54-418E77615943}" dt="2026-03-03T22:47:00.562" v="3122" actId="20577"/>
          <ac:spMkLst>
            <pc:docMk/>
            <pc:sldMk cId="534802809" sldId="271"/>
            <ac:spMk id="2" creationId="{AA79F1A4-D218-12DC-CAAA-3815175465F4}"/>
          </ac:spMkLst>
        </pc:spChg>
        <pc:spChg chg="mod">
          <ac:chgData name="Eun Sik Kim" userId="bcacccfb-5b99-4a48-9177-2a3e26ed3d66" providerId="ADAL" clId="{6477DD09-2D86-4C8A-AD54-418E77615943}" dt="2026-03-03T23:22:42.408" v="5760" actId="27636"/>
          <ac:spMkLst>
            <pc:docMk/>
            <pc:sldMk cId="534802809" sldId="271"/>
            <ac:spMk id="3" creationId="{DC9E4B1A-1B48-721C-A31B-B413C9B7FBAA}"/>
          </ac:spMkLst>
        </pc:spChg>
        <pc:spChg chg="add mod">
          <ac:chgData name="Eun Sik Kim" userId="bcacccfb-5b99-4a48-9177-2a3e26ed3d66" providerId="ADAL" clId="{6477DD09-2D86-4C8A-AD54-418E77615943}" dt="2026-03-03T23:20:42.614" v="5597" actId="20577"/>
          <ac:spMkLst>
            <pc:docMk/>
            <pc:sldMk cId="534802809" sldId="271"/>
            <ac:spMk id="5" creationId="{0A4245BB-203D-1603-1446-00125ECC8E91}"/>
          </ac:spMkLst>
        </pc:spChg>
      </pc:sldChg>
      <pc:sldChg chg="modSp add mod ord">
        <pc:chgData name="Eun Sik Kim" userId="bcacccfb-5b99-4a48-9177-2a3e26ed3d66" providerId="ADAL" clId="{6477DD09-2D86-4C8A-AD54-418E77615943}" dt="2026-03-03T23:06:28.368" v="4646" actId="20577"/>
        <pc:sldMkLst>
          <pc:docMk/>
          <pc:sldMk cId="3420145956" sldId="272"/>
        </pc:sldMkLst>
        <pc:spChg chg="mod">
          <ac:chgData name="Eun Sik Kim" userId="bcacccfb-5b99-4a48-9177-2a3e26ed3d66" providerId="ADAL" clId="{6477DD09-2D86-4C8A-AD54-418E77615943}" dt="2026-03-03T23:06:28.368" v="4646" actId="20577"/>
          <ac:spMkLst>
            <pc:docMk/>
            <pc:sldMk cId="3420145956" sldId="272"/>
            <ac:spMk id="3" creationId="{F186C094-C4B0-C99C-7EC0-D3B364C9954C}"/>
          </ac:spMkLst>
        </pc:spChg>
      </pc:sldChg>
      <pc:sldChg chg="modSp add mod">
        <pc:chgData name="Eun Sik Kim" userId="bcacccfb-5b99-4a48-9177-2a3e26ed3d66" providerId="ADAL" clId="{6477DD09-2D86-4C8A-AD54-418E77615943}" dt="2026-03-03T23:13:07.708" v="5217" actId="20577"/>
        <pc:sldMkLst>
          <pc:docMk/>
          <pc:sldMk cId="230521862" sldId="273"/>
        </pc:sldMkLst>
        <pc:spChg chg="mod">
          <ac:chgData name="Eun Sik Kim" userId="bcacccfb-5b99-4a48-9177-2a3e26ed3d66" providerId="ADAL" clId="{6477DD09-2D86-4C8A-AD54-418E77615943}" dt="2026-03-03T23:13:07.708" v="5217" actId="20577"/>
          <ac:spMkLst>
            <pc:docMk/>
            <pc:sldMk cId="230521862" sldId="273"/>
            <ac:spMk id="2" creationId="{69BDC3AA-980F-6B89-6063-FDB6A46F8AE4}"/>
          </ac:spMkLst>
        </pc:spChg>
        <pc:spChg chg="mod">
          <ac:chgData name="Eun Sik Kim" userId="bcacccfb-5b99-4a48-9177-2a3e26ed3d66" providerId="ADAL" clId="{6477DD09-2D86-4C8A-AD54-418E77615943}" dt="2026-03-03T23:07:21.745" v="4679" actId="20577"/>
          <ac:spMkLst>
            <pc:docMk/>
            <pc:sldMk cId="230521862" sldId="273"/>
            <ac:spMk id="3" creationId="{F9874F74-2C57-029F-342A-3E56B547208F}"/>
          </ac:spMkLst>
        </pc:spChg>
        <pc:spChg chg="mod">
          <ac:chgData name="Eun Sik Kim" userId="bcacccfb-5b99-4a48-9177-2a3e26ed3d66" providerId="ADAL" clId="{6477DD09-2D86-4C8A-AD54-418E77615943}" dt="2026-03-03T23:08:51.912" v="4915" actId="20577"/>
          <ac:spMkLst>
            <pc:docMk/>
            <pc:sldMk cId="230521862" sldId="273"/>
            <ac:spMk id="4" creationId="{E7F8C6C2-8481-C57F-A261-AD0D525588E3}"/>
          </ac:spMkLst>
        </pc:spChg>
        <pc:spChg chg="mod">
          <ac:chgData name="Eun Sik Kim" userId="bcacccfb-5b99-4a48-9177-2a3e26ed3d66" providerId="ADAL" clId="{6477DD09-2D86-4C8A-AD54-418E77615943}" dt="2026-03-03T23:07:35.422" v="4682" actId="404"/>
          <ac:spMkLst>
            <pc:docMk/>
            <pc:sldMk cId="230521862" sldId="273"/>
            <ac:spMk id="5" creationId="{9E8FFBBA-FB2A-3DE6-F035-6546BE7C4C92}"/>
          </ac:spMkLst>
        </pc:spChg>
      </pc:sldChg>
      <pc:sldChg chg="modSp add mod">
        <pc:chgData name="Eun Sik Kim" userId="bcacccfb-5b99-4a48-9177-2a3e26ed3d66" providerId="ADAL" clId="{6477DD09-2D86-4C8A-AD54-418E77615943}" dt="2026-03-03T23:06:10.502" v="4595" actId="20577"/>
        <pc:sldMkLst>
          <pc:docMk/>
          <pc:sldMk cId="2718077176" sldId="274"/>
        </pc:sldMkLst>
        <pc:spChg chg="mod">
          <ac:chgData name="Eun Sik Kim" userId="bcacccfb-5b99-4a48-9177-2a3e26ed3d66" providerId="ADAL" clId="{6477DD09-2D86-4C8A-AD54-418E77615943}" dt="2026-03-03T23:06:10.502" v="4595" actId="20577"/>
          <ac:spMkLst>
            <pc:docMk/>
            <pc:sldMk cId="2718077176" sldId="274"/>
            <ac:spMk id="3" creationId="{09B7735B-048D-0F6D-F8F0-7DF3E075D43E}"/>
          </ac:spMkLst>
        </pc:spChg>
      </pc:sldChg>
      <pc:sldChg chg="addSp delSp modSp add mod">
        <pc:chgData name="Eun Sik Kim" userId="bcacccfb-5b99-4a48-9177-2a3e26ed3d66" providerId="ADAL" clId="{6477DD09-2D86-4C8A-AD54-418E77615943}" dt="2026-03-03T23:13:00.477" v="5213" actId="20577"/>
        <pc:sldMkLst>
          <pc:docMk/>
          <pc:sldMk cId="1622350986" sldId="275"/>
        </pc:sldMkLst>
        <pc:spChg chg="mod">
          <ac:chgData name="Eun Sik Kim" userId="bcacccfb-5b99-4a48-9177-2a3e26ed3d66" providerId="ADAL" clId="{6477DD09-2D86-4C8A-AD54-418E77615943}" dt="2026-03-03T23:13:00.477" v="5213" actId="20577"/>
          <ac:spMkLst>
            <pc:docMk/>
            <pc:sldMk cId="1622350986" sldId="275"/>
            <ac:spMk id="2" creationId="{9214095C-281C-1A03-15ED-F2958841B6D2}"/>
          </ac:spMkLst>
        </pc:spChg>
        <pc:spChg chg="mod">
          <ac:chgData name="Eun Sik Kim" userId="bcacccfb-5b99-4a48-9177-2a3e26ed3d66" providerId="ADAL" clId="{6477DD09-2D86-4C8A-AD54-418E77615943}" dt="2026-03-03T23:09:56.901" v="4933" actId="20577"/>
          <ac:spMkLst>
            <pc:docMk/>
            <pc:sldMk cId="1622350986" sldId="275"/>
            <ac:spMk id="3" creationId="{9E4A1F1F-4B5B-B3F0-D83E-C0F86D4F52EA}"/>
          </ac:spMkLst>
        </pc:spChg>
        <pc:spChg chg="mod">
          <ac:chgData name="Eun Sik Kim" userId="bcacccfb-5b99-4a48-9177-2a3e26ed3d66" providerId="ADAL" clId="{6477DD09-2D86-4C8A-AD54-418E77615943}" dt="2026-03-03T23:12:28.791" v="5207" actId="20577"/>
          <ac:spMkLst>
            <pc:docMk/>
            <pc:sldMk cId="1622350986" sldId="275"/>
            <ac:spMk id="4" creationId="{A93E421F-35F7-9C60-22DA-1A277AEA4FE8}"/>
          </ac:spMkLst>
        </pc:spChg>
        <pc:spChg chg="mod ord">
          <ac:chgData name="Eun Sik Kim" userId="bcacccfb-5b99-4a48-9177-2a3e26ed3d66" providerId="ADAL" clId="{6477DD09-2D86-4C8A-AD54-418E77615943}" dt="2026-03-03T23:11:31.233" v="4962" actId="1076"/>
          <ac:spMkLst>
            <pc:docMk/>
            <pc:sldMk cId="1622350986" sldId="275"/>
            <ac:spMk id="5" creationId="{278BB93B-A3AD-E43F-C62C-61D8AA5E27C3}"/>
          </ac:spMkLst>
        </pc:spChg>
        <pc:spChg chg="add mod ord">
          <ac:chgData name="Eun Sik Kim" userId="bcacccfb-5b99-4a48-9177-2a3e26ed3d66" providerId="ADAL" clId="{6477DD09-2D86-4C8A-AD54-418E77615943}" dt="2026-03-03T23:11:31.233" v="4962" actId="1076"/>
          <ac:spMkLst>
            <pc:docMk/>
            <pc:sldMk cId="1622350986" sldId="275"/>
            <ac:spMk id="8" creationId="{04868F6F-25B4-5FEF-B44D-99C1AC116831}"/>
          </ac:spMkLst>
        </pc:spChg>
        <pc:spChg chg="add mod">
          <ac:chgData name="Eun Sik Kim" userId="bcacccfb-5b99-4a48-9177-2a3e26ed3d66" providerId="ADAL" clId="{6477DD09-2D86-4C8A-AD54-418E77615943}" dt="2026-03-03T23:11:36.177" v="4966" actId="20577"/>
          <ac:spMkLst>
            <pc:docMk/>
            <pc:sldMk cId="1622350986" sldId="275"/>
            <ac:spMk id="10" creationId="{3C9F6F4B-E22D-1AC8-53DA-06DA1A9A7E42}"/>
          </ac:spMkLst>
        </pc:spChg>
        <pc:spChg chg="add mod">
          <ac:chgData name="Eun Sik Kim" userId="bcacccfb-5b99-4a48-9177-2a3e26ed3d66" providerId="ADAL" clId="{6477DD09-2D86-4C8A-AD54-418E77615943}" dt="2026-03-03T23:11:34.563" v="4964" actId="1076"/>
          <ac:spMkLst>
            <pc:docMk/>
            <pc:sldMk cId="1622350986" sldId="275"/>
            <ac:spMk id="11" creationId="{2D0E6FDE-F7A5-7F7E-7B77-3881032F984A}"/>
          </ac:spMkLst>
        </pc:spChg>
      </pc:sldChg>
      <pc:sldChg chg="modSp add mod">
        <pc:chgData name="Eun Sik Kim" userId="bcacccfb-5b99-4a48-9177-2a3e26ed3d66" providerId="ADAL" clId="{6477DD09-2D86-4C8A-AD54-418E77615943}" dt="2026-03-03T23:15:09.585" v="5327" actId="20577"/>
        <pc:sldMkLst>
          <pc:docMk/>
          <pc:sldMk cId="730667700" sldId="276"/>
        </pc:sldMkLst>
        <pc:spChg chg="mod">
          <ac:chgData name="Eun Sik Kim" userId="bcacccfb-5b99-4a48-9177-2a3e26ed3d66" providerId="ADAL" clId="{6477DD09-2D86-4C8A-AD54-418E77615943}" dt="2026-03-03T23:13:36.619" v="5227" actId="20577"/>
          <ac:spMkLst>
            <pc:docMk/>
            <pc:sldMk cId="730667700" sldId="276"/>
            <ac:spMk id="2" creationId="{9C71F348-5041-A6C7-401E-40D20FFA7D81}"/>
          </ac:spMkLst>
        </pc:spChg>
        <pc:spChg chg="mod">
          <ac:chgData name="Eun Sik Kim" userId="bcacccfb-5b99-4a48-9177-2a3e26ed3d66" providerId="ADAL" clId="{6477DD09-2D86-4C8A-AD54-418E77615943}" dt="2026-03-03T23:14:43.502" v="5241" actId="403"/>
          <ac:spMkLst>
            <pc:docMk/>
            <pc:sldMk cId="730667700" sldId="276"/>
            <ac:spMk id="3" creationId="{2861A62E-6FBA-2A09-1837-47604D60C2B6}"/>
          </ac:spMkLst>
        </pc:spChg>
        <pc:spChg chg="mod">
          <ac:chgData name="Eun Sik Kim" userId="bcacccfb-5b99-4a48-9177-2a3e26ed3d66" providerId="ADAL" clId="{6477DD09-2D86-4C8A-AD54-418E77615943}" dt="2026-03-03T23:15:09.585" v="5327" actId="20577"/>
          <ac:spMkLst>
            <pc:docMk/>
            <pc:sldMk cId="730667700" sldId="276"/>
            <ac:spMk id="4" creationId="{E6C31BDD-54FA-D4F7-3D5B-3A3453C67B58}"/>
          </ac:spMkLst>
        </pc:spChg>
        <pc:spChg chg="mod">
          <ac:chgData name="Eun Sik Kim" userId="bcacccfb-5b99-4a48-9177-2a3e26ed3d66" providerId="ADAL" clId="{6477DD09-2D86-4C8A-AD54-418E77615943}" dt="2026-03-03T23:14:46.725" v="5242" actId="1076"/>
          <ac:spMkLst>
            <pc:docMk/>
            <pc:sldMk cId="730667700" sldId="276"/>
            <ac:spMk id="5" creationId="{E811F73B-4E90-0595-D065-C4135A1EF15B}"/>
          </ac:spMkLst>
        </pc:spChg>
      </pc:sldChg>
    </pc:docChg>
  </pc:docChgLst>
  <pc:docChgLst>
    <pc:chgData name="Eun Sik Kim" userId="bcacccfb-5b99-4a48-9177-2a3e26ed3d66" providerId="ADAL" clId="{26D3AFF4-10ED-49E4-B3A2-D705DDB42F61}"/>
    <pc:docChg chg="custSel modSld">
      <pc:chgData name="Eun Sik Kim" userId="bcacccfb-5b99-4a48-9177-2a3e26ed3d66" providerId="ADAL" clId="{26D3AFF4-10ED-49E4-B3A2-D705DDB42F61}" dt="2026-03-19T16:23:51.126" v="20" actId="20577"/>
      <pc:docMkLst>
        <pc:docMk/>
      </pc:docMkLst>
      <pc:sldChg chg="modSp mod">
        <pc:chgData name="Eun Sik Kim" userId="bcacccfb-5b99-4a48-9177-2a3e26ed3d66" providerId="ADAL" clId="{26D3AFF4-10ED-49E4-B3A2-D705DDB42F61}" dt="2026-03-19T16:23:51.126" v="20" actId="20577"/>
        <pc:sldMkLst>
          <pc:docMk/>
          <pc:sldMk cId="3251413771" sldId="257"/>
        </pc:sldMkLst>
        <pc:spChg chg="mod">
          <ac:chgData name="Eun Sik Kim" userId="bcacccfb-5b99-4a48-9177-2a3e26ed3d66" providerId="ADAL" clId="{26D3AFF4-10ED-49E4-B3A2-D705DDB42F61}" dt="2026-03-19T16:23:51.126" v="20" actId="20577"/>
          <ac:spMkLst>
            <pc:docMk/>
            <pc:sldMk cId="3251413771" sldId="257"/>
            <ac:spMk id="3" creationId="{B317D544-39E4-4EF0-950E-D7FA79A1D279}"/>
          </ac:spMkLst>
        </pc:spChg>
      </pc:sldChg>
    </pc:docChg>
  </pc:docChgLst>
  <pc:docChgLst>
    <pc:chgData name="Eun Sik Kim" userId="bcacccfb-5b99-4a48-9177-2a3e26ed3d66" providerId="ADAL" clId="{485F4389-DBC3-4BEC-B436-6BB95A1F8494}"/>
    <pc:docChg chg="undo custSel addSld delSld modSld">
      <pc:chgData name="Eun Sik Kim" userId="bcacccfb-5b99-4a48-9177-2a3e26ed3d66" providerId="ADAL" clId="{485F4389-DBC3-4BEC-B436-6BB95A1F8494}" dt="2026-03-04T01:39:19.590" v="2458" actId="20577"/>
      <pc:docMkLst>
        <pc:docMk/>
      </pc:docMkLst>
      <pc:sldChg chg="modSp mod">
        <pc:chgData name="Eun Sik Kim" userId="bcacccfb-5b99-4a48-9177-2a3e26ed3d66" providerId="ADAL" clId="{485F4389-DBC3-4BEC-B436-6BB95A1F8494}" dt="2026-03-04T01:00:26.162" v="3" actId="20577"/>
        <pc:sldMkLst>
          <pc:docMk/>
          <pc:sldMk cId="3039954123" sldId="263"/>
        </pc:sldMkLst>
        <pc:spChg chg="mod">
          <ac:chgData name="Eun Sik Kim" userId="bcacccfb-5b99-4a48-9177-2a3e26ed3d66" providerId="ADAL" clId="{485F4389-DBC3-4BEC-B436-6BB95A1F8494}" dt="2026-03-04T01:00:26.162" v="3" actId="20577"/>
          <ac:spMkLst>
            <pc:docMk/>
            <pc:sldMk cId="3039954123" sldId="263"/>
            <ac:spMk id="2" creationId="{F5E8A153-E3D5-FCE4-2ABF-0AD58BA164C0}"/>
          </ac:spMkLst>
        </pc:spChg>
      </pc:sldChg>
      <pc:sldChg chg="modSp mod">
        <pc:chgData name="Eun Sik Kim" userId="bcacccfb-5b99-4a48-9177-2a3e26ed3d66" providerId="ADAL" clId="{485F4389-DBC3-4BEC-B436-6BB95A1F8494}" dt="2026-03-04T01:02:28.230" v="93" actId="20577"/>
        <pc:sldMkLst>
          <pc:docMk/>
          <pc:sldMk cId="242170356" sldId="267"/>
        </pc:sldMkLst>
        <pc:spChg chg="mod">
          <ac:chgData name="Eun Sik Kim" userId="bcacccfb-5b99-4a48-9177-2a3e26ed3d66" providerId="ADAL" clId="{485F4389-DBC3-4BEC-B436-6BB95A1F8494}" dt="2026-03-04T01:00:34.532" v="7" actId="20577"/>
          <ac:spMkLst>
            <pc:docMk/>
            <pc:sldMk cId="242170356" sldId="267"/>
            <ac:spMk id="2" creationId="{B24D3EF9-F74D-F838-A341-965B22F2118C}"/>
          </ac:spMkLst>
        </pc:spChg>
        <pc:spChg chg="mod">
          <ac:chgData name="Eun Sik Kim" userId="bcacccfb-5b99-4a48-9177-2a3e26ed3d66" providerId="ADAL" clId="{485F4389-DBC3-4BEC-B436-6BB95A1F8494}" dt="2026-03-04T01:02:28.230" v="93" actId="20577"/>
          <ac:spMkLst>
            <pc:docMk/>
            <pc:sldMk cId="242170356" sldId="267"/>
            <ac:spMk id="3" creationId="{7282A7CF-5250-D168-037D-93D375245D2D}"/>
          </ac:spMkLst>
        </pc:spChg>
      </pc:sldChg>
      <pc:sldChg chg="modSp mod">
        <pc:chgData name="Eun Sik Kim" userId="bcacccfb-5b99-4a48-9177-2a3e26ed3d66" providerId="ADAL" clId="{485F4389-DBC3-4BEC-B436-6BB95A1F8494}" dt="2026-03-04T01:39:19.590" v="2458" actId="20577"/>
        <pc:sldMkLst>
          <pc:docMk/>
          <pc:sldMk cId="3420145956" sldId="272"/>
        </pc:sldMkLst>
        <pc:spChg chg="mod">
          <ac:chgData name="Eun Sik Kim" userId="bcacccfb-5b99-4a48-9177-2a3e26ed3d66" providerId="ADAL" clId="{485F4389-DBC3-4BEC-B436-6BB95A1F8494}" dt="2026-03-04T01:39:19.590" v="2458" actId="20577"/>
          <ac:spMkLst>
            <pc:docMk/>
            <pc:sldMk cId="3420145956" sldId="272"/>
            <ac:spMk id="3" creationId="{F186C094-C4B0-C99C-7EC0-D3B364C9954C}"/>
          </ac:spMkLst>
        </pc:spChg>
      </pc:sldChg>
      <pc:sldChg chg="modSp mod">
        <pc:chgData name="Eun Sik Kim" userId="bcacccfb-5b99-4a48-9177-2a3e26ed3d66" providerId="ADAL" clId="{485F4389-DBC3-4BEC-B436-6BB95A1F8494}" dt="2026-03-04T01:39:16.244" v="2452" actId="20577"/>
        <pc:sldMkLst>
          <pc:docMk/>
          <pc:sldMk cId="2718077176" sldId="274"/>
        </pc:sldMkLst>
        <pc:spChg chg="mod">
          <ac:chgData name="Eun Sik Kim" userId="bcacccfb-5b99-4a48-9177-2a3e26ed3d66" providerId="ADAL" clId="{485F4389-DBC3-4BEC-B436-6BB95A1F8494}" dt="2026-03-04T01:39:16.244" v="2452" actId="20577"/>
          <ac:spMkLst>
            <pc:docMk/>
            <pc:sldMk cId="2718077176" sldId="274"/>
            <ac:spMk id="3" creationId="{09B7735B-048D-0F6D-F8F0-7DF3E075D43E}"/>
          </ac:spMkLst>
        </pc:spChg>
      </pc:sldChg>
      <pc:sldChg chg="modSp add mod">
        <pc:chgData name="Eun Sik Kim" userId="bcacccfb-5b99-4a48-9177-2a3e26ed3d66" providerId="ADAL" clId="{485F4389-DBC3-4BEC-B436-6BB95A1F8494}" dt="2026-03-04T01:05:28.325" v="342" actId="20577"/>
        <pc:sldMkLst>
          <pc:docMk/>
          <pc:sldMk cId="126537908" sldId="277"/>
        </pc:sldMkLst>
        <pc:spChg chg="mod">
          <ac:chgData name="Eun Sik Kim" userId="bcacccfb-5b99-4a48-9177-2a3e26ed3d66" providerId="ADAL" clId="{485F4389-DBC3-4BEC-B436-6BB95A1F8494}" dt="2026-03-04T01:03:06.100" v="98" actId="20577"/>
          <ac:spMkLst>
            <pc:docMk/>
            <pc:sldMk cId="126537908" sldId="277"/>
            <ac:spMk id="2" creationId="{535CBFCD-88EE-C52B-A218-61FFCF854020}"/>
          </ac:spMkLst>
        </pc:spChg>
        <pc:spChg chg="mod">
          <ac:chgData name="Eun Sik Kim" userId="bcacccfb-5b99-4a48-9177-2a3e26ed3d66" providerId="ADAL" clId="{485F4389-DBC3-4BEC-B436-6BB95A1F8494}" dt="2026-03-04T01:05:28.325" v="342" actId="20577"/>
          <ac:spMkLst>
            <pc:docMk/>
            <pc:sldMk cId="126537908" sldId="277"/>
            <ac:spMk id="3" creationId="{A9B10E54-3B9A-F470-6B38-965F0D5C64F2}"/>
          </ac:spMkLst>
        </pc:spChg>
      </pc:sldChg>
      <pc:sldChg chg="modSp add mod">
        <pc:chgData name="Eun Sik Kim" userId="bcacccfb-5b99-4a48-9177-2a3e26ed3d66" providerId="ADAL" clId="{485F4389-DBC3-4BEC-B436-6BB95A1F8494}" dt="2026-03-04T01:14:59.211" v="908" actId="5793"/>
        <pc:sldMkLst>
          <pc:docMk/>
          <pc:sldMk cId="3317140751" sldId="278"/>
        </pc:sldMkLst>
        <pc:spChg chg="mod">
          <ac:chgData name="Eun Sik Kim" userId="bcacccfb-5b99-4a48-9177-2a3e26ed3d66" providerId="ADAL" clId="{485F4389-DBC3-4BEC-B436-6BB95A1F8494}" dt="2026-03-04T01:14:59.211" v="908" actId="5793"/>
          <ac:spMkLst>
            <pc:docMk/>
            <pc:sldMk cId="3317140751" sldId="278"/>
            <ac:spMk id="3" creationId="{14AB92F7-F707-7047-7034-6208C8AF7124}"/>
          </ac:spMkLst>
        </pc:spChg>
      </pc:sldChg>
      <pc:sldChg chg="modSp add mod">
        <pc:chgData name="Eun Sik Kim" userId="bcacccfb-5b99-4a48-9177-2a3e26ed3d66" providerId="ADAL" clId="{485F4389-DBC3-4BEC-B436-6BB95A1F8494}" dt="2026-03-04T01:09:56.634" v="906" actId="313"/>
        <pc:sldMkLst>
          <pc:docMk/>
          <pc:sldMk cId="438165871" sldId="279"/>
        </pc:sldMkLst>
        <pc:spChg chg="mod">
          <ac:chgData name="Eun Sik Kim" userId="bcacccfb-5b99-4a48-9177-2a3e26ed3d66" providerId="ADAL" clId="{485F4389-DBC3-4BEC-B436-6BB95A1F8494}" dt="2026-03-04T01:09:56.634" v="906" actId="313"/>
          <ac:spMkLst>
            <pc:docMk/>
            <pc:sldMk cId="438165871" sldId="279"/>
            <ac:spMk id="3" creationId="{438CB136-1A97-09C3-6302-0A79ED01DCBF}"/>
          </ac:spMkLst>
        </pc:spChg>
      </pc:sldChg>
      <pc:sldChg chg="addSp delSp modSp add mod">
        <pc:chgData name="Eun Sik Kim" userId="bcacccfb-5b99-4a48-9177-2a3e26ed3d66" providerId="ADAL" clId="{485F4389-DBC3-4BEC-B436-6BB95A1F8494}" dt="2026-03-04T01:16:21.337" v="956"/>
        <pc:sldMkLst>
          <pc:docMk/>
          <pc:sldMk cId="2231814" sldId="280"/>
        </pc:sldMkLst>
        <pc:spChg chg="mod">
          <ac:chgData name="Eun Sik Kim" userId="bcacccfb-5b99-4a48-9177-2a3e26ed3d66" providerId="ADAL" clId="{485F4389-DBC3-4BEC-B436-6BB95A1F8494}" dt="2026-03-04T01:15:46.263" v="939" actId="20577"/>
          <ac:spMkLst>
            <pc:docMk/>
            <pc:sldMk cId="2231814" sldId="280"/>
            <ac:spMk id="2" creationId="{5E3262B8-2215-EDD0-3A34-441AF93E2175}"/>
          </ac:spMkLst>
        </pc:spChg>
        <pc:spChg chg="mod">
          <ac:chgData name="Eun Sik Kim" userId="bcacccfb-5b99-4a48-9177-2a3e26ed3d66" providerId="ADAL" clId="{485F4389-DBC3-4BEC-B436-6BB95A1F8494}" dt="2026-03-04T01:16:11.728" v="954" actId="20577"/>
          <ac:spMkLst>
            <pc:docMk/>
            <pc:sldMk cId="2231814" sldId="280"/>
            <ac:spMk id="3" creationId="{A371DF48-48D8-1A2C-7AEF-8BFE27C9DDEE}"/>
          </ac:spMkLst>
        </pc:spChg>
        <pc:spChg chg="mod">
          <ac:chgData name="Eun Sik Kim" userId="bcacccfb-5b99-4a48-9177-2a3e26ed3d66" providerId="ADAL" clId="{485F4389-DBC3-4BEC-B436-6BB95A1F8494}" dt="2026-03-04T01:16:21.337" v="956"/>
          <ac:spMkLst>
            <pc:docMk/>
            <pc:sldMk cId="2231814" sldId="280"/>
            <ac:spMk id="5" creationId="{036A0289-DC83-3D3D-4CCD-924F99B47240}"/>
          </ac:spMkLst>
        </pc:spChg>
        <pc:spChg chg="add mod">
          <ac:chgData name="Eun Sik Kim" userId="bcacccfb-5b99-4a48-9177-2a3e26ed3d66" providerId="ADAL" clId="{485F4389-DBC3-4BEC-B436-6BB95A1F8494}" dt="2026-03-04T01:16:16.653" v="955" actId="478"/>
          <ac:spMkLst>
            <pc:docMk/>
            <pc:sldMk cId="2231814" sldId="280"/>
            <ac:spMk id="7" creationId="{0C259852-DC69-3C30-AF76-8209C05F2128}"/>
          </ac:spMkLst>
        </pc:spChg>
      </pc:sldChg>
      <pc:sldChg chg="modSp add mod">
        <pc:chgData name="Eun Sik Kim" userId="bcacccfb-5b99-4a48-9177-2a3e26ed3d66" providerId="ADAL" clId="{485F4389-DBC3-4BEC-B436-6BB95A1F8494}" dt="2026-03-04T01:16:38.677" v="959" actId="20577"/>
        <pc:sldMkLst>
          <pc:docMk/>
          <pc:sldMk cId="1222552065" sldId="281"/>
        </pc:sldMkLst>
        <pc:spChg chg="mod">
          <ac:chgData name="Eun Sik Kim" userId="bcacccfb-5b99-4a48-9177-2a3e26ed3d66" providerId="ADAL" clId="{485F4389-DBC3-4BEC-B436-6BB95A1F8494}" dt="2026-03-04T01:16:38.677" v="959" actId="20577"/>
          <ac:spMkLst>
            <pc:docMk/>
            <pc:sldMk cId="1222552065" sldId="281"/>
            <ac:spMk id="2" creationId="{34CDC28F-4CF3-CEBF-9482-A4E1114EBC1F}"/>
          </ac:spMkLst>
        </pc:spChg>
      </pc:sldChg>
      <pc:sldChg chg="modSp add mod">
        <pc:chgData name="Eun Sik Kim" userId="bcacccfb-5b99-4a48-9177-2a3e26ed3d66" providerId="ADAL" clId="{485F4389-DBC3-4BEC-B436-6BB95A1F8494}" dt="2026-03-04T01:19:31.962" v="1212" actId="20577"/>
        <pc:sldMkLst>
          <pc:docMk/>
          <pc:sldMk cId="1975295788" sldId="282"/>
        </pc:sldMkLst>
        <pc:spChg chg="mod">
          <ac:chgData name="Eun Sik Kim" userId="bcacccfb-5b99-4a48-9177-2a3e26ed3d66" providerId="ADAL" clId="{485F4389-DBC3-4BEC-B436-6BB95A1F8494}" dt="2026-03-04T01:16:53.172" v="973" actId="20577"/>
          <ac:spMkLst>
            <pc:docMk/>
            <pc:sldMk cId="1975295788" sldId="282"/>
            <ac:spMk id="2" creationId="{DFDCA73F-4256-3679-ADC7-84978C8A50E3}"/>
          </ac:spMkLst>
        </pc:spChg>
        <pc:spChg chg="mod">
          <ac:chgData name="Eun Sik Kim" userId="bcacccfb-5b99-4a48-9177-2a3e26ed3d66" providerId="ADAL" clId="{485F4389-DBC3-4BEC-B436-6BB95A1F8494}" dt="2026-03-04T01:19:31.962" v="1212" actId="20577"/>
          <ac:spMkLst>
            <pc:docMk/>
            <pc:sldMk cId="1975295788" sldId="282"/>
            <ac:spMk id="3" creationId="{6951502E-ACD0-4349-E8D6-EC4F041614EE}"/>
          </ac:spMkLst>
        </pc:spChg>
      </pc:sldChg>
      <pc:sldChg chg="modSp add mod">
        <pc:chgData name="Eun Sik Kim" userId="bcacccfb-5b99-4a48-9177-2a3e26ed3d66" providerId="ADAL" clId="{485F4389-DBC3-4BEC-B436-6BB95A1F8494}" dt="2026-03-04T01:29:59.617" v="1948" actId="20577"/>
        <pc:sldMkLst>
          <pc:docMk/>
          <pc:sldMk cId="2829408833" sldId="283"/>
        </pc:sldMkLst>
        <pc:spChg chg="mod">
          <ac:chgData name="Eun Sik Kim" userId="bcacccfb-5b99-4a48-9177-2a3e26ed3d66" providerId="ADAL" clId="{485F4389-DBC3-4BEC-B436-6BB95A1F8494}" dt="2026-03-04T01:21:36.805" v="1217" actId="20577"/>
          <ac:spMkLst>
            <pc:docMk/>
            <pc:sldMk cId="2829408833" sldId="283"/>
            <ac:spMk id="2" creationId="{1E829937-23B7-3EDB-EBDB-B446FA7D25E3}"/>
          </ac:spMkLst>
        </pc:spChg>
        <pc:spChg chg="mod">
          <ac:chgData name="Eun Sik Kim" userId="bcacccfb-5b99-4a48-9177-2a3e26ed3d66" providerId="ADAL" clId="{485F4389-DBC3-4BEC-B436-6BB95A1F8494}" dt="2026-03-04T01:29:59.617" v="1948" actId="20577"/>
          <ac:spMkLst>
            <pc:docMk/>
            <pc:sldMk cId="2829408833" sldId="283"/>
            <ac:spMk id="3" creationId="{FE9868E3-3744-A748-A19D-C79C0D107F99}"/>
          </ac:spMkLst>
        </pc:spChg>
      </pc:sldChg>
      <pc:sldChg chg="modSp add mod">
        <pc:chgData name="Eun Sik Kim" userId="bcacccfb-5b99-4a48-9177-2a3e26ed3d66" providerId="ADAL" clId="{485F4389-DBC3-4BEC-B436-6BB95A1F8494}" dt="2026-03-04T01:35:34.565" v="2202" actId="20577"/>
        <pc:sldMkLst>
          <pc:docMk/>
          <pc:sldMk cId="178987658" sldId="284"/>
        </pc:sldMkLst>
        <pc:spChg chg="mod">
          <ac:chgData name="Eun Sik Kim" userId="bcacccfb-5b99-4a48-9177-2a3e26ed3d66" providerId="ADAL" clId="{485F4389-DBC3-4BEC-B436-6BB95A1F8494}" dt="2026-03-04T01:35:34.565" v="2202" actId="20577"/>
          <ac:spMkLst>
            <pc:docMk/>
            <pc:sldMk cId="178987658" sldId="284"/>
            <ac:spMk id="2" creationId="{8871F8DD-6F0D-CEAC-DB80-A3AAE5BD123D}"/>
          </ac:spMkLst>
        </pc:spChg>
        <pc:spChg chg="mod">
          <ac:chgData name="Eun Sik Kim" userId="bcacccfb-5b99-4a48-9177-2a3e26ed3d66" providerId="ADAL" clId="{485F4389-DBC3-4BEC-B436-6BB95A1F8494}" dt="2026-03-04T01:34:18.761" v="1987" actId="20577"/>
          <ac:spMkLst>
            <pc:docMk/>
            <pc:sldMk cId="178987658" sldId="284"/>
            <ac:spMk id="3" creationId="{4165442B-B24E-54F2-1911-ED0871F1E392}"/>
          </ac:spMkLst>
        </pc:spChg>
        <pc:spChg chg="mod">
          <ac:chgData name="Eun Sik Kim" userId="bcacccfb-5b99-4a48-9177-2a3e26ed3d66" providerId="ADAL" clId="{485F4389-DBC3-4BEC-B436-6BB95A1F8494}" dt="2026-03-04T01:35:19.052" v="2182" actId="403"/>
          <ac:spMkLst>
            <pc:docMk/>
            <pc:sldMk cId="178987658" sldId="284"/>
            <ac:spMk id="5" creationId="{7586D0F2-4F7D-DC1F-4E3A-38A7160D60B8}"/>
          </ac:spMkLst>
        </pc:spChg>
        <pc:spChg chg="mod">
          <ac:chgData name="Eun Sik Kim" userId="bcacccfb-5b99-4a48-9177-2a3e26ed3d66" providerId="ADAL" clId="{485F4389-DBC3-4BEC-B436-6BB95A1F8494}" dt="2026-03-04T01:35:04.601" v="2178" actId="20577"/>
          <ac:spMkLst>
            <pc:docMk/>
            <pc:sldMk cId="178987658" sldId="284"/>
            <ac:spMk id="7" creationId="{9D3DB27A-0CC9-572D-293F-0F8AC8A8F307}"/>
          </ac:spMkLst>
        </pc:spChg>
      </pc:sldChg>
      <pc:sldChg chg="modSp add mod">
        <pc:chgData name="Eun Sik Kim" userId="bcacccfb-5b99-4a48-9177-2a3e26ed3d66" providerId="ADAL" clId="{485F4389-DBC3-4BEC-B436-6BB95A1F8494}" dt="2026-03-04T01:38:21.912" v="2446" actId="20577"/>
        <pc:sldMkLst>
          <pc:docMk/>
          <pc:sldMk cId="3205553218" sldId="285"/>
        </pc:sldMkLst>
        <pc:spChg chg="mod">
          <ac:chgData name="Eun Sik Kim" userId="bcacccfb-5b99-4a48-9177-2a3e26ed3d66" providerId="ADAL" clId="{485F4389-DBC3-4BEC-B436-6BB95A1F8494}" dt="2026-03-04T01:38:21.912" v="2446" actId="20577"/>
          <ac:spMkLst>
            <pc:docMk/>
            <pc:sldMk cId="3205553218" sldId="285"/>
            <ac:spMk id="2" creationId="{31DA9458-C10B-4936-4ABB-62E0ADF72F01}"/>
          </ac:spMkLst>
        </pc:spChg>
        <pc:spChg chg="mod">
          <ac:chgData name="Eun Sik Kim" userId="bcacccfb-5b99-4a48-9177-2a3e26ed3d66" providerId="ADAL" clId="{485F4389-DBC3-4BEC-B436-6BB95A1F8494}" dt="2026-03-04T01:36:55.054" v="2218" actId="27636"/>
          <ac:spMkLst>
            <pc:docMk/>
            <pc:sldMk cId="3205553218" sldId="285"/>
            <ac:spMk id="3" creationId="{727544F7-F9A2-A278-94BB-10074AA90697}"/>
          </ac:spMkLst>
        </pc:spChg>
        <pc:spChg chg="mod">
          <ac:chgData name="Eun Sik Kim" userId="bcacccfb-5b99-4a48-9177-2a3e26ed3d66" providerId="ADAL" clId="{485F4389-DBC3-4BEC-B436-6BB95A1F8494}" dt="2026-03-04T01:37:16.361" v="2225" actId="1076"/>
          <ac:spMkLst>
            <pc:docMk/>
            <pc:sldMk cId="3205553218" sldId="285"/>
            <ac:spMk id="5" creationId="{1597C78A-B376-4116-0856-7EBF441770E3}"/>
          </ac:spMkLst>
        </pc:spChg>
        <pc:spChg chg="mod">
          <ac:chgData name="Eun Sik Kim" userId="bcacccfb-5b99-4a48-9177-2a3e26ed3d66" providerId="ADAL" clId="{485F4389-DBC3-4BEC-B436-6BB95A1F8494}" dt="2026-03-04T01:38:14.781" v="2439" actId="313"/>
          <ac:spMkLst>
            <pc:docMk/>
            <pc:sldMk cId="3205553218" sldId="285"/>
            <ac:spMk id="7" creationId="{D43C20AB-DF00-A488-164C-D24A522BCF24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0C42D05-B325-42F1-8274-24B48D9999AA}" type="datetimeFigureOut">
              <a:rPr lang="en-US" smtClean="0"/>
              <a:t>3/20/2026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9E55BBA-8A87-45E8-A8E9-CAC31C95C6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20334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F3ECDA4-0202-59B3-BB1B-79EFDC8792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2C3AD66-19C6-5BAF-4B82-63087B40DA6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5226E48-E0A1-9896-38AE-9AC12C5217E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9045098-8DAB-F7F7-84AF-E0252D854FB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9E55BBA-8A87-45E8-A8E9-CAC31C95C6FE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854391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9E55BBA-8A87-45E8-A8E9-CAC31C95C6FE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044894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2DCB08C-4B4F-BE56-FA2C-47C3F4F32ED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C9376A8-2DF7-3B5B-8F2D-4DC024C0557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B6BF548-BD85-1A33-9CC5-433CA2003D7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13A2E8E-9FE6-C152-92C8-8886BFB1709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9E55BBA-8A87-45E8-A8E9-CAC31C95C6FE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820993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5326C9D-2A61-83F8-AD1E-A6C1F66AC08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F748CA6-DADD-C2D1-9E0E-50746AD8E36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3AA0EAE-9305-FFD6-BF42-B00D3E1EA74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7C856E0-4595-86C8-62F6-F545BAC2B48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9E55BBA-8A87-45E8-A8E9-CAC31C95C6FE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255944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B021E8-2E4A-22D6-F622-DCCD2222335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54D8A83-915A-965E-0769-83E3906F433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54A07CB-BD90-0498-458A-4D4E0FCECE6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F87901F-4960-3A8B-ADE2-996E1CA6E19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9E55BBA-8A87-45E8-A8E9-CAC31C95C6FE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753146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FAC4873-0BF6-D44A-2B83-CC57E61DE52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8769785-A01A-DB86-BE4E-D3CE8D31A74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1837CAF-40FE-103D-1046-19D28197195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0D320CD-268B-DA61-04E9-5F69EC10F66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9E55BBA-8A87-45E8-A8E9-CAC31C95C6FE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46284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EB5533-FFD2-AC89-F5D5-9CA8A682354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216BD9A-E63A-29A4-4510-AA237E1E50D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3600">
                <a:latin typeface="Aptos Light" panose="020B00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1665744-62E9-7A4C-BBDB-052033CB27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5917EF-F874-43C0-9B7E-B980FA366BBC}" type="datetimeFigureOut">
              <a:rPr lang="en-US" smtClean="0"/>
              <a:t>3/20/2026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A34E317-07A4-FF68-112F-E365AAC6DC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A9472B1-7F52-3E18-983E-CF439F9463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4EC10-623B-4385-86AE-0A1A00499C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71753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4F418E-1B44-BD04-F1F0-7802AF4153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8F92E9-9231-ED07-D28B-84247654DB6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2290617"/>
            <a:ext cx="5181600" cy="3241965"/>
          </a:xfrm>
        </p:spPr>
        <p:txBody>
          <a:bodyPr/>
          <a:lstStyle>
            <a:lvl1pPr>
              <a:defRPr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  <a:lvl2pPr>
              <a:defRPr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2pPr>
            <a:lvl3pPr>
              <a:defRPr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3pPr>
            <a:lvl4pPr>
              <a:defRPr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4pPr>
            <a:lvl5pPr>
              <a:defRPr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FB735D5-79BE-5B68-EBC7-CDC41848281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2290617"/>
            <a:ext cx="5181600" cy="3241965"/>
          </a:xfrm>
        </p:spPr>
        <p:txBody>
          <a:bodyPr/>
          <a:lstStyle>
            <a:lvl1pPr>
              <a:defRPr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  <a:lvl2pPr>
              <a:defRPr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2pPr>
            <a:lvl3pPr>
              <a:defRPr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3pPr>
            <a:lvl4pPr>
              <a:defRPr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4pPr>
            <a:lvl5pPr>
              <a:defRPr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9F3C89F-BCEE-E7EB-3AD5-A12337A726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5917EF-F874-43C0-9B7E-B980FA366BBC}" type="datetimeFigureOut">
              <a:rPr lang="en-US" smtClean="0"/>
              <a:t>3/20/2026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60274E3-097A-1FF5-FC9B-2BE8B85F7F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A8AC429-2D13-81CA-8D71-CE0369BEBF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4EC10-623B-4385-86AE-0A1A00499C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21016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2B414C-6387-C976-052A-D787DAF715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522144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BA0D477-BE85-C0DB-00FE-9EF5FE6130C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838182"/>
            <a:ext cx="5157787" cy="823912"/>
          </a:xfrm>
        </p:spPr>
        <p:txBody>
          <a:bodyPr anchor="b"/>
          <a:lstStyle>
            <a:lvl1pPr marL="0" indent="0">
              <a:buNone/>
              <a:defRPr sz="2400" b="1">
                <a:latin typeface="+mj-lt"/>
                <a:ea typeface="Calibri" panose="020F0502020204030204" pitchFamily="34" charset="0"/>
                <a:cs typeface="Calibri" panose="020F050202020403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3F9FFBE-71AE-637A-CF3B-59E8802F8A6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662094"/>
            <a:ext cx="5157787" cy="2547216"/>
          </a:xfrm>
        </p:spPr>
        <p:txBody>
          <a:bodyPr/>
          <a:lstStyle>
            <a:lvl1pPr>
              <a:defRPr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  <a:lvl2pPr>
              <a:defRPr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2pPr>
            <a:lvl3pPr>
              <a:defRPr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3pPr>
            <a:lvl4pPr>
              <a:defRPr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4pPr>
            <a:lvl5pPr>
              <a:defRPr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2BB4836-AF22-8FC7-DD77-88C39F65FB3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838182"/>
            <a:ext cx="5183188" cy="823912"/>
          </a:xfrm>
        </p:spPr>
        <p:txBody>
          <a:bodyPr anchor="b"/>
          <a:lstStyle>
            <a:lvl1pPr marL="0" indent="0">
              <a:buNone/>
              <a:defRPr sz="2400" b="1">
                <a:latin typeface="+mj-lt"/>
                <a:ea typeface="Calibri" panose="020F0502020204030204" pitchFamily="34" charset="0"/>
                <a:cs typeface="Calibri" panose="020F050202020403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76C70BD-C5CE-E93E-111D-9DC60F3196D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662094"/>
            <a:ext cx="5183188" cy="2547216"/>
          </a:xfrm>
        </p:spPr>
        <p:txBody>
          <a:bodyPr/>
          <a:lstStyle>
            <a:lvl1pPr>
              <a:defRPr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  <a:lvl2pPr>
              <a:defRPr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2pPr>
            <a:lvl3pPr>
              <a:defRPr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3pPr>
            <a:lvl4pPr>
              <a:defRPr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4pPr>
            <a:lvl5pPr>
              <a:defRPr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B1FCF40-55C0-EAE7-1F62-392B5D879A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5917EF-F874-43C0-9B7E-B980FA366BBC}" type="datetimeFigureOut">
              <a:rPr lang="en-US" smtClean="0"/>
              <a:t>3/20/2026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D6E8B71-53AA-83DC-AFA4-99E6E0DF9D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6E10CED-62BF-3154-789A-3751596A7D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4EC10-623B-4385-86AE-0A1A00499C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730882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38B067-85E0-A42F-30B9-ED41790B23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EEFBDC3-E8F0-02B5-8D45-447A2110AB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5917EF-F874-43C0-9B7E-B980FA366BBC}" type="datetimeFigureOut">
              <a:rPr lang="en-US" smtClean="0"/>
              <a:t>3/20/2026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31D7E65-4E28-C78F-63FB-5CAE88E856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D81C9F7-5C3C-ED97-37AE-BC3AF502D5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4EC10-623B-4385-86AE-0A1A00499C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776929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01D0AF3-4F0E-0B25-DD77-C9344B53EC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5917EF-F874-43C0-9B7E-B980FA366BBC}" type="datetimeFigureOut">
              <a:rPr lang="en-US" smtClean="0"/>
              <a:t>3/20/2026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CBE2614-8FCC-0223-F325-08B1B09146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7E5A90B-8077-9955-C24C-77005C82D8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4EC10-623B-4385-86AE-0A1A00499C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880041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645886-BC52-0DB4-79B3-41E52C4EFE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9024" y="697344"/>
            <a:ext cx="3932237" cy="1600200"/>
          </a:xfr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5B01D6-88F8-935B-44C1-E106F44599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1320800"/>
            <a:ext cx="6172200" cy="4211782"/>
          </a:xfrm>
        </p:spPr>
        <p:txBody>
          <a:bodyPr/>
          <a:lstStyle>
            <a:lvl1pPr>
              <a:lnSpc>
                <a:spcPct val="100000"/>
              </a:lnSpc>
              <a:defRPr sz="320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  <a:lvl2pPr>
              <a:lnSpc>
                <a:spcPct val="100000"/>
              </a:lnSpc>
              <a:defRPr sz="280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2pPr>
            <a:lvl3pPr>
              <a:lnSpc>
                <a:spcPct val="100000"/>
              </a:lnSpc>
              <a:defRPr sz="240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3pPr>
            <a:lvl4pPr>
              <a:lnSpc>
                <a:spcPct val="100000"/>
              </a:lnSpc>
              <a:defRPr sz="200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4pPr>
            <a:lvl5pPr>
              <a:lnSpc>
                <a:spcPct val="100000"/>
              </a:lnSpc>
              <a:defRPr sz="200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5BD812B-70B5-DE77-A706-59DA0398480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49024" y="2297544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10B92A0-2C44-D64D-AD1C-C0DB5CC208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5917EF-F874-43C0-9B7E-B980FA366BBC}" type="datetimeFigureOut">
              <a:rPr lang="en-US" smtClean="0"/>
              <a:t>3/20/2026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D684F58-3C59-9F1F-0931-FD906207F0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DFB75C3-F713-4D46-4489-B87F20C3AC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4EC10-623B-4385-86AE-0A1A00499C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741997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0624F4-2D26-8604-A647-00FF3F0C74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9024" y="697347"/>
            <a:ext cx="3932237" cy="1600200"/>
          </a:xfr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6000788-613A-F48A-52AD-3DFD72FB40D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1329170"/>
            <a:ext cx="6172200" cy="41941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5749720-5FB5-84B4-0D8E-9D9CFCA64AD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49024" y="2297547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44205A5-6D45-C921-EAC5-573A256C8E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5917EF-F874-43C0-9B7E-B980FA366BBC}" type="datetimeFigureOut">
              <a:rPr lang="en-US" smtClean="0"/>
              <a:t>3/20/2026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FA6C61E-9B33-882D-8BCD-6405287A5E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B72A250-F1A2-15FE-A01B-4E8FDEF254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4EC10-623B-4385-86AE-0A1A00499C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448445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9E71DD-C425-D6C7-C93A-C1805DBCD3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C269409-764B-C105-16F0-BB802C97ACB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1270008-379D-3B03-C78E-7314BA7052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5917EF-F874-43C0-9B7E-B980FA366BBC}" type="datetimeFigureOut">
              <a:rPr lang="en-US" smtClean="0"/>
              <a:t>3/20/2026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A1A0462-9B9C-FA17-A1C0-405776DE51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9B6AAAF-C24D-B3D9-E79C-D458908DB8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4EC10-623B-4385-86AE-0A1A00499C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095230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4A799AC-9622-92D4-8C32-16ADFA33E69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868217"/>
            <a:ext cx="2628900" cy="449811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135AD26-3626-851B-77F9-D481CB6E5DE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868217"/>
            <a:ext cx="7734300" cy="530874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4ED09DD-8F31-1C76-27C1-D66D8A106F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5917EF-F874-43C0-9B7E-B980FA366BBC}" type="datetimeFigureOut">
              <a:rPr lang="en-US" smtClean="0"/>
              <a:t>3/20/2026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140F97F-0ED9-96BE-B141-316C291235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65465A-B338-DB0F-3E41-786F0C126F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4EC10-623B-4385-86AE-0A1A00499C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44006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041F16-2834-802B-CDAD-5B950FB590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D226B3-9B06-B46C-DD80-F344BD1033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  <a:lvl2pPr>
              <a:defRPr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2pPr>
            <a:lvl3pPr>
              <a:defRPr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3pPr>
            <a:lvl4pPr>
              <a:defRPr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4pPr>
            <a:lvl5pPr>
              <a:defRPr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58C420-7CB5-4D54-B16E-513D14B345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5917EF-F874-43C0-9B7E-B980FA366BBC}" type="datetimeFigureOut">
              <a:rPr lang="en-US" smtClean="0"/>
              <a:t>3/20/2026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2CC3165-BF6F-6DEA-2B7E-6850165688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D94E34C-857E-DCCA-1AAA-FFA44CE32B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4EC10-623B-4385-86AE-0A1A00499C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07552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041F16-2834-802B-CDAD-5B950FB590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D226B3-9B06-B46C-DD80-F344BD1033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Consolas" panose="020B0609020204030204" pitchFamily="49" charset="0"/>
              </a:defRPr>
            </a:lvl1pPr>
            <a:lvl2pPr>
              <a:defRPr>
                <a:latin typeface="Consolas" panose="020B0609020204030204" pitchFamily="49" charset="0"/>
              </a:defRPr>
            </a:lvl2pPr>
            <a:lvl3pPr>
              <a:defRPr>
                <a:latin typeface="Consolas" panose="020B0609020204030204" pitchFamily="49" charset="0"/>
              </a:defRPr>
            </a:lvl3pPr>
            <a:lvl4pPr>
              <a:defRPr>
                <a:latin typeface="Consolas" panose="020B0609020204030204" pitchFamily="49" charset="0"/>
              </a:defRPr>
            </a:lvl4pPr>
            <a:lvl5pPr>
              <a:defRPr>
                <a:latin typeface="Consolas" panose="020B0609020204030204" pitchFamily="49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58C420-7CB5-4D54-B16E-513D14B345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5917EF-F874-43C0-9B7E-B980FA366BBC}" type="datetimeFigureOut">
              <a:rPr lang="en-US" smtClean="0"/>
              <a:t>3/20/2026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2CC3165-BF6F-6DEA-2B7E-6850165688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D94E34C-857E-DCCA-1AAA-FFA44CE32B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4EC10-623B-4385-86AE-0A1A00499CE6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3E300CD2-C483-581A-036E-DC0D5BDE5BB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38200" y="5596227"/>
            <a:ext cx="7954818" cy="675263"/>
          </a:xfrm>
        </p:spPr>
        <p:txBody>
          <a:bodyPr>
            <a:normAutofit/>
          </a:bodyPr>
          <a:lstStyle>
            <a:lvl1pPr marL="0" indent="0">
              <a:buNone/>
              <a:defRPr sz="2000" i="1">
                <a:latin typeface="Aptos Light" panose="020B0004020202020204" pitchFamily="34" charset="0"/>
              </a:defRPr>
            </a:lvl1pPr>
            <a:lvl2pPr>
              <a:defRPr i="1"/>
            </a:lvl2pPr>
            <a:lvl3pPr>
              <a:defRPr i="1"/>
            </a:lvl3pPr>
            <a:lvl4pPr>
              <a:defRPr i="1"/>
            </a:lvl4pPr>
            <a:lvl5pPr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5473521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041F16-2834-802B-CDAD-5B950FB590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D226B3-9B06-B46C-DD80-F344BD103336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838200" y="2134031"/>
            <a:ext cx="7954818" cy="3324660"/>
          </a:xfrm>
          <a:prstGeom prst="roundRect">
            <a:avLst>
              <a:gd name="adj" fmla="val 6110"/>
            </a:avLst>
          </a:prstGeom>
          <a:solidFill>
            <a:srgbClr val="292D3E"/>
          </a:solidFill>
        </p:spPr>
        <p:txBody>
          <a:bodyPr/>
          <a:lstStyle>
            <a:lvl1pPr>
              <a:defRPr>
                <a:latin typeface="Consolas" panose="020B0609020204030204" pitchFamily="49" charset="0"/>
              </a:defRPr>
            </a:lvl1pPr>
            <a:lvl2pPr>
              <a:defRPr>
                <a:latin typeface="Consolas" panose="020B0609020204030204" pitchFamily="49" charset="0"/>
              </a:defRPr>
            </a:lvl2pPr>
            <a:lvl3pPr>
              <a:defRPr>
                <a:latin typeface="Consolas" panose="020B0609020204030204" pitchFamily="49" charset="0"/>
              </a:defRPr>
            </a:lvl3pPr>
            <a:lvl4pPr>
              <a:defRPr>
                <a:latin typeface="Consolas" panose="020B0609020204030204" pitchFamily="49" charset="0"/>
              </a:defRPr>
            </a:lvl4pPr>
            <a:lvl5pPr>
              <a:defRPr>
                <a:latin typeface="Consolas" panose="020B0609020204030204" pitchFamily="49" charset="0"/>
              </a:defRPr>
            </a:lvl5pPr>
          </a:lstStyle>
          <a:p>
            <a:pPr marL="0" indent="0">
              <a:lnSpc>
                <a:spcPct val="100000"/>
              </a:lnSpc>
              <a:buNone/>
            </a:pPr>
            <a:r>
              <a:rPr lang="en-US" b="0">
                <a:solidFill>
                  <a:srgbClr val="C792EA"/>
                </a:solidFill>
                <a:effectLst/>
                <a:latin typeface="Consolas" panose="020B0609020204030204" pitchFamily="49" charset="0"/>
              </a:rPr>
              <a:t>def</a:t>
            </a:r>
            <a:r>
              <a:rPr lang="en-US" b="0">
                <a:solidFill>
                  <a:srgbClr val="BFC7D5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b="0">
                <a:solidFill>
                  <a:srgbClr val="82AAFF"/>
                </a:solidFill>
                <a:effectLst/>
                <a:latin typeface="Consolas" panose="020B0609020204030204" pitchFamily="49" charset="0"/>
              </a:rPr>
              <a:t>main</a:t>
            </a:r>
            <a:r>
              <a:rPr lang="en-US" b="0">
                <a:solidFill>
                  <a:srgbClr val="D9F5DD"/>
                </a:solidFill>
                <a:effectLst/>
                <a:latin typeface="Consolas" panose="020B0609020204030204" pitchFamily="49" charset="0"/>
              </a:rPr>
              <a:t>()</a:t>
            </a:r>
            <a:r>
              <a:rPr lang="en-US" b="0">
                <a:solidFill>
                  <a:srgbClr val="BFC7D5"/>
                </a:solidFill>
                <a:effectLst/>
                <a:latin typeface="Consolas" panose="020B0609020204030204" pitchFamily="49" charset="0"/>
              </a:rPr>
              <a:t>: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b="0">
                <a:solidFill>
                  <a:srgbClr val="C792EA"/>
                </a:solidFill>
                <a:effectLst/>
                <a:latin typeface="Consolas" panose="020B0609020204030204" pitchFamily="49" charset="0"/>
              </a:rPr>
              <a:t>	pass</a:t>
            </a:r>
          </a:p>
          <a:p>
            <a:pPr marL="0" indent="0">
              <a:lnSpc>
                <a:spcPct val="100000"/>
              </a:lnSpc>
              <a:buNone/>
            </a:pPr>
            <a:endParaRPr lang="en-US" b="0">
              <a:solidFill>
                <a:srgbClr val="BFC7D5"/>
              </a:solidFill>
              <a:effectLst/>
              <a:latin typeface="Consolas" panose="020B0609020204030204" pitchFamily="49" charset="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-US" b="0">
                <a:solidFill>
                  <a:srgbClr val="C792EA"/>
                </a:solidFill>
                <a:effectLst/>
                <a:latin typeface="Consolas" panose="020B0609020204030204" pitchFamily="49" charset="0"/>
              </a:rPr>
              <a:t>if</a:t>
            </a:r>
            <a:r>
              <a:rPr lang="en-US" b="0">
                <a:solidFill>
                  <a:srgbClr val="BFC7D5"/>
                </a:solidFill>
                <a:effectLst/>
                <a:latin typeface="Consolas" panose="020B0609020204030204" pitchFamily="49" charset="0"/>
              </a:rPr>
              <a:t> __name__ </a:t>
            </a:r>
            <a:r>
              <a:rPr lang="en-US" b="0">
                <a:solidFill>
                  <a:srgbClr val="C792EA"/>
                </a:solidFill>
                <a:effectLst/>
                <a:latin typeface="Consolas" panose="020B0609020204030204" pitchFamily="49" charset="0"/>
              </a:rPr>
              <a:t>==</a:t>
            </a:r>
            <a:r>
              <a:rPr lang="en-US" b="0">
                <a:solidFill>
                  <a:srgbClr val="BFC7D5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b="0">
                <a:solidFill>
                  <a:srgbClr val="D9F5DD"/>
                </a:solidFill>
                <a:effectLst/>
                <a:latin typeface="Consolas" panose="020B0609020204030204" pitchFamily="49" charset="0"/>
              </a:rPr>
              <a:t>"</a:t>
            </a:r>
            <a:r>
              <a:rPr lang="en-US" b="0">
                <a:solidFill>
                  <a:srgbClr val="C3E88D"/>
                </a:solidFill>
                <a:effectLst/>
                <a:latin typeface="Consolas" panose="020B0609020204030204" pitchFamily="49" charset="0"/>
              </a:rPr>
              <a:t>__main__</a:t>
            </a:r>
            <a:r>
              <a:rPr lang="en-US" b="0">
                <a:solidFill>
                  <a:srgbClr val="D9F5DD"/>
                </a:solidFill>
                <a:effectLst/>
                <a:latin typeface="Consolas" panose="020B0609020204030204" pitchFamily="49" charset="0"/>
              </a:rPr>
              <a:t>"</a:t>
            </a:r>
            <a:r>
              <a:rPr lang="en-US" b="0">
                <a:solidFill>
                  <a:srgbClr val="BFC7D5"/>
                </a:solidFill>
                <a:effectLst/>
                <a:latin typeface="Consolas" panose="020B0609020204030204" pitchFamily="49" charset="0"/>
              </a:rPr>
              <a:t>: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b="0">
                <a:solidFill>
                  <a:srgbClr val="B2CCD6"/>
                </a:solidFill>
                <a:effectLst/>
                <a:latin typeface="Consolas" panose="020B0609020204030204" pitchFamily="49" charset="0"/>
              </a:rPr>
              <a:t>	main</a:t>
            </a:r>
            <a:r>
              <a:rPr lang="en-US" b="0">
                <a:solidFill>
                  <a:srgbClr val="BFC7D5"/>
                </a:solidFill>
                <a:effectLst/>
                <a:latin typeface="Consolas" panose="020B0609020204030204" pitchFamily="49" charset="0"/>
              </a:rPr>
              <a:t>()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58C420-7CB5-4D54-B16E-513D14B345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5917EF-F874-43C0-9B7E-B980FA366BBC}" type="datetimeFigureOut">
              <a:rPr lang="en-US" smtClean="0"/>
              <a:t>3/20/2026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2CC3165-BF6F-6DEA-2B7E-6850165688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D94E34C-857E-DCCA-1AAA-FFA44CE32B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4EC10-623B-4385-86AE-0A1A00499CE6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3E300CD2-C483-581A-036E-DC0D5BDE5BB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38200" y="5596227"/>
            <a:ext cx="7954818" cy="675263"/>
          </a:xfrm>
        </p:spPr>
        <p:txBody>
          <a:bodyPr>
            <a:normAutofit/>
          </a:bodyPr>
          <a:lstStyle>
            <a:lvl1pPr marL="0" indent="0">
              <a:buNone/>
              <a:defRPr sz="2000" i="1">
                <a:latin typeface="Aptos Light" panose="020B0004020202020204" pitchFamily="34" charset="0"/>
              </a:defRPr>
            </a:lvl1pPr>
            <a:lvl2pPr>
              <a:defRPr i="1"/>
            </a:lvl2pPr>
            <a:lvl3pPr>
              <a:defRPr i="1"/>
            </a:lvl3pPr>
            <a:lvl4pPr>
              <a:defRPr i="1"/>
            </a:lvl4pPr>
            <a:lvl5pPr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3706368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o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041F16-2834-802B-CDAD-5B950FB590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D226B3-9B06-B46C-DD80-F344BD103336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838199" y="2134031"/>
            <a:ext cx="10411691" cy="3324660"/>
          </a:xfrm>
          <a:prstGeom prst="roundRect">
            <a:avLst>
              <a:gd name="adj" fmla="val 6110"/>
            </a:avLst>
          </a:prstGeom>
          <a:solidFill>
            <a:srgbClr val="292D3E"/>
          </a:solidFill>
        </p:spPr>
        <p:txBody>
          <a:bodyPr/>
          <a:lstStyle>
            <a:lvl1pPr>
              <a:defRPr>
                <a:latin typeface="Consolas" panose="020B0609020204030204" pitchFamily="49" charset="0"/>
              </a:defRPr>
            </a:lvl1pPr>
            <a:lvl2pPr>
              <a:defRPr>
                <a:latin typeface="Consolas" panose="020B0609020204030204" pitchFamily="49" charset="0"/>
              </a:defRPr>
            </a:lvl2pPr>
            <a:lvl3pPr>
              <a:defRPr>
                <a:latin typeface="Consolas" panose="020B0609020204030204" pitchFamily="49" charset="0"/>
              </a:defRPr>
            </a:lvl3pPr>
            <a:lvl4pPr>
              <a:defRPr>
                <a:latin typeface="Consolas" panose="020B0609020204030204" pitchFamily="49" charset="0"/>
              </a:defRPr>
            </a:lvl4pPr>
            <a:lvl5pPr>
              <a:defRPr>
                <a:latin typeface="Consolas" panose="020B0609020204030204" pitchFamily="49" charset="0"/>
              </a:defRPr>
            </a:lvl5pPr>
          </a:lstStyle>
          <a:p>
            <a:pPr marL="0" indent="0">
              <a:lnSpc>
                <a:spcPct val="100000"/>
              </a:lnSpc>
              <a:buNone/>
            </a:pPr>
            <a:r>
              <a:rPr lang="en-US" b="0">
                <a:solidFill>
                  <a:srgbClr val="C792EA"/>
                </a:solidFill>
                <a:effectLst/>
                <a:latin typeface="Consolas" panose="020B0609020204030204" pitchFamily="49" charset="0"/>
              </a:rPr>
              <a:t>def</a:t>
            </a:r>
            <a:r>
              <a:rPr lang="en-US" b="0">
                <a:solidFill>
                  <a:srgbClr val="BFC7D5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b="0">
                <a:solidFill>
                  <a:srgbClr val="82AAFF"/>
                </a:solidFill>
                <a:effectLst/>
                <a:latin typeface="Consolas" panose="020B0609020204030204" pitchFamily="49" charset="0"/>
              </a:rPr>
              <a:t>main</a:t>
            </a:r>
            <a:r>
              <a:rPr lang="en-US" b="0">
                <a:solidFill>
                  <a:srgbClr val="D9F5DD"/>
                </a:solidFill>
                <a:effectLst/>
                <a:latin typeface="Consolas" panose="020B0609020204030204" pitchFamily="49" charset="0"/>
              </a:rPr>
              <a:t>()</a:t>
            </a:r>
            <a:r>
              <a:rPr lang="en-US" b="0">
                <a:solidFill>
                  <a:srgbClr val="BFC7D5"/>
                </a:solidFill>
                <a:effectLst/>
                <a:latin typeface="Consolas" panose="020B0609020204030204" pitchFamily="49" charset="0"/>
              </a:rPr>
              <a:t>: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b="0">
                <a:solidFill>
                  <a:srgbClr val="C792EA"/>
                </a:solidFill>
                <a:effectLst/>
                <a:latin typeface="Consolas" panose="020B0609020204030204" pitchFamily="49" charset="0"/>
              </a:rPr>
              <a:t>	pass</a:t>
            </a:r>
          </a:p>
          <a:p>
            <a:pPr marL="0" indent="0">
              <a:lnSpc>
                <a:spcPct val="100000"/>
              </a:lnSpc>
              <a:buNone/>
            </a:pPr>
            <a:endParaRPr lang="en-US" b="0">
              <a:solidFill>
                <a:srgbClr val="BFC7D5"/>
              </a:solidFill>
              <a:effectLst/>
              <a:latin typeface="Consolas" panose="020B0609020204030204" pitchFamily="49" charset="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-US" b="0">
                <a:solidFill>
                  <a:srgbClr val="C792EA"/>
                </a:solidFill>
                <a:effectLst/>
                <a:latin typeface="Consolas" panose="020B0609020204030204" pitchFamily="49" charset="0"/>
              </a:rPr>
              <a:t>if</a:t>
            </a:r>
            <a:r>
              <a:rPr lang="en-US" b="0">
                <a:solidFill>
                  <a:srgbClr val="BFC7D5"/>
                </a:solidFill>
                <a:effectLst/>
                <a:latin typeface="Consolas" panose="020B0609020204030204" pitchFamily="49" charset="0"/>
              </a:rPr>
              <a:t> __name__ </a:t>
            </a:r>
            <a:r>
              <a:rPr lang="en-US" b="0">
                <a:solidFill>
                  <a:srgbClr val="C792EA"/>
                </a:solidFill>
                <a:effectLst/>
                <a:latin typeface="Consolas" panose="020B0609020204030204" pitchFamily="49" charset="0"/>
              </a:rPr>
              <a:t>==</a:t>
            </a:r>
            <a:r>
              <a:rPr lang="en-US" b="0">
                <a:solidFill>
                  <a:srgbClr val="BFC7D5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b="0">
                <a:solidFill>
                  <a:srgbClr val="D9F5DD"/>
                </a:solidFill>
                <a:effectLst/>
                <a:latin typeface="Consolas" panose="020B0609020204030204" pitchFamily="49" charset="0"/>
              </a:rPr>
              <a:t>"</a:t>
            </a:r>
            <a:r>
              <a:rPr lang="en-US" b="0">
                <a:solidFill>
                  <a:srgbClr val="C3E88D"/>
                </a:solidFill>
                <a:effectLst/>
                <a:latin typeface="Consolas" panose="020B0609020204030204" pitchFamily="49" charset="0"/>
              </a:rPr>
              <a:t>__main__</a:t>
            </a:r>
            <a:r>
              <a:rPr lang="en-US" b="0">
                <a:solidFill>
                  <a:srgbClr val="D9F5DD"/>
                </a:solidFill>
                <a:effectLst/>
                <a:latin typeface="Consolas" panose="020B0609020204030204" pitchFamily="49" charset="0"/>
              </a:rPr>
              <a:t>"</a:t>
            </a:r>
            <a:r>
              <a:rPr lang="en-US" b="0">
                <a:solidFill>
                  <a:srgbClr val="BFC7D5"/>
                </a:solidFill>
                <a:effectLst/>
                <a:latin typeface="Consolas" panose="020B0609020204030204" pitchFamily="49" charset="0"/>
              </a:rPr>
              <a:t>: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b="0">
                <a:solidFill>
                  <a:srgbClr val="B2CCD6"/>
                </a:solidFill>
                <a:effectLst/>
                <a:latin typeface="Consolas" panose="020B0609020204030204" pitchFamily="49" charset="0"/>
              </a:rPr>
              <a:t>	main</a:t>
            </a:r>
            <a:r>
              <a:rPr lang="en-US" b="0">
                <a:solidFill>
                  <a:srgbClr val="BFC7D5"/>
                </a:solidFill>
                <a:effectLst/>
                <a:latin typeface="Consolas" panose="020B0609020204030204" pitchFamily="49" charset="0"/>
              </a:rPr>
              <a:t>()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58C420-7CB5-4D54-B16E-513D14B345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5917EF-F874-43C0-9B7E-B980FA366BBC}" type="datetimeFigureOut">
              <a:rPr lang="en-US" smtClean="0"/>
              <a:t>3/20/2026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2CC3165-BF6F-6DEA-2B7E-6850165688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D94E34C-857E-DCCA-1AAA-FFA44CE32B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4EC10-623B-4385-86AE-0A1A00499CE6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3E300CD2-C483-581A-036E-DC0D5BDE5BB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38200" y="5596227"/>
            <a:ext cx="7954818" cy="675263"/>
          </a:xfrm>
        </p:spPr>
        <p:txBody>
          <a:bodyPr>
            <a:normAutofit/>
          </a:bodyPr>
          <a:lstStyle>
            <a:lvl1pPr marL="0" indent="0">
              <a:buNone/>
              <a:defRPr sz="2000" i="1">
                <a:latin typeface="Aptos Light" panose="020B0004020202020204" pitchFamily="34" charset="0"/>
              </a:defRPr>
            </a:lvl1pPr>
            <a:lvl2pPr>
              <a:defRPr i="1"/>
            </a:lvl2pPr>
            <a:lvl3pPr>
              <a:defRPr i="1"/>
            </a:lvl3pPr>
            <a:lvl4pPr>
              <a:defRPr i="1"/>
            </a:lvl4pPr>
            <a:lvl5pPr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5300871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Co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041F16-2834-802B-CDAD-5B950FB590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72761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D226B3-9B06-B46C-DD80-F344BD103336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838199" y="1246909"/>
            <a:ext cx="10698019" cy="4264458"/>
          </a:xfrm>
          <a:prstGeom prst="roundRect">
            <a:avLst>
              <a:gd name="adj" fmla="val 6110"/>
            </a:avLst>
          </a:prstGeom>
          <a:solidFill>
            <a:srgbClr val="292D3E"/>
          </a:solidFill>
        </p:spPr>
        <p:txBody>
          <a:bodyPr/>
          <a:lstStyle>
            <a:lvl1pPr>
              <a:defRPr>
                <a:latin typeface="Consolas" panose="020B0609020204030204" pitchFamily="49" charset="0"/>
              </a:defRPr>
            </a:lvl1pPr>
            <a:lvl2pPr>
              <a:defRPr>
                <a:latin typeface="Consolas" panose="020B0609020204030204" pitchFamily="49" charset="0"/>
              </a:defRPr>
            </a:lvl2pPr>
            <a:lvl3pPr>
              <a:defRPr>
                <a:latin typeface="Consolas" panose="020B0609020204030204" pitchFamily="49" charset="0"/>
              </a:defRPr>
            </a:lvl3pPr>
            <a:lvl4pPr>
              <a:defRPr>
                <a:latin typeface="Consolas" panose="020B0609020204030204" pitchFamily="49" charset="0"/>
              </a:defRPr>
            </a:lvl4pPr>
            <a:lvl5pPr>
              <a:defRPr>
                <a:latin typeface="Consolas" panose="020B0609020204030204" pitchFamily="49" charset="0"/>
              </a:defRPr>
            </a:lvl5pPr>
          </a:lstStyle>
          <a:p>
            <a:pPr marL="0" indent="0">
              <a:lnSpc>
                <a:spcPct val="100000"/>
              </a:lnSpc>
              <a:buNone/>
            </a:pPr>
            <a:r>
              <a:rPr lang="en-US" b="0">
                <a:solidFill>
                  <a:srgbClr val="C792EA"/>
                </a:solidFill>
                <a:effectLst/>
                <a:latin typeface="Consolas" panose="020B0609020204030204" pitchFamily="49" charset="0"/>
              </a:rPr>
              <a:t>def</a:t>
            </a:r>
            <a:r>
              <a:rPr lang="en-US" b="0">
                <a:solidFill>
                  <a:srgbClr val="BFC7D5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b="0">
                <a:solidFill>
                  <a:srgbClr val="82AAFF"/>
                </a:solidFill>
                <a:effectLst/>
                <a:latin typeface="Consolas" panose="020B0609020204030204" pitchFamily="49" charset="0"/>
              </a:rPr>
              <a:t>main</a:t>
            </a:r>
            <a:r>
              <a:rPr lang="en-US" b="0">
                <a:solidFill>
                  <a:srgbClr val="D9F5DD"/>
                </a:solidFill>
                <a:effectLst/>
                <a:latin typeface="Consolas" panose="020B0609020204030204" pitchFamily="49" charset="0"/>
              </a:rPr>
              <a:t>()</a:t>
            </a:r>
            <a:r>
              <a:rPr lang="en-US" b="0">
                <a:solidFill>
                  <a:srgbClr val="BFC7D5"/>
                </a:solidFill>
                <a:effectLst/>
                <a:latin typeface="Consolas" panose="020B0609020204030204" pitchFamily="49" charset="0"/>
              </a:rPr>
              <a:t>: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b="0">
                <a:solidFill>
                  <a:srgbClr val="C792EA"/>
                </a:solidFill>
                <a:effectLst/>
                <a:latin typeface="Consolas" panose="020B0609020204030204" pitchFamily="49" charset="0"/>
              </a:rPr>
              <a:t>	pass</a:t>
            </a:r>
          </a:p>
          <a:p>
            <a:pPr marL="0" indent="0">
              <a:lnSpc>
                <a:spcPct val="100000"/>
              </a:lnSpc>
              <a:buNone/>
            </a:pPr>
            <a:endParaRPr lang="en-US" b="0">
              <a:solidFill>
                <a:srgbClr val="BFC7D5"/>
              </a:solidFill>
              <a:effectLst/>
              <a:latin typeface="Consolas" panose="020B0609020204030204" pitchFamily="49" charset="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-US" b="0">
                <a:solidFill>
                  <a:srgbClr val="C792EA"/>
                </a:solidFill>
                <a:effectLst/>
                <a:latin typeface="Consolas" panose="020B0609020204030204" pitchFamily="49" charset="0"/>
              </a:rPr>
              <a:t>if</a:t>
            </a:r>
            <a:r>
              <a:rPr lang="en-US" b="0">
                <a:solidFill>
                  <a:srgbClr val="BFC7D5"/>
                </a:solidFill>
                <a:effectLst/>
                <a:latin typeface="Consolas" panose="020B0609020204030204" pitchFamily="49" charset="0"/>
              </a:rPr>
              <a:t> __name__ </a:t>
            </a:r>
            <a:r>
              <a:rPr lang="en-US" b="0">
                <a:solidFill>
                  <a:srgbClr val="C792EA"/>
                </a:solidFill>
                <a:effectLst/>
                <a:latin typeface="Consolas" panose="020B0609020204030204" pitchFamily="49" charset="0"/>
              </a:rPr>
              <a:t>==</a:t>
            </a:r>
            <a:r>
              <a:rPr lang="en-US" b="0">
                <a:solidFill>
                  <a:srgbClr val="BFC7D5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b="0">
                <a:solidFill>
                  <a:srgbClr val="D9F5DD"/>
                </a:solidFill>
                <a:effectLst/>
                <a:latin typeface="Consolas" panose="020B0609020204030204" pitchFamily="49" charset="0"/>
              </a:rPr>
              <a:t>"</a:t>
            </a:r>
            <a:r>
              <a:rPr lang="en-US" b="0">
                <a:solidFill>
                  <a:srgbClr val="C3E88D"/>
                </a:solidFill>
                <a:effectLst/>
                <a:latin typeface="Consolas" panose="020B0609020204030204" pitchFamily="49" charset="0"/>
              </a:rPr>
              <a:t>__main__</a:t>
            </a:r>
            <a:r>
              <a:rPr lang="en-US" b="0">
                <a:solidFill>
                  <a:srgbClr val="D9F5DD"/>
                </a:solidFill>
                <a:effectLst/>
                <a:latin typeface="Consolas" panose="020B0609020204030204" pitchFamily="49" charset="0"/>
              </a:rPr>
              <a:t>"</a:t>
            </a:r>
            <a:r>
              <a:rPr lang="en-US" b="0">
                <a:solidFill>
                  <a:srgbClr val="BFC7D5"/>
                </a:solidFill>
                <a:effectLst/>
                <a:latin typeface="Consolas" panose="020B0609020204030204" pitchFamily="49" charset="0"/>
              </a:rPr>
              <a:t>: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b="0">
                <a:solidFill>
                  <a:srgbClr val="B2CCD6"/>
                </a:solidFill>
                <a:effectLst/>
                <a:latin typeface="Consolas" panose="020B0609020204030204" pitchFamily="49" charset="0"/>
              </a:rPr>
              <a:t>	main</a:t>
            </a:r>
            <a:r>
              <a:rPr lang="en-US" b="0">
                <a:solidFill>
                  <a:srgbClr val="BFC7D5"/>
                </a:solidFill>
                <a:effectLst/>
                <a:latin typeface="Consolas" panose="020B0609020204030204" pitchFamily="49" charset="0"/>
              </a:rPr>
              <a:t>()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58C420-7CB5-4D54-B16E-513D14B345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5917EF-F874-43C0-9B7E-B980FA366BBC}" type="datetimeFigureOut">
              <a:rPr lang="en-US" smtClean="0"/>
              <a:t>3/20/2026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2CC3165-BF6F-6DEA-2B7E-6850165688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D94E34C-857E-DCCA-1AAA-FFA44CE32B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4EC10-623B-4385-86AE-0A1A00499CE6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3E300CD2-C483-581A-036E-DC0D5BDE5BB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38200" y="5596227"/>
            <a:ext cx="7954818" cy="675263"/>
          </a:xfrm>
        </p:spPr>
        <p:txBody>
          <a:bodyPr>
            <a:normAutofit/>
          </a:bodyPr>
          <a:lstStyle>
            <a:lvl1pPr marL="0" indent="0">
              <a:buNone/>
              <a:defRPr sz="2000" i="1">
                <a:latin typeface="Aptos Light" panose="020B0004020202020204" pitchFamily="34" charset="0"/>
              </a:defRPr>
            </a:lvl1pPr>
            <a:lvl2pPr>
              <a:defRPr i="1"/>
            </a:lvl2pPr>
            <a:lvl3pPr>
              <a:defRPr i="1"/>
            </a:lvl3pPr>
            <a:lvl4pPr>
              <a:defRPr i="1"/>
            </a:lvl4pPr>
            <a:lvl5pPr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4815317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041F16-2834-802B-CDAD-5B950FB590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D226B3-9B06-B46C-DD80-F344BD1033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34031"/>
            <a:ext cx="6541655" cy="3324660"/>
          </a:xfrm>
        </p:spPr>
        <p:txBody>
          <a:bodyPr/>
          <a:lstStyle>
            <a:lvl1pPr>
              <a:defRPr>
                <a:latin typeface="Consolas" panose="020B0609020204030204" pitchFamily="49" charset="0"/>
              </a:defRPr>
            </a:lvl1pPr>
            <a:lvl2pPr>
              <a:defRPr>
                <a:latin typeface="Consolas" panose="020B0609020204030204" pitchFamily="49" charset="0"/>
              </a:defRPr>
            </a:lvl2pPr>
            <a:lvl3pPr>
              <a:defRPr>
                <a:latin typeface="Consolas" panose="020B0609020204030204" pitchFamily="49" charset="0"/>
              </a:defRPr>
            </a:lvl3pPr>
            <a:lvl4pPr>
              <a:defRPr>
                <a:latin typeface="Consolas" panose="020B0609020204030204" pitchFamily="49" charset="0"/>
              </a:defRPr>
            </a:lvl4pPr>
            <a:lvl5pPr>
              <a:defRPr>
                <a:latin typeface="Consolas" panose="020B0609020204030204" pitchFamily="49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58C420-7CB5-4D54-B16E-513D14B345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5917EF-F874-43C0-9B7E-B980FA366BBC}" type="datetimeFigureOut">
              <a:rPr lang="en-US" smtClean="0"/>
              <a:t>3/20/2026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2CC3165-BF6F-6DEA-2B7E-6850165688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D94E34C-857E-DCCA-1AAA-FFA44CE32B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4EC10-623B-4385-86AE-0A1A00499CE6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3E300CD2-C483-581A-036E-DC0D5BDE5BB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38200" y="5596227"/>
            <a:ext cx="7954818" cy="675263"/>
          </a:xfrm>
        </p:spPr>
        <p:txBody>
          <a:bodyPr>
            <a:normAutofit/>
          </a:bodyPr>
          <a:lstStyle>
            <a:lvl1pPr marL="0" indent="0">
              <a:buNone/>
              <a:defRPr sz="2000" i="1">
                <a:latin typeface="Aptos Light" panose="020B0004020202020204" pitchFamily="34" charset="0"/>
              </a:defRPr>
            </a:lvl1pPr>
            <a:lvl2pPr>
              <a:defRPr i="1"/>
            </a:lvl2pPr>
            <a:lvl3pPr>
              <a:defRPr i="1"/>
            </a:lvl3pPr>
            <a:lvl4pPr>
              <a:defRPr i="1"/>
            </a:lvl4pPr>
            <a:lvl5pPr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6893409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o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04D8E42B-BBC0-99B1-6759-1154F98B15B4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838200" y="2134031"/>
            <a:ext cx="10515600" cy="3324660"/>
          </a:xfrm>
        </p:spPr>
        <p:txBody>
          <a:bodyPr/>
          <a:lstStyle>
            <a:lvl1pPr>
              <a:defRPr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  <a:lvl2pPr>
              <a:defRPr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2pPr>
            <a:lvl3pPr>
              <a:defRPr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3pPr>
            <a:lvl4pPr>
              <a:defRPr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4pPr>
            <a:lvl5pPr>
              <a:defRPr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1041F16-2834-802B-CDAD-5B950FB590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D226B3-9B06-B46C-DD80-F344BD103336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838200" y="2964874"/>
            <a:ext cx="7954818" cy="2272146"/>
          </a:xfrm>
          <a:prstGeom prst="roundRect">
            <a:avLst>
              <a:gd name="adj" fmla="val 6110"/>
            </a:avLst>
          </a:prstGeom>
          <a:solidFill>
            <a:srgbClr val="292D3E"/>
          </a:solidFill>
        </p:spPr>
        <p:txBody>
          <a:bodyPr>
            <a:noAutofit/>
          </a:bodyPr>
          <a:lstStyle>
            <a:lvl1pPr>
              <a:lnSpc>
                <a:spcPct val="150000"/>
              </a:lnSpc>
              <a:spcBef>
                <a:spcPts val="0"/>
              </a:spcBef>
              <a:defRPr sz="2400">
                <a:latin typeface="Consolas" panose="020B0609020204030204" pitchFamily="49" charset="0"/>
              </a:defRPr>
            </a:lvl1pPr>
            <a:lvl2pPr>
              <a:defRPr>
                <a:latin typeface="Consolas" panose="020B0609020204030204" pitchFamily="49" charset="0"/>
              </a:defRPr>
            </a:lvl2pPr>
            <a:lvl3pPr>
              <a:defRPr>
                <a:latin typeface="Consolas" panose="020B0609020204030204" pitchFamily="49" charset="0"/>
              </a:defRPr>
            </a:lvl3pPr>
            <a:lvl4pPr>
              <a:defRPr>
                <a:latin typeface="Consolas" panose="020B0609020204030204" pitchFamily="49" charset="0"/>
              </a:defRPr>
            </a:lvl4pPr>
            <a:lvl5pPr>
              <a:defRPr>
                <a:latin typeface="Consolas" panose="020B0609020204030204" pitchFamily="49" charset="0"/>
              </a:defRPr>
            </a:lvl5pPr>
          </a:lstStyle>
          <a:p>
            <a:pPr marL="0" indent="0">
              <a:lnSpc>
                <a:spcPct val="100000"/>
              </a:lnSpc>
              <a:buNone/>
            </a:pPr>
            <a:r>
              <a:rPr lang="en-US" b="0">
                <a:solidFill>
                  <a:srgbClr val="C792EA"/>
                </a:solidFill>
                <a:effectLst/>
                <a:latin typeface="Consolas" panose="020B0609020204030204" pitchFamily="49" charset="0"/>
              </a:rPr>
              <a:t>def</a:t>
            </a:r>
            <a:r>
              <a:rPr lang="en-US" b="0">
                <a:solidFill>
                  <a:srgbClr val="BFC7D5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b="0">
                <a:solidFill>
                  <a:srgbClr val="82AAFF"/>
                </a:solidFill>
                <a:effectLst/>
                <a:latin typeface="Consolas" panose="020B0609020204030204" pitchFamily="49" charset="0"/>
              </a:rPr>
              <a:t>main</a:t>
            </a:r>
            <a:r>
              <a:rPr lang="en-US" b="0">
                <a:solidFill>
                  <a:srgbClr val="D9F5DD"/>
                </a:solidFill>
                <a:effectLst/>
                <a:latin typeface="Consolas" panose="020B0609020204030204" pitchFamily="49" charset="0"/>
              </a:rPr>
              <a:t>()</a:t>
            </a:r>
            <a:r>
              <a:rPr lang="en-US" b="0">
                <a:solidFill>
                  <a:srgbClr val="BFC7D5"/>
                </a:solidFill>
                <a:effectLst/>
                <a:latin typeface="Consolas" panose="020B0609020204030204" pitchFamily="49" charset="0"/>
              </a:rPr>
              <a:t>: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b="0">
                <a:solidFill>
                  <a:srgbClr val="C792EA"/>
                </a:solidFill>
                <a:effectLst/>
                <a:latin typeface="Consolas" panose="020B0609020204030204" pitchFamily="49" charset="0"/>
              </a:rPr>
              <a:t>	pass</a:t>
            </a:r>
          </a:p>
          <a:p>
            <a:pPr marL="0" indent="0">
              <a:lnSpc>
                <a:spcPct val="100000"/>
              </a:lnSpc>
              <a:buNone/>
            </a:pPr>
            <a:endParaRPr lang="en-US" b="0">
              <a:solidFill>
                <a:srgbClr val="BFC7D5"/>
              </a:solidFill>
              <a:effectLst/>
              <a:latin typeface="Consolas" panose="020B0609020204030204" pitchFamily="49" charset="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-US" b="0">
                <a:solidFill>
                  <a:srgbClr val="C792EA"/>
                </a:solidFill>
                <a:effectLst/>
                <a:latin typeface="Consolas" panose="020B0609020204030204" pitchFamily="49" charset="0"/>
              </a:rPr>
              <a:t>if</a:t>
            </a:r>
            <a:r>
              <a:rPr lang="en-US" b="0">
                <a:solidFill>
                  <a:srgbClr val="BFC7D5"/>
                </a:solidFill>
                <a:effectLst/>
                <a:latin typeface="Consolas" panose="020B0609020204030204" pitchFamily="49" charset="0"/>
              </a:rPr>
              <a:t> __name__ </a:t>
            </a:r>
            <a:r>
              <a:rPr lang="en-US" b="0">
                <a:solidFill>
                  <a:srgbClr val="C792EA"/>
                </a:solidFill>
                <a:effectLst/>
                <a:latin typeface="Consolas" panose="020B0609020204030204" pitchFamily="49" charset="0"/>
              </a:rPr>
              <a:t>==</a:t>
            </a:r>
            <a:r>
              <a:rPr lang="en-US" b="0">
                <a:solidFill>
                  <a:srgbClr val="BFC7D5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b="0">
                <a:solidFill>
                  <a:srgbClr val="D9F5DD"/>
                </a:solidFill>
                <a:effectLst/>
                <a:latin typeface="Consolas" panose="020B0609020204030204" pitchFamily="49" charset="0"/>
              </a:rPr>
              <a:t>"</a:t>
            </a:r>
            <a:r>
              <a:rPr lang="en-US" b="0">
                <a:solidFill>
                  <a:srgbClr val="C3E88D"/>
                </a:solidFill>
                <a:effectLst/>
                <a:latin typeface="Consolas" panose="020B0609020204030204" pitchFamily="49" charset="0"/>
              </a:rPr>
              <a:t>__main__</a:t>
            </a:r>
            <a:r>
              <a:rPr lang="en-US" b="0">
                <a:solidFill>
                  <a:srgbClr val="D9F5DD"/>
                </a:solidFill>
                <a:effectLst/>
                <a:latin typeface="Consolas" panose="020B0609020204030204" pitchFamily="49" charset="0"/>
              </a:rPr>
              <a:t>"</a:t>
            </a:r>
            <a:r>
              <a:rPr lang="en-US" b="0">
                <a:solidFill>
                  <a:srgbClr val="BFC7D5"/>
                </a:solidFill>
                <a:effectLst/>
                <a:latin typeface="Consolas" panose="020B0609020204030204" pitchFamily="49" charset="0"/>
              </a:rPr>
              <a:t>: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b="0">
                <a:solidFill>
                  <a:srgbClr val="B2CCD6"/>
                </a:solidFill>
                <a:effectLst/>
                <a:latin typeface="Consolas" panose="020B0609020204030204" pitchFamily="49" charset="0"/>
              </a:rPr>
              <a:t>	main</a:t>
            </a:r>
            <a:r>
              <a:rPr lang="en-US" b="0">
                <a:solidFill>
                  <a:srgbClr val="BFC7D5"/>
                </a:solidFill>
                <a:effectLst/>
                <a:latin typeface="Consolas" panose="020B0609020204030204" pitchFamily="49" charset="0"/>
              </a:rPr>
              <a:t>()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58C420-7CB5-4D54-B16E-513D14B345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5917EF-F874-43C0-9B7E-B980FA366BBC}" type="datetimeFigureOut">
              <a:rPr lang="en-US" smtClean="0"/>
              <a:t>3/20/2026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2CC3165-BF6F-6DEA-2B7E-6850165688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D94E34C-857E-DCCA-1AAA-FFA44CE32B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4EC10-623B-4385-86AE-0A1A00499CE6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2322B1A8-77EE-7132-0FDA-AA2A83D079F9}"/>
              </a:ext>
            </a:extLst>
          </p:cNvPr>
          <p:cNvSpPr txBox="1">
            <a:spLocks/>
          </p:cNvSpPr>
          <p:nvPr userDrawn="1"/>
        </p:nvSpPr>
        <p:spPr>
          <a:xfrm>
            <a:off x="7175162" y="3765118"/>
            <a:ext cx="4343400" cy="2524416"/>
          </a:xfrm>
          <a:prstGeom prst="roundRect">
            <a:avLst>
              <a:gd name="adj" fmla="val 4125"/>
            </a:avLst>
          </a:prstGeom>
          <a:solidFill>
            <a:schemeClr val="tx1">
              <a:lumMod val="85000"/>
              <a:lumOff val="15000"/>
            </a:schemeClr>
          </a:solidFill>
          <a:ln w="69850" cap="sq">
            <a:solidFill>
              <a:schemeClr val="bg1"/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r>
              <a:rPr lang="en-US">
                <a:solidFill>
                  <a:srgbClr val="00B050"/>
                </a:solidFill>
                <a:latin typeface="Consolas" panose="020B0609020204030204" pitchFamily="49" charset="0"/>
              </a:rPr>
              <a:t>Bob</a:t>
            </a:r>
          </a:p>
        </p:txBody>
      </p:sp>
    </p:spTree>
    <p:extLst>
      <p:ext uri="{BB962C8B-B14F-4D97-AF65-F5344CB8AC3E}">
        <p14:creationId xmlns:p14="http://schemas.microsoft.com/office/powerpoint/2010/main" val="41735939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41AB51-F16E-44A0-FA54-B2A8695193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137089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7AB8050-85CF-D4C1-A4A1-2CB3ED25947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016814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  <a:latin typeface="Aptos Light" panose="020B000402020202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0739422-D151-AB4C-7EB6-B84293E86F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5917EF-F874-43C0-9B7E-B980FA366BBC}" type="datetimeFigureOut">
              <a:rPr lang="en-US" smtClean="0"/>
              <a:t>3/20/2026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5F55A52-B40F-B863-8AB7-4183C82C94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2481BA5-0765-9EA0-6EA1-F102213441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4EC10-623B-4385-86AE-0A1A00499C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16239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9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7500C4B-97FF-154F-E050-1DDED49C0D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08468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4C4FD29-5D5B-8CF2-DF77-AFE1C6DEB5C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2134031"/>
            <a:ext cx="10515600" cy="33246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2B451DB-8810-6EC0-0B09-BD6B178240F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05917EF-F874-43C0-9B7E-B980FA366BBC}" type="datetimeFigureOut">
              <a:rPr lang="en-US" smtClean="0"/>
              <a:t>3/20/2026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25AF5E2-BDC7-81B7-E9FD-05D9B76BA6E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2D1B27F-8521-B24B-7146-A22F0F5436E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294EC10-623B-4385-86AE-0A1A00499C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67884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tx1"/>
          </a:solidFill>
          <a:latin typeface="Aptos" panose="020B000402020202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E929CB-78F0-F1B2-E826-2A0BF5FB8A8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CSE 1321</a:t>
            </a:r>
            <a:br>
              <a:rPr lang="en-US"/>
            </a:br>
            <a:r>
              <a:rPr lang="en-US"/>
              <a:t>Module 4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02FC9E5-DA11-5F01-7439-E75B7536B4F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/>
              <a:t>Python Modules &amp; Libraries</a:t>
            </a:r>
          </a:p>
        </p:txBody>
      </p:sp>
    </p:spTree>
    <p:extLst>
      <p:ext uri="{BB962C8B-B14F-4D97-AF65-F5344CB8AC3E}">
        <p14:creationId xmlns:p14="http://schemas.microsoft.com/office/powerpoint/2010/main" val="36246182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B83D3CE-8A11-222E-4BDD-85F54163E12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71F348-5041-A6C7-401E-40D20FFA7D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Example: choice()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61A62E-6FBA-2A09-1837-47604D60C2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wrap="none">
            <a:normAutofit/>
          </a:bodyPr>
          <a:lstStyle/>
          <a:p>
            <a:pPr marL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000" b="0">
                <a:solidFill>
                  <a:srgbClr val="C792EA"/>
                </a:solidFill>
                <a:effectLst/>
              </a:rPr>
              <a:t>import</a:t>
            </a:r>
            <a:r>
              <a:rPr lang="en-US" sz="2000" b="0">
                <a:solidFill>
                  <a:srgbClr val="BFC7D5"/>
                </a:solidFill>
                <a:effectLst/>
              </a:rPr>
              <a:t> random</a:t>
            </a:r>
          </a:p>
          <a:p>
            <a:pPr marL="0">
              <a:lnSpc>
                <a:spcPct val="100000"/>
              </a:lnSpc>
              <a:spcBef>
                <a:spcPts val="0"/>
              </a:spcBef>
              <a:buNone/>
            </a:pPr>
            <a:endParaRPr lang="en-US" sz="2000" b="0">
              <a:solidFill>
                <a:srgbClr val="BFC7D5"/>
              </a:solidFill>
              <a:effectLst/>
            </a:endParaRPr>
          </a:p>
          <a:p>
            <a:pPr marL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000" b="0">
                <a:solidFill>
                  <a:srgbClr val="BFC7D5"/>
                </a:solidFill>
                <a:effectLst/>
              </a:rPr>
              <a:t>message </a:t>
            </a:r>
            <a:r>
              <a:rPr lang="en-US" sz="2000" b="0">
                <a:solidFill>
                  <a:srgbClr val="C792EA"/>
                </a:solidFill>
                <a:effectLst/>
              </a:rPr>
              <a:t>=</a:t>
            </a:r>
            <a:r>
              <a:rPr lang="en-US" sz="2000" b="0">
                <a:solidFill>
                  <a:srgbClr val="BFC7D5"/>
                </a:solidFill>
                <a:effectLst/>
              </a:rPr>
              <a:t> </a:t>
            </a:r>
            <a:r>
              <a:rPr lang="en-US" sz="2000" b="0">
                <a:solidFill>
                  <a:srgbClr val="D9F5DD"/>
                </a:solidFill>
                <a:effectLst/>
              </a:rPr>
              <a:t>"</a:t>
            </a:r>
            <a:r>
              <a:rPr lang="en-US" sz="2000" b="0">
                <a:solidFill>
                  <a:srgbClr val="C3E88D"/>
                </a:solidFill>
                <a:effectLst/>
              </a:rPr>
              <a:t>Hello World</a:t>
            </a:r>
            <a:r>
              <a:rPr lang="en-US" sz="2000" b="0">
                <a:solidFill>
                  <a:srgbClr val="D9F5DD"/>
                </a:solidFill>
                <a:effectLst/>
              </a:rPr>
              <a:t>"</a:t>
            </a:r>
            <a:br>
              <a:rPr lang="en-US" sz="2000" b="0">
                <a:solidFill>
                  <a:srgbClr val="BFC7D5"/>
                </a:solidFill>
                <a:effectLst/>
              </a:rPr>
            </a:br>
            <a:endParaRPr lang="en-US" sz="2000" b="0">
              <a:solidFill>
                <a:srgbClr val="BFC7D5"/>
              </a:solidFill>
              <a:effectLst/>
            </a:endParaRPr>
          </a:p>
          <a:p>
            <a:pPr marL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000" b="0">
                <a:solidFill>
                  <a:srgbClr val="C792EA"/>
                </a:solidFill>
                <a:effectLst/>
              </a:rPr>
              <a:t>for</a:t>
            </a:r>
            <a:r>
              <a:rPr lang="en-US" sz="2000" b="0">
                <a:solidFill>
                  <a:srgbClr val="BFC7D5"/>
                </a:solidFill>
                <a:effectLst/>
              </a:rPr>
              <a:t> </a:t>
            </a:r>
            <a:r>
              <a:rPr lang="en-US" sz="2000" b="0" err="1">
                <a:solidFill>
                  <a:srgbClr val="BFC7D5"/>
                </a:solidFill>
                <a:effectLst/>
              </a:rPr>
              <a:t>i</a:t>
            </a:r>
            <a:r>
              <a:rPr lang="en-US" sz="2000" b="0">
                <a:solidFill>
                  <a:srgbClr val="BFC7D5"/>
                </a:solidFill>
                <a:effectLst/>
              </a:rPr>
              <a:t> </a:t>
            </a:r>
            <a:r>
              <a:rPr lang="en-US" sz="2000" b="0">
                <a:solidFill>
                  <a:srgbClr val="C792EA"/>
                </a:solidFill>
                <a:effectLst/>
              </a:rPr>
              <a:t>in</a:t>
            </a:r>
            <a:r>
              <a:rPr lang="en-US" sz="2000" b="0">
                <a:solidFill>
                  <a:srgbClr val="BFC7D5"/>
                </a:solidFill>
                <a:effectLst/>
              </a:rPr>
              <a:t> </a:t>
            </a:r>
            <a:r>
              <a:rPr lang="en-US" sz="2000" b="0">
                <a:solidFill>
                  <a:srgbClr val="89DDFF"/>
                </a:solidFill>
                <a:effectLst/>
              </a:rPr>
              <a:t>range</a:t>
            </a:r>
            <a:r>
              <a:rPr lang="en-US" sz="2000" b="0">
                <a:solidFill>
                  <a:srgbClr val="BFC7D5"/>
                </a:solidFill>
                <a:effectLst/>
              </a:rPr>
              <a:t>(</a:t>
            </a:r>
            <a:r>
              <a:rPr lang="en-US" sz="2000" b="0">
                <a:solidFill>
                  <a:srgbClr val="F78C6C"/>
                </a:solidFill>
                <a:effectLst/>
              </a:rPr>
              <a:t>10</a:t>
            </a:r>
            <a:r>
              <a:rPr lang="en-US" sz="2000" b="0">
                <a:solidFill>
                  <a:srgbClr val="BFC7D5"/>
                </a:solidFill>
                <a:effectLst/>
              </a:rPr>
              <a:t>):</a:t>
            </a:r>
          </a:p>
          <a:p>
            <a:pPr marL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000" b="0">
                <a:solidFill>
                  <a:srgbClr val="BFC7D5"/>
                </a:solidFill>
                <a:effectLst/>
              </a:rPr>
              <a:t>    </a:t>
            </a:r>
            <a:r>
              <a:rPr lang="en-US" sz="2000" b="0">
                <a:solidFill>
                  <a:srgbClr val="89DDFF"/>
                </a:solidFill>
                <a:effectLst/>
              </a:rPr>
              <a:t>print</a:t>
            </a:r>
            <a:r>
              <a:rPr lang="en-US" sz="2000" b="0">
                <a:solidFill>
                  <a:srgbClr val="BFC7D5"/>
                </a:solidFill>
                <a:effectLst/>
              </a:rPr>
              <a:t>(</a:t>
            </a:r>
            <a:r>
              <a:rPr lang="en-US" sz="2000" b="0" err="1">
                <a:solidFill>
                  <a:srgbClr val="7986E7"/>
                </a:solidFill>
                <a:effectLst/>
              </a:rPr>
              <a:t>random.</a:t>
            </a:r>
            <a:r>
              <a:rPr lang="en-US" sz="2000" b="0" err="1">
                <a:solidFill>
                  <a:srgbClr val="B2CCD6"/>
                </a:solidFill>
                <a:effectLst/>
              </a:rPr>
              <a:t>choice</a:t>
            </a:r>
            <a:r>
              <a:rPr lang="en-US" sz="2000" b="0">
                <a:solidFill>
                  <a:srgbClr val="BFC7D5"/>
                </a:solidFill>
                <a:effectLst/>
              </a:rPr>
              <a:t>(</a:t>
            </a:r>
            <a:r>
              <a:rPr lang="en-US" sz="2000" b="0">
                <a:solidFill>
                  <a:srgbClr val="7986E7"/>
                </a:solidFill>
                <a:effectLst/>
              </a:rPr>
              <a:t>message</a:t>
            </a:r>
            <a:r>
              <a:rPr lang="en-US" sz="2000" b="0">
                <a:solidFill>
                  <a:srgbClr val="BFC7D5"/>
                </a:solidFill>
                <a:effectLst/>
              </a:rPr>
              <a:t>)</a:t>
            </a:r>
            <a:r>
              <a:rPr lang="en-US" sz="2000" b="0">
                <a:solidFill>
                  <a:srgbClr val="D9F5DD"/>
                </a:solidFill>
                <a:effectLst/>
              </a:rPr>
              <a:t>,</a:t>
            </a:r>
            <a:r>
              <a:rPr lang="en-US" sz="2000" b="0">
                <a:solidFill>
                  <a:srgbClr val="7986E7"/>
                </a:solidFill>
                <a:effectLst/>
              </a:rPr>
              <a:t> end</a:t>
            </a:r>
            <a:r>
              <a:rPr lang="en-US" sz="2000" b="0">
                <a:solidFill>
                  <a:srgbClr val="C792EA"/>
                </a:solidFill>
                <a:effectLst/>
              </a:rPr>
              <a:t>=</a:t>
            </a:r>
            <a:r>
              <a:rPr lang="en-US" sz="2000" b="0">
                <a:solidFill>
                  <a:srgbClr val="D9F5DD"/>
                </a:solidFill>
                <a:effectLst/>
              </a:rPr>
              <a:t>"</a:t>
            </a:r>
            <a:r>
              <a:rPr lang="en-US" sz="2000" b="0">
                <a:solidFill>
                  <a:srgbClr val="C3E88D"/>
                </a:solidFill>
                <a:effectLst/>
              </a:rPr>
              <a:t>, </a:t>
            </a:r>
            <a:r>
              <a:rPr lang="en-US" sz="2000" b="0">
                <a:solidFill>
                  <a:srgbClr val="D9F5DD"/>
                </a:solidFill>
                <a:effectLst/>
              </a:rPr>
              <a:t>"</a:t>
            </a:r>
            <a:r>
              <a:rPr lang="en-US" sz="2000" b="0">
                <a:solidFill>
                  <a:srgbClr val="BFC7D5"/>
                </a:solidFill>
                <a:effectLst/>
              </a:rPr>
              <a:t>)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6C31BDD-54FA-D4F7-3D5B-3A3453C67B5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>
            <a:normAutofit/>
          </a:bodyPr>
          <a:lstStyle/>
          <a:p>
            <a:r>
              <a:rPr lang="en-US"/>
              <a:t>Each iteration of the for loop will randomly “choose” a character in the string.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E811F73B-4E90-0595-D065-C4135A1EF15B}"/>
              </a:ext>
            </a:extLst>
          </p:cNvPr>
          <p:cNvSpPr txBox="1">
            <a:spLocks/>
          </p:cNvSpPr>
          <p:nvPr/>
        </p:nvSpPr>
        <p:spPr>
          <a:xfrm>
            <a:off x="7371892" y="3053672"/>
            <a:ext cx="4334629" cy="1793672"/>
          </a:xfrm>
          <a:prstGeom prst="roundRect">
            <a:avLst>
              <a:gd name="adj" fmla="val 11352"/>
            </a:avLst>
          </a:prstGeom>
          <a:solidFill>
            <a:schemeClr val="tx1">
              <a:lumMod val="85000"/>
              <a:lumOff val="15000"/>
            </a:schemeClr>
          </a:solidFill>
          <a:ln w="28575" cap="sq">
            <a:solidFill>
              <a:schemeClr val="bg1"/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pt-BR" sz="1600">
                <a:solidFill>
                  <a:srgbClr val="00B050"/>
                </a:solidFill>
                <a:latin typeface="Consolas" panose="020B0609020204030204" pitchFamily="49" charset="0"/>
              </a:rPr>
              <a:t>H, l, H, l, o, o, o,  ,  , W,</a:t>
            </a:r>
            <a:endParaRPr lang="en-US" sz="1600">
              <a:solidFill>
                <a:srgbClr val="00B050"/>
              </a:solidFill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3066770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C2BA418-D574-5305-3BCC-E7AC0F3430A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E956EA-E617-3A56-9FCD-98F01532FC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time Module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B236426-3364-578A-5AD6-84D4F7E12C4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664869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46679E-1920-3511-D8AE-3546B8A595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time Module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F42292-0535-78EC-2737-7B139940B58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The time Module contains some useful functions such as:</a:t>
            </a:r>
          </a:p>
          <a:p>
            <a:pPr lvl="1"/>
            <a:r>
              <a:rPr lang="en-US"/>
              <a:t>time(): It return the number of seconds since January 1</a:t>
            </a:r>
            <a:r>
              <a:rPr lang="en-US" baseline="30000"/>
              <a:t>st</a:t>
            </a:r>
            <a:r>
              <a:rPr lang="en-US"/>
              <a:t>, 1970, 00:00:00 UTC (Unix Epoch) </a:t>
            </a:r>
          </a:p>
          <a:p>
            <a:pPr lvl="1"/>
            <a:r>
              <a:rPr lang="en-US" err="1"/>
              <a:t>ctime</a:t>
            </a:r>
            <a:r>
              <a:rPr lang="en-US"/>
              <a:t>(): Takes in as argument a number of seconds and returns a more readable date and time format.</a:t>
            </a:r>
          </a:p>
          <a:p>
            <a:pPr lvl="1"/>
            <a:r>
              <a:rPr lang="en-US"/>
              <a:t>sleep(): This function stops your program based on the number of seconds passed as argument.</a:t>
            </a:r>
          </a:p>
        </p:txBody>
      </p:sp>
    </p:spTree>
    <p:extLst>
      <p:ext uri="{BB962C8B-B14F-4D97-AF65-F5344CB8AC3E}">
        <p14:creationId xmlns:p14="http://schemas.microsoft.com/office/powerpoint/2010/main" val="161244479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9D3962-1ADB-6302-6117-1EC11C8967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Example: time() &amp; </a:t>
            </a:r>
            <a:r>
              <a:rPr lang="en-US" err="1"/>
              <a:t>ctime</a:t>
            </a:r>
            <a:r>
              <a:rPr lang="en-US"/>
              <a:t>()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5CFA62-50AB-E299-AF2C-D275DF1EE5F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wrap="none">
            <a:normAutofit/>
          </a:bodyPr>
          <a:lstStyle/>
          <a:p>
            <a:pPr marL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000" b="0">
                <a:solidFill>
                  <a:srgbClr val="C792EA"/>
                </a:solidFill>
                <a:effectLst/>
              </a:rPr>
              <a:t>import</a:t>
            </a:r>
            <a:r>
              <a:rPr lang="en-US" sz="2000" b="0">
                <a:solidFill>
                  <a:srgbClr val="BFC7D5"/>
                </a:solidFill>
                <a:effectLst/>
              </a:rPr>
              <a:t> time </a:t>
            </a:r>
            <a:r>
              <a:rPr lang="en-US" sz="2000" b="0">
                <a:solidFill>
                  <a:srgbClr val="C792EA"/>
                </a:solidFill>
                <a:effectLst/>
              </a:rPr>
              <a:t>as</a:t>
            </a:r>
            <a:r>
              <a:rPr lang="en-US" sz="2000" b="0">
                <a:solidFill>
                  <a:srgbClr val="BFC7D5"/>
                </a:solidFill>
                <a:effectLst/>
              </a:rPr>
              <a:t> t</a:t>
            </a:r>
          </a:p>
          <a:p>
            <a:pPr marL="0">
              <a:lnSpc>
                <a:spcPct val="100000"/>
              </a:lnSpc>
              <a:spcBef>
                <a:spcPts val="0"/>
              </a:spcBef>
              <a:buNone/>
            </a:pPr>
            <a:endParaRPr lang="en-US" sz="2000" b="0">
              <a:solidFill>
                <a:srgbClr val="BFC7D5"/>
              </a:solidFill>
              <a:effectLst/>
            </a:endParaRPr>
          </a:p>
          <a:p>
            <a:pPr marL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000" b="0">
                <a:solidFill>
                  <a:srgbClr val="697098"/>
                </a:solidFill>
                <a:effectLst/>
              </a:rPr>
              <a:t>#</a:t>
            </a:r>
            <a:r>
              <a:rPr lang="en-US" sz="2000" b="0" i="1">
                <a:solidFill>
                  <a:srgbClr val="697098"/>
                </a:solidFill>
                <a:effectLst/>
              </a:rPr>
              <a:t> Seconds since 01/01/1970 00:00:00</a:t>
            </a:r>
            <a:endParaRPr lang="en-US" sz="2000" b="0">
              <a:solidFill>
                <a:srgbClr val="BFC7D5"/>
              </a:solidFill>
              <a:effectLst/>
            </a:endParaRPr>
          </a:p>
          <a:p>
            <a:pPr marL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000" b="0">
                <a:solidFill>
                  <a:srgbClr val="BFC7D5"/>
                </a:solidFill>
                <a:effectLst/>
              </a:rPr>
              <a:t>seconds </a:t>
            </a:r>
            <a:r>
              <a:rPr lang="en-US" sz="2000" b="0">
                <a:solidFill>
                  <a:srgbClr val="C792EA"/>
                </a:solidFill>
                <a:effectLst/>
              </a:rPr>
              <a:t>=</a:t>
            </a:r>
            <a:r>
              <a:rPr lang="en-US" sz="2000" b="0">
                <a:solidFill>
                  <a:srgbClr val="BFC7D5"/>
                </a:solidFill>
                <a:effectLst/>
              </a:rPr>
              <a:t> </a:t>
            </a:r>
            <a:r>
              <a:rPr lang="en-US" sz="2000" b="0" err="1">
                <a:solidFill>
                  <a:srgbClr val="BFC7D5"/>
                </a:solidFill>
                <a:effectLst/>
              </a:rPr>
              <a:t>t.</a:t>
            </a:r>
            <a:r>
              <a:rPr lang="en-US" sz="2000" b="0" err="1">
                <a:solidFill>
                  <a:srgbClr val="B2CCD6"/>
                </a:solidFill>
                <a:effectLst/>
              </a:rPr>
              <a:t>time</a:t>
            </a:r>
            <a:r>
              <a:rPr lang="en-US" sz="2000" b="0">
                <a:solidFill>
                  <a:srgbClr val="BFC7D5"/>
                </a:solidFill>
                <a:effectLst/>
              </a:rPr>
              <a:t>()</a:t>
            </a:r>
          </a:p>
          <a:p>
            <a:pPr marL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000" b="0">
                <a:solidFill>
                  <a:srgbClr val="89DDFF"/>
                </a:solidFill>
                <a:effectLst/>
              </a:rPr>
              <a:t>print</a:t>
            </a:r>
            <a:r>
              <a:rPr lang="en-US" sz="2000" b="0">
                <a:solidFill>
                  <a:srgbClr val="BFC7D5"/>
                </a:solidFill>
                <a:effectLst/>
              </a:rPr>
              <a:t>(</a:t>
            </a:r>
            <a:r>
              <a:rPr lang="en-US" sz="2000" b="0" err="1">
                <a:solidFill>
                  <a:srgbClr val="C792EA"/>
                </a:solidFill>
                <a:effectLst/>
              </a:rPr>
              <a:t>f</a:t>
            </a:r>
            <a:r>
              <a:rPr lang="en-US" sz="2000" b="0" err="1">
                <a:solidFill>
                  <a:srgbClr val="C3E88D"/>
                </a:solidFill>
                <a:effectLst/>
              </a:rPr>
              <a:t>"Seconds</a:t>
            </a:r>
            <a:r>
              <a:rPr lang="en-US" sz="2000" b="0">
                <a:solidFill>
                  <a:srgbClr val="C3E88D"/>
                </a:solidFill>
                <a:effectLst/>
              </a:rPr>
              <a:t>: </a:t>
            </a:r>
            <a:r>
              <a:rPr lang="en-US" sz="2000" b="0">
                <a:solidFill>
                  <a:srgbClr val="82AAFF"/>
                </a:solidFill>
                <a:effectLst/>
              </a:rPr>
              <a:t>{</a:t>
            </a:r>
            <a:r>
              <a:rPr lang="en-US" sz="2000" b="0">
                <a:solidFill>
                  <a:srgbClr val="7986E7"/>
                </a:solidFill>
                <a:effectLst/>
              </a:rPr>
              <a:t>seconds</a:t>
            </a:r>
            <a:r>
              <a:rPr lang="en-US" sz="2000" b="0">
                <a:solidFill>
                  <a:srgbClr val="82AAFF"/>
                </a:solidFill>
                <a:effectLst/>
              </a:rPr>
              <a:t>}</a:t>
            </a:r>
            <a:r>
              <a:rPr lang="en-US" sz="2000" b="0">
                <a:solidFill>
                  <a:srgbClr val="C3E88D"/>
                </a:solidFill>
                <a:effectLst/>
              </a:rPr>
              <a:t>s"</a:t>
            </a:r>
            <a:r>
              <a:rPr lang="en-US" sz="2000" b="0">
                <a:solidFill>
                  <a:srgbClr val="BFC7D5"/>
                </a:solidFill>
                <a:effectLst/>
              </a:rPr>
              <a:t>)</a:t>
            </a:r>
          </a:p>
          <a:p>
            <a:pPr marL="0">
              <a:lnSpc>
                <a:spcPct val="100000"/>
              </a:lnSpc>
              <a:spcBef>
                <a:spcPts val="0"/>
              </a:spcBef>
              <a:buNone/>
            </a:pPr>
            <a:endParaRPr lang="en-US" sz="2000" b="0">
              <a:solidFill>
                <a:srgbClr val="BFC7D5"/>
              </a:solidFill>
              <a:effectLst/>
            </a:endParaRPr>
          </a:p>
          <a:p>
            <a:pPr marL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000" b="0">
                <a:solidFill>
                  <a:srgbClr val="697098"/>
                </a:solidFill>
                <a:effectLst/>
              </a:rPr>
              <a:t>#</a:t>
            </a:r>
            <a:r>
              <a:rPr lang="en-US" sz="2000" b="0" i="1">
                <a:solidFill>
                  <a:srgbClr val="697098"/>
                </a:solidFill>
                <a:effectLst/>
              </a:rPr>
              <a:t> Converting seconds into date and time</a:t>
            </a:r>
            <a:endParaRPr lang="en-US" sz="2000" b="0">
              <a:solidFill>
                <a:srgbClr val="BFC7D5"/>
              </a:solidFill>
              <a:effectLst/>
            </a:endParaRPr>
          </a:p>
          <a:p>
            <a:pPr marL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000" b="0">
                <a:solidFill>
                  <a:srgbClr val="BFC7D5"/>
                </a:solidFill>
                <a:effectLst/>
              </a:rPr>
              <a:t>date </a:t>
            </a:r>
            <a:r>
              <a:rPr lang="en-US" sz="2000" b="0">
                <a:solidFill>
                  <a:srgbClr val="C792EA"/>
                </a:solidFill>
                <a:effectLst/>
              </a:rPr>
              <a:t>=</a:t>
            </a:r>
            <a:r>
              <a:rPr lang="en-US" sz="2000" b="0">
                <a:solidFill>
                  <a:srgbClr val="BFC7D5"/>
                </a:solidFill>
                <a:effectLst/>
              </a:rPr>
              <a:t> </a:t>
            </a:r>
            <a:r>
              <a:rPr lang="en-US" sz="2000" b="0" err="1">
                <a:solidFill>
                  <a:srgbClr val="BFC7D5"/>
                </a:solidFill>
                <a:effectLst/>
              </a:rPr>
              <a:t>t.</a:t>
            </a:r>
            <a:r>
              <a:rPr lang="en-US" sz="2000" b="0" err="1">
                <a:solidFill>
                  <a:srgbClr val="B2CCD6"/>
                </a:solidFill>
                <a:effectLst/>
              </a:rPr>
              <a:t>ctime</a:t>
            </a:r>
            <a:r>
              <a:rPr lang="en-US" sz="2000" b="0">
                <a:solidFill>
                  <a:srgbClr val="BFC7D5"/>
                </a:solidFill>
                <a:effectLst/>
              </a:rPr>
              <a:t>(</a:t>
            </a:r>
            <a:r>
              <a:rPr lang="en-US" sz="2000" b="0">
                <a:solidFill>
                  <a:srgbClr val="7986E7"/>
                </a:solidFill>
                <a:effectLst/>
              </a:rPr>
              <a:t>seconds</a:t>
            </a:r>
            <a:r>
              <a:rPr lang="en-US" sz="2000" b="0">
                <a:solidFill>
                  <a:srgbClr val="BFC7D5"/>
                </a:solidFill>
                <a:effectLst/>
              </a:rPr>
              <a:t>)</a:t>
            </a:r>
          </a:p>
          <a:p>
            <a:pPr marL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000" b="0">
                <a:solidFill>
                  <a:srgbClr val="89DDFF"/>
                </a:solidFill>
                <a:effectLst/>
              </a:rPr>
              <a:t>print</a:t>
            </a:r>
            <a:r>
              <a:rPr lang="en-US" sz="2000" b="0">
                <a:solidFill>
                  <a:srgbClr val="BFC7D5"/>
                </a:solidFill>
                <a:effectLst/>
              </a:rPr>
              <a:t>(</a:t>
            </a:r>
            <a:r>
              <a:rPr lang="en-US" sz="2000" b="0" err="1">
                <a:solidFill>
                  <a:srgbClr val="C792EA"/>
                </a:solidFill>
                <a:effectLst/>
              </a:rPr>
              <a:t>f</a:t>
            </a:r>
            <a:r>
              <a:rPr lang="en-US" sz="2000" b="0" err="1">
                <a:solidFill>
                  <a:srgbClr val="C3E88D"/>
                </a:solidFill>
                <a:effectLst/>
              </a:rPr>
              <a:t>"Date</a:t>
            </a:r>
            <a:r>
              <a:rPr lang="en-US" sz="2000" b="0">
                <a:solidFill>
                  <a:srgbClr val="C3E88D"/>
                </a:solidFill>
                <a:effectLst/>
              </a:rPr>
              <a:t>: </a:t>
            </a:r>
            <a:r>
              <a:rPr lang="en-US" sz="2000" b="0">
                <a:solidFill>
                  <a:srgbClr val="82AAFF"/>
                </a:solidFill>
                <a:effectLst/>
              </a:rPr>
              <a:t>{</a:t>
            </a:r>
            <a:r>
              <a:rPr lang="en-US" sz="2000" b="0">
                <a:solidFill>
                  <a:srgbClr val="7986E7"/>
                </a:solidFill>
                <a:effectLst/>
              </a:rPr>
              <a:t>date</a:t>
            </a:r>
            <a:r>
              <a:rPr lang="en-US" sz="2000" b="0">
                <a:solidFill>
                  <a:srgbClr val="82AAFF"/>
                </a:solidFill>
                <a:effectLst/>
              </a:rPr>
              <a:t>}</a:t>
            </a:r>
            <a:r>
              <a:rPr lang="en-US" sz="2000" b="0">
                <a:solidFill>
                  <a:srgbClr val="C3E88D"/>
                </a:solidFill>
                <a:effectLst/>
              </a:rPr>
              <a:t>"</a:t>
            </a:r>
            <a:r>
              <a:rPr lang="en-US" sz="2000" b="0">
                <a:solidFill>
                  <a:srgbClr val="BFC7D5"/>
                </a:solidFill>
                <a:effectLst/>
              </a:rPr>
              <a:t>)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EC4DE3E-7514-FA8C-A935-A9D79617FF8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869E7331-1908-C502-18F6-E7B20F3A47C8}"/>
              </a:ext>
            </a:extLst>
          </p:cNvPr>
          <p:cNvSpPr txBox="1">
            <a:spLocks/>
          </p:cNvSpPr>
          <p:nvPr/>
        </p:nvSpPr>
        <p:spPr>
          <a:xfrm>
            <a:off x="7019170" y="3159876"/>
            <a:ext cx="4334629" cy="1793672"/>
          </a:xfrm>
          <a:prstGeom prst="roundRect">
            <a:avLst>
              <a:gd name="adj" fmla="val 11352"/>
            </a:avLst>
          </a:prstGeom>
          <a:solidFill>
            <a:schemeClr val="tx1">
              <a:lumMod val="85000"/>
              <a:lumOff val="15000"/>
            </a:schemeClr>
          </a:solidFill>
          <a:ln w="28575" cap="sq">
            <a:solidFill>
              <a:schemeClr val="bg1"/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800">
                <a:solidFill>
                  <a:srgbClr val="00B050"/>
                </a:solidFill>
                <a:latin typeface="Consolas" panose="020B0609020204030204" pitchFamily="49" charset="0"/>
              </a:rPr>
              <a:t>Seconds: 1769786705.0653539s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800">
                <a:solidFill>
                  <a:srgbClr val="00B050"/>
                </a:solidFill>
                <a:latin typeface="Consolas" panose="020B0609020204030204" pitchFamily="49" charset="0"/>
              </a:rPr>
              <a:t>Date: Fri Jan 30 10:25:05 2026</a:t>
            </a:r>
          </a:p>
        </p:txBody>
      </p:sp>
    </p:spTree>
    <p:extLst>
      <p:ext uri="{BB962C8B-B14F-4D97-AF65-F5344CB8AC3E}">
        <p14:creationId xmlns:p14="http://schemas.microsoft.com/office/powerpoint/2010/main" val="404630558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CF01F62-01F9-74BE-4D80-97E0B57608A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BE65EA-6C30-92FB-B4A9-0C50C5024F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Example: sleep()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AAA0FC-0D64-C44B-D2EC-D7CB6F1D27A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wrap="none">
            <a:normAutofit/>
          </a:bodyPr>
          <a:lstStyle/>
          <a:p>
            <a:pPr marL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000" b="0">
                <a:solidFill>
                  <a:srgbClr val="C792EA"/>
                </a:solidFill>
                <a:effectLst/>
              </a:rPr>
              <a:t>import</a:t>
            </a:r>
            <a:r>
              <a:rPr lang="en-US" sz="2000" b="0">
                <a:solidFill>
                  <a:srgbClr val="BFC7D5"/>
                </a:solidFill>
                <a:effectLst/>
              </a:rPr>
              <a:t> time</a:t>
            </a:r>
          </a:p>
          <a:p>
            <a:pPr marL="0">
              <a:lnSpc>
                <a:spcPct val="100000"/>
              </a:lnSpc>
              <a:spcBef>
                <a:spcPts val="0"/>
              </a:spcBef>
              <a:buNone/>
            </a:pPr>
            <a:endParaRPr lang="en-US" sz="2000" b="0">
              <a:solidFill>
                <a:srgbClr val="BFC7D5"/>
              </a:solidFill>
              <a:effectLst/>
            </a:endParaRPr>
          </a:p>
          <a:p>
            <a:pPr marL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000" b="0">
                <a:solidFill>
                  <a:srgbClr val="89DDFF"/>
                </a:solidFill>
                <a:effectLst/>
              </a:rPr>
              <a:t>print</a:t>
            </a:r>
            <a:r>
              <a:rPr lang="en-US" sz="2000" b="0">
                <a:solidFill>
                  <a:srgbClr val="BFC7D5"/>
                </a:solidFill>
                <a:effectLst/>
              </a:rPr>
              <a:t>(</a:t>
            </a:r>
            <a:r>
              <a:rPr lang="en-US" sz="2000" b="0">
                <a:solidFill>
                  <a:srgbClr val="D9F5DD"/>
                </a:solidFill>
                <a:effectLst/>
              </a:rPr>
              <a:t>"</a:t>
            </a:r>
            <a:r>
              <a:rPr lang="en-US" sz="2000" b="0">
                <a:solidFill>
                  <a:srgbClr val="C3E88D"/>
                </a:solidFill>
                <a:effectLst/>
              </a:rPr>
              <a:t>10 seconds countdown started...</a:t>
            </a:r>
            <a:r>
              <a:rPr lang="en-US" sz="2000" b="0">
                <a:solidFill>
                  <a:srgbClr val="D9F5DD"/>
                </a:solidFill>
                <a:effectLst/>
              </a:rPr>
              <a:t>"</a:t>
            </a:r>
            <a:r>
              <a:rPr lang="en-US" sz="2000" b="0">
                <a:solidFill>
                  <a:srgbClr val="BFC7D5"/>
                </a:solidFill>
                <a:effectLst/>
              </a:rPr>
              <a:t>)</a:t>
            </a:r>
          </a:p>
          <a:p>
            <a:pPr marL="0">
              <a:lnSpc>
                <a:spcPct val="100000"/>
              </a:lnSpc>
              <a:spcBef>
                <a:spcPts val="0"/>
              </a:spcBef>
              <a:buNone/>
            </a:pPr>
            <a:endParaRPr lang="en-US" sz="2000" b="0">
              <a:solidFill>
                <a:srgbClr val="BFC7D5"/>
              </a:solidFill>
              <a:effectLst/>
            </a:endParaRPr>
          </a:p>
          <a:p>
            <a:pPr marL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000" b="0">
                <a:solidFill>
                  <a:srgbClr val="C792EA"/>
                </a:solidFill>
                <a:effectLst/>
              </a:rPr>
              <a:t>for</a:t>
            </a:r>
            <a:r>
              <a:rPr lang="en-US" sz="2000" b="0">
                <a:solidFill>
                  <a:srgbClr val="BFC7D5"/>
                </a:solidFill>
                <a:effectLst/>
              </a:rPr>
              <a:t> x </a:t>
            </a:r>
            <a:r>
              <a:rPr lang="en-US" sz="2000" b="0">
                <a:solidFill>
                  <a:srgbClr val="C792EA"/>
                </a:solidFill>
                <a:effectLst/>
              </a:rPr>
              <a:t>in</a:t>
            </a:r>
            <a:r>
              <a:rPr lang="en-US" sz="2000" b="0">
                <a:solidFill>
                  <a:srgbClr val="BFC7D5"/>
                </a:solidFill>
                <a:effectLst/>
              </a:rPr>
              <a:t> </a:t>
            </a:r>
            <a:r>
              <a:rPr lang="en-US" sz="2000" b="0">
                <a:solidFill>
                  <a:srgbClr val="89DDFF"/>
                </a:solidFill>
                <a:effectLst/>
              </a:rPr>
              <a:t>range</a:t>
            </a:r>
            <a:r>
              <a:rPr lang="en-US" sz="2000" b="0">
                <a:solidFill>
                  <a:srgbClr val="BFC7D5"/>
                </a:solidFill>
                <a:effectLst/>
              </a:rPr>
              <a:t>(</a:t>
            </a:r>
            <a:r>
              <a:rPr lang="en-US" sz="2000" b="0">
                <a:solidFill>
                  <a:srgbClr val="F78C6C"/>
                </a:solidFill>
                <a:effectLst/>
              </a:rPr>
              <a:t>10</a:t>
            </a:r>
            <a:r>
              <a:rPr lang="en-US" sz="2000" b="0">
                <a:solidFill>
                  <a:srgbClr val="D9F5DD"/>
                </a:solidFill>
                <a:effectLst/>
              </a:rPr>
              <a:t>,</a:t>
            </a:r>
            <a:r>
              <a:rPr lang="en-US" sz="2000" b="0">
                <a:solidFill>
                  <a:srgbClr val="7986E7"/>
                </a:solidFill>
                <a:effectLst/>
              </a:rPr>
              <a:t> </a:t>
            </a:r>
            <a:r>
              <a:rPr lang="en-US" sz="2000" b="0">
                <a:solidFill>
                  <a:srgbClr val="F78C6C"/>
                </a:solidFill>
                <a:effectLst/>
              </a:rPr>
              <a:t>0</a:t>
            </a:r>
            <a:r>
              <a:rPr lang="en-US" sz="2000" b="0">
                <a:solidFill>
                  <a:srgbClr val="D9F5DD"/>
                </a:solidFill>
                <a:effectLst/>
              </a:rPr>
              <a:t>,</a:t>
            </a:r>
            <a:r>
              <a:rPr lang="en-US" sz="2000" b="0">
                <a:solidFill>
                  <a:srgbClr val="7986E7"/>
                </a:solidFill>
                <a:effectLst/>
              </a:rPr>
              <a:t> </a:t>
            </a:r>
            <a:r>
              <a:rPr lang="en-US" sz="2000" b="0">
                <a:solidFill>
                  <a:srgbClr val="89DDFF"/>
                </a:solidFill>
                <a:effectLst/>
              </a:rPr>
              <a:t>-</a:t>
            </a:r>
            <a:r>
              <a:rPr lang="en-US" sz="2000" b="0">
                <a:solidFill>
                  <a:srgbClr val="F78C6C"/>
                </a:solidFill>
                <a:effectLst/>
              </a:rPr>
              <a:t>1</a:t>
            </a:r>
            <a:r>
              <a:rPr lang="en-US" sz="2000" b="0">
                <a:solidFill>
                  <a:srgbClr val="BFC7D5"/>
                </a:solidFill>
                <a:effectLst/>
              </a:rPr>
              <a:t>):</a:t>
            </a:r>
          </a:p>
          <a:p>
            <a:pPr marL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000" b="0">
                <a:solidFill>
                  <a:srgbClr val="BFC7D5"/>
                </a:solidFill>
                <a:effectLst/>
              </a:rPr>
              <a:t>    </a:t>
            </a:r>
            <a:r>
              <a:rPr lang="en-US" sz="2000" b="0">
                <a:solidFill>
                  <a:srgbClr val="89DDFF"/>
                </a:solidFill>
                <a:effectLst/>
              </a:rPr>
              <a:t>print</a:t>
            </a:r>
            <a:r>
              <a:rPr lang="en-US" sz="2000" b="0">
                <a:solidFill>
                  <a:srgbClr val="BFC7D5"/>
                </a:solidFill>
                <a:effectLst/>
              </a:rPr>
              <a:t>(</a:t>
            </a:r>
            <a:r>
              <a:rPr lang="en-US" sz="2000" b="0">
                <a:solidFill>
                  <a:srgbClr val="C792EA"/>
                </a:solidFill>
                <a:effectLst/>
              </a:rPr>
              <a:t>f</a:t>
            </a:r>
            <a:r>
              <a:rPr lang="en-US" sz="2000" b="0">
                <a:solidFill>
                  <a:srgbClr val="C3E88D"/>
                </a:solidFill>
                <a:effectLst/>
              </a:rPr>
              <a:t>"</a:t>
            </a:r>
            <a:r>
              <a:rPr lang="en-US" sz="2000" b="0">
                <a:solidFill>
                  <a:srgbClr val="82AAFF"/>
                </a:solidFill>
                <a:effectLst/>
              </a:rPr>
              <a:t>{</a:t>
            </a:r>
            <a:r>
              <a:rPr lang="en-US" sz="2000" b="0">
                <a:solidFill>
                  <a:srgbClr val="7986E7"/>
                </a:solidFill>
                <a:effectLst/>
              </a:rPr>
              <a:t>x</a:t>
            </a:r>
            <a:r>
              <a:rPr lang="en-US" sz="2000" b="0">
                <a:solidFill>
                  <a:srgbClr val="82AAFF"/>
                </a:solidFill>
                <a:effectLst/>
              </a:rPr>
              <a:t>}</a:t>
            </a:r>
            <a:r>
              <a:rPr lang="en-US" sz="2000" b="0">
                <a:solidFill>
                  <a:srgbClr val="C3E88D"/>
                </a:solidFill>
                <a:effectLst/>
              </a:rPr>
              <a:t>!"</a:t>
            </a:r>
            <a:r>
              <a:rPr lang="en-US" sz="2000" b="0">
                <a:solidFill>
                  <a:srgbClr val="BFC7D5"/>
                </a:solidFill>
                <a:effectLst/>
              </a:rPr>
              <a:t>)</a:t>
            </a:r>
          </a:p>
          <a:p>
            <a:pPr marL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000" b="0">
                <a:solidFill>
                  <a:srgbClr val="BFC7D5"/>
                </a:solidFill>
                <a:effectLst/>
              </a:rPr>
              <a:t>    </a:t>
            </a:r>
            <a:r>
              <a:rPr lang="en-US" sz="2000" b="0" err="1">
                <a:solidFill>
                  <a:srgbClr val="BFC7D5"/>
                </a:solidFill>
                <a:effectLst/>
              </a:rPr>
              <a:t>time.</a:t>
            </a:r>
            <a:r>
              <a:rPr lang="en-US" sz="2000" b="0" err="1">
                <a:solidFill>
                  <a:srgbClr val="B2CCD6"/>
                </a:solidFill>
                <a:effectLst/>
              </a:rPr>
              <a:t>sleep</a:t>
            </a:r>
            <a:r>
              <a:rPr lang="en-US" sz="2000" b="0">
                <a:solidFill>
                  <a:srgbClr val="BFC7D5"/>
                </a:solidFill>
                <a:effectLst/>
              </a:rPr>
              <a:t>(</a:t>
            </a:r>
            <a:r>
              <a:rPr lang="en-US" sz="2000" b="0">
                <a:solidFill>
                  <a:srgbClr val="F78C6C"/>
                </a:solidFill>
                <a:effectLst/>
              </a:rPr>
              <a:t>1</a:t>
            </a:r>
            <a:r>
              <a:rPr lang="en-US" sz="2000" b="0">
                <a:solidFill>
                  <a:srgbClr val="BFC7D5"/>
                </a:solidFill>
                <a:effectLst/>
              </a:rPr>
              <a:t>)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03AEFFD-0628-2545-191F-C45D40892A6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/>
              <a:t>Notice how each iteration the for loop gets paused every 1 second.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B34977CE-AA76-05CC-9075-B35F12BEC1FC}"/>
              </a:ext>
            </a:extLst>
          </p:cNvPr>
          <p:cNvSpPr txBox="1">
            <a:spLocks/>
          </p:cNvSpPr>
          <p:nvPr/>
        </p:nvSpPr>
        <p:spPr>
          <a:xfrm>
            <a:off x="7315199" y="2134031"/>
            <a:ext cx="4334629" cy="3324660"/>
          </a:xfrm>
          <a:prstGeom prst="roundRect">
            <a:avLst>
              <a:gd name="adj" fmla="val 5984"/>
            </a:avLst>
          </a:prstGeom>
          <a:solidFill>
            <a:schemeClr val="tx1">
              <a:lumMod val="85000"/>
              <a:lumOff val="15000"/>
            </a:schemeClr>
          </a:solidFill>
          <a:ln w="28575" cap="sq">
            <a:solidFill>
              <a:schemeClr val="bg1"/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800">
                <a:solidFill>
                  <a:srgbClr val="00B050"/>
                </a:solidFill>
                <a:latin typeface="Consolas" panose="020B0609020204030204" pitchFamily="49" charset="0"/>
              </a:rPr>
              <a:t>10 seconds countdown started...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800">
                <a:solidFill>
                  <a:srgbClr val="00B050"/>
                </a:solidFill>
                <a:latin typeface="Consolas" panose="020B0609020204030204" pitchFamily="49" charset="0"/>
              </a:rPr>
              <a:t>10!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800">
                <a:solidFill>
                  <a:srgbClr val="00B050"/>
                </a:solidFill>
                <a:latin typeface="Consolas" panose="020B0609020204030204" pitchFamily="49" charset="0"/>
              </a:rPr>
              <a:t>9!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800">
                <a:solidFill>
                  <a:srgbClr val="00B050"/>
                </a:solidFill>
                <a:latin typeface="Consolas" panose="020B0609020204030204" pitchFamily="49" charset="0"/>
              </a:rPr>
              <a:t>8!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800">
                <a:solidFill>
                  <a:srgbClr val="00B050"/>
                </a:solidFill>
                <a:latin typeface="Consolas" panose="020B0609020204030204" pitchFamily="49" charset="0"/>
              </a:rPr>
              <a:t>7!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800">
                <a:solidFill>
                  <a:srgbClr val="00B050"/>
                </a:solidFill>
                <a:latin typeface="Consolas" panose="020B0609020204030204" pitchFamily="49" charset="0"/>
              </a:rPr>
              <a:t>6!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800">
                <a:solidFill>
                  <a:srgbClr val="00B050"/>
                </a:solidFill>
                <a:latin typeface="Consolas" panose="020B0609020204030204" pitchFamily="49" charset="0"/>
              </a:rPr>
              <a:t>5!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800">
                <a:solidFill>
                  <a:srgbClr val="00B050"/>
                </a:solidFill>
                <a:latin typeface="Consolas" panose="020B0609020204030204" pitchFamily="49" charset="0"/>
              </a:rPr>
              <a:t>4!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800">
                <a:solidFill>
                  <a:srgbClr val="00B050"/>
                </a:solidFill>
                <a:latin typeface="Consolas" panose="020B0609020204030204" pitchFamily="49" charset="0"/>
              </a:rPr>
              <a:t>3!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800">
                <a:solidFill>
                  <a:srgbClr val="00B050"/>
                </a:solidFill>
                <a:latin typeface="Consolas" panose="020B0609020204030204" pitchFamily="49" charset="0"/>
              </a:rPr>
              <a:t>2!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800">
                <a:solidFill>
                  <a:srgbClr val="00B050"/>
                </a:solidFill>
                <a:latin typeface="Consolas" panose="020B0609020204030204" pitchFamily="49" charset="0"/>
              </a:rPr>
              <a:t>1!</a:t>
            </a:r>
          </a:p>
        </p:txBody>
      </p:sp>
    </p:spTree>
    <p:extLst>
      <p:ext uri="{BB962C8B-B14F-4D97-AF65-F5344CB8AC3E}">
        <p14:creationId xmlns:p14="http://schemas.microsoft.com/office/powerpoint/2010/main" val="18409207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734A3C9-28B3-AFFA-9543-A99051689D1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E8A153-E3D5-FCE4-2ABF-0AD58BA164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math Module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D430860-52D6-C6B4-8B86-B679107C91F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995412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DEEE2F0-7072-BD62-D71E-C49CB656E41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4D3EF9-F74D-F838-A341-965B22F211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math Module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82A7CF-5250-D168-037D-93D375245D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Within the `math` module you will find useful mathematical functions and constants.</a:t>
            </a:r>
          </a:p>
        </p:txBody>
      </p:sp>
    </p:spTree>
    <p:extLst>
      <p:ext uri="{BB962C8B-B14F-4D97-AF65-F5344CB8AC3E}">
        <p14:creationId xmlns:p14="http://schemas.microsoft.com/office/powerpoint/2010/main" val="24217035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60A12CD-65C4-8F08-7704-A8DF3D2413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5CBFCD-88EE-C52B-A218-61FFCF8540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math Module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B10E54-3B9A-F470-6B38-965F0D5C64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34030"/>
            <a:ext cx="10515600" cy="4063569"/>
          </a:xfrm>
        </p:spPr>
        <p:txBody>
          <a:bodyPr>
            <a:normAutofit/>
          </a:bodyPr>
          <a:lstStyle/>
          <a:p>
            <a:r>
              <a:rPr lang="en-US"/>
              <a:t>The math Module contains some useful functions such as:</a:t>
            </a:r>
          </a:p>
          <a:p>
            <a:pPr lvl="1"/>
            <a:r>
              <a:rPr lang="en-US"/>
              <a:t>ceil(): This function takes in one numerical parameter, and it returns the smallest integer greater than or equal to the parameter value.</a:t>
            </a:r>
          </a:p>
          <a:p>
            <a:pPr lvl="1"/>
            <a:r>
              <a:rPr lang="en-US"/>
              <a:t>floor(): This function takes in one numerical parameter, and it returns the smallest integer less than or equal to the parameter value.</a:t>
            </a:r>
          </a:p>
          <a:p>
            <a:pPr lvl="1"/>
            <a:r>
              <a:rPr lang="en-US"/>
              <a:t>fabs(): This function takes in one numerical parameter, and it returns the absolute value of the parameter.</a:t>
            </a:r>
          </a:p>
          <a:p>
            <a:pPr lvl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53790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DEC5833-63A8-A960-60CD-74B2AC4F01C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9BF0B5-8084-FF84-AB39-A25C41B62B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math Module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AB92F7-F707-7047-7034-6208C8AF71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34030"/>
            <a:ext cx="10515600" cy="4063569"/>
          </a:xfrm>
        </p:spPr>
        <p:txBody>
          <a:bodyPr>
            <a:normAutofit/>
          </a:bodyPr>
          <a:lstStyle/>
          <a:p>
            <a:r>
              <a:rPr lang="en-US"/>
              <a:t>The math Module contains some useful functions such as:</a:t>
            </a:r>
          </a:p>
          <a:p>
            <a:pPr lvl="1"/>
            <a:r>
              <a:rPr lang="en-US"/>
              <a:t>sqrt(): This function takes in one numerical parameter, and it returns the square root of the parameter.</a:t>
            </a:r>
          </a:p>
          <a:p>
            <a:pPr lvl="1"/>
            <a:r>
              <a:rPr lang="en-US" err="1"/>
              <a:t>cbrt</a:t>
            </a:r>
            <a:r>
              <a:rPr lang="en-US"/>
              <a:t>(): This function takes in one numerical parameter, and it returns the cube root of the parameter.</a:t>
            </a:r>
          </a:p>
          <a:p>
            <a:pPr lvl="1"/>
            <a:r>
              <a:rPr lang="en-US"/>
              <a:t>log(): This function takes in two numerical parameters, and it returns the logarithm of the first param. to the given base of the second param. (the default base is `e`).</a:t>
            </a:r>
          </a:p>
          <a:p>
            <a:pPr marL="457200" lvl="1" indent="0">
              <a:buNone/>
            </a:pPr>
            <a:endParaRPr lang="en-US"/>
          </a:p>
          <a:p>
            <a:pPr lvl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714075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E4529FC-42B4-A27C-E086-B0394A733EA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72D1E4-5A6D-D850-F3DD-C04D419983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math Module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8CB136-1A97-09C3-6302-0A79ED01DC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34030"/>
            <a:ext cx="10515600" cy="4063569"/>
          </a:xfrm>
        </p:spPr>
        <p:txBody>
          <a:bodyPr>
            <a:normAutofit/>
          </a:bodyPr>
          <a:lstStyle/>
          <a:p>
            <a:r>
              <a:rPr lang="en-US"/>
              <a:t>The math Module contains some useful constant values such as:</a:t>
            </a:r>
          </a:p>
          <a:p>
            <a:pPr lvl="1"/>
            <a:r>
              <a:rPr lang="en-US"/>
              <a:t>pi: The constant value of pi</a:t>
            </a:r>
          </a:p>
          <a:p>
            <a:pPr lvl="1"/>
            <a:r>
              <a:rPr lang="en-US"/>
              <a:t>e: The constant value of Euler’s number (base of the natural logarithm)</a:t>
            </a:r>
          </a:p>
          <a:p>
            <a:pPr lvl="1"/>
            <a:r>
              <a:rPr lang="en-US"/>
              <a:t>inf: positive infinity</a:t>
            </a:r>
          </a:p>
          <a:p>
            <a:pPr lvl="1"/>
            <a:r>
              <a:rPr lang="en-US"/>
              <a:t>nan: “Not a number”</a:t>
            </a:r>
          </a:p>
          <a:p>
            <a:pPr lvl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81658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614297-31A6-5E50-13BB-5CDBA031AF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Python Modules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17D544-39E4-4EF0-950E-D7FA79A1D27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/>
              <a:t>Python has useful built-in modules.</a:t>
            </a:r>
          </a:p>
          <a:p>
            <a:r>
              <a:rPr lang="en-US"/>
              <a:t>In this module we will cover some of those and how to work with them:</a:t>
            </a:r>
          </a:p>
          <a:p>
            <a:pPr lvl="1"/>
            <a:r>
              <a:rPr lang="en-US"/>
              <a:t>random: This module enables you to generate or choose random values.</a:t>
            </a:r>
          </a:p>
          <a:p>
            <a:pPr lvl="1"/>
            <a:r>
              <a:rPr lang="en-US"/>
              <a:t>time: This module handles time-related functions.</a:t>
            </a:r>
          </a:p>
          <a:p>
            <a:pPr lvl="1"/>
            <a:r>
              <a:rPr lang="en-US"/>
              <a:t>math: This module contains a considerable list of common mathematical functions and some mathematical constants.</a:t>
            </a:r>
          </a:p>
          <a:p>
            <a:pPr lvl="1"/>
            <a:r>
              <a:rPr lang="en-US" err="1"/>
              <a:t>os</a:t>
            </a:r>
            <a:r>
              <a:rPr lang="en-US"/>
              <a:t>:  This module enables your code to interact with your own system.</a:t>
            </a:r>
          </a:p>
        </p:txBody>
      </p:sp>
    </p:spTree>
    <p:extLst>
      <p:ext uri="{BB962C8B-B14F-4D97-AF65-F5344CB8AC3E}">
        <p14:creationId xmlns:p14="http://schemas.microsoft.com/office/powerpoint/2010/main" val="325141377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63C6CA7-962B-D834-591C-8525791670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3262B8-2215-EDD0-3A34-441AF93E21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Example: math functions and constants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71DF48-48D8-1A2C-7AEF-8BFE27C9DDE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wrap="none">
            <a:normAutofit/>
          </a:bodyPr>
          <a:lstStyle/>
          <a:p>
            <a:pPr marL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400" b="0">
                <a:solidFill>
                  <a:srgbClr val="C792EA"/>
                </a:solidFill>
                <a:effectLst/>
              </a:rPr>
              <a:t>import</a:t>
            </a:r>
            <a:r>
              <a:rPr lang="en-US" sz="1400" b="0">
                <a:solidFill>
                  <a:srgbClr val="BFC7D5"/>
                </a:solidFill>
                <a:effectLst/>
              </a:rPr>
              <a:t> math</a:t>
            </a:r>
            <a:br>
              <a:rPr lang="en-US" sz="1400" b="0">
                <a:solidFill>
                  <a:srgbClr val="BFC7D5"/>
                </a:solidFill>
                <a:effectLst/>
              </a:rPr>
            </a:br>
            <a:endParaRPr lang="en-US" sz="1400" b="0">
              <a:solidFill>
                <a:srgbClr val="BFC7D5"/>
              </a:solidFill>
              <a:effectLst/>
            </a:endParaRPr>
          </a:p>
          <a:p>
            <a:pPr marL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400" b="0">
                <a:solidFill>
                  <a:srgbClr val="89DDFF"/>
                </a:solidFill>
                <a:effectLst/>
              </a:rPr>
              <a:t>print</a:t>
            </a:r>
            <a:r>
              <a:rPr lang="en-US" sz="1400" b="0">
                <a:solidFill>
                  <a:srgbClr val="BFC7D5"/>
                </a:solidFill>
                <a:effectLst/>
              </a:rPr>
              <a:t>(</a:t>
            </a:r>
            <a:r>
              <a:rPr lang="en-US" sz="1400" b="0" err="1">
                <a:solidFill>
                  <a:srgbClr val="7986E7"/>
                </a:solidFill>
                <a:effectLst/>
              </a:rPr>
              <a:t>math.</a:t>
            </a:r>
            <a:r>
              <a:rPr lang="en-US" sz="1400" b="0" err="1">
                <a:solidFill>
                  <a:srgbClr val="B2CCD6"/>
                </a:solidFill>
                <a:effectLst/>
              </a:rPr>
              <a:t>ceil</a:t>
            </a:r>
            <a:r>
              <a:rPr lang="en-US" sz="1400" b="0">
                <a:solidFill>
                  <a:srgbClr val="BFC7D5"/>
                </a:solidFill>
                <a:effectLst/>
              </a:rPr>
              <a:t>(</a:t>
            </a:r>
            <a:r>
              <a:rPr lang="en-US" sz="1400" b="0">
                <a:solidFill>
                  <a:srgbClr val="F78C6C"/>
                </a:solidFill>
                <a:effectLst/>
              </a:rPr>
              <a:t>13.5</a:t>
            </a:r>
            <a:r>
              <a:rPr lang="en-US" sz="1400" b="0">
                <a:solidFill>
                  <a:srgbClr val="BFC7D5"/>
                </a:solidFill>
                <a:effectLst/>
              </a:rPr>
              <a:t>))</a:t>
            </a:r>
          </a:p>
          <a:p>
            <a:pPr marL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400" b="0">
                <a:solidFill>
                  <a:srgbClr val="89DDFF"/>
                </a:solidFill>
                <a:effectLst/>
              </a:rPr>
              <a:t>print</a:t>
            </a:r>
            <a:r>
              <a:rPr lang="en-US" sz="1400" b="0">
                <a:solidFill>
                  <a:srgbClr val="BFC7D5"/>
                </a:solidFill>
                <a:effectLst/>
              </a:rPr>
              <a:t>(</a:t>
            </a:r>
            <a:r>
              <a:rPr lang="en-US" sz="1400" b="0" err="1">
                <a:solidFill>
                  <a:srgbClr val="7986E7"/>
                </a:solidFill>
                <a:effectLst/>
              </a:rPr>
              <a:t>math.</a:t>
            </a:r>
            <a:r>
              <a:rPr lang="en-US" sz="1400" b="0" err="1">
                <a:solidFill>
                  <a:srgbClr val="B2CCD6"/>
                </a:solidFill>
                <a:effectLst/>
              </a:rPr>
              <a:t>floor</a:t>
            </a:r>
            <a:r>
              <a:rPr lang="en-US" sz="1400" b="0">
                <a:solidFill>
                  <a:srgbClr val="BFC7D5"/>
                </a:solidFill>
                <a:effectLst/>
              </a:rPr>
              <a:t>(</a:t>
            </a:r>
            <a:r>
              <a:rPr lang="en-US" sz="1400" b="0">
                <a:solidFill>
                  <a:srgbClr val="F78C6C"/>
                </a:solidFill>
                <a:effectLst/>
              </a:rPr>
              <a:t>13.5</a:t>
            </a:r>
            <a:r>
              <a:rPr lang="en-US" sz="1400" b="0">
                <a:solidFill>
                  <a:srgbClr val="BFC7D5"/>
                </a:solidFill>
                <a:effectLst/>
              </a:rPr>
              <a:t>))</a:t>
            </a:r>
          </a:p>
          <a:p>
            <a:pPr marL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400" b="0">
                <a:solidFill>
                  <a:srgbClr val="89DDFF"/>
                </a:solidFill>
                <a:effectLst/>
              </a:rPr>
              <a:t>print</a:t>
            </a:r>
            <a:r>
              <a:rPr lang="en-US" sz="1400" b="0">
                <a:solidFill>
                  <a:srgbClr val="BFC7D5"/>
                </a:solidFill>
                <a:effectLst/>
              </a:rPr>
              <a:t>(</a:t>
            </a:r>
            <a:r>
              <a:rPr lang="en-US" sz="1400" b="0" err="1">
                <a:solidFill>
                  <a:srgbClr val="7986E7"/>
                </a:solidFill>
                <a:effectLst/>
              </a:rPr>
              <a:t>math.</a:t>
            </a:r>
            <a:r>
              <a:rPr lang="en-US" sz="1400" b="0" err="1">
                <a:solidFill>
                  <a:srgbClr val="B2CCD6"/>
                </a:solidFill>
                <a:effectLst/>
              </a:rPr>
              <a:t>fabs</a:t>
            </a:r>
            <a:r>
              <a:rPr lang="en-US" sz="1400" b="0">
                <a:solidFill>
                  <a:srgbClr val="BFC7D5"/>
                </a:solidFill>
                <a:effectLst/>
              </a:rPr>
              <a:t>(</a:t>
            </a:r>
            <a:r>
              <a:rPr lang="en-US" sz="1400" b="0">
                <a:solidFill>
                  <a:srgbClr val="89DDFF"/>
                </a:solidFill>
                <a:effectLst/>
              </a:rPr>
              <a:t>-</a:t>
            </a:r>
            <a:r>
              <a:rPr lang="en-US" sz="1400" b="0">
                <a:solidFill>
                  <a:srgbClr val="F78C6C"/>
                </a:solidFill>
                <a:effectLst/>
              </a:rPr>
              <a:t>58</a:t>
            </a:r>
            <a:r>
              <a:rPr lang="en-US" sz="1400" b="0">
                <a:solidFill>
                  <a:srgbClr val="BFC7D5"/>
                </a:solidFill>
                <a:effectLst/>
              </a:rPr>
              <a:t>))</a:t>
            </a:r>
          </a:p>
          <a:p>
            <a:pPr marL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400" b="0">
                <a:solidFill>
                  <a:srgbClr val="89DDFF"/>
                </a:solidFill>
                <a:effectLst/>
              </a:rPr>
              <a:t>print</a:t>
            </a:r>
            <a:r>
              <a:rPr lang="en-US" sz="1400" b="0">
                <a:solidFill>
                  <a:srgbClr val="BFC7D5"/>
                </a:solidFill>
                <a:effectLst/>
              </a:rPr>
              <a:t>(</a:t>
            </a:r>
            <a:r>
              <a:rPr lang="en-US" sz="1400" b="0" err="1">
                <a:solidFill>
                  <a:srgbClr val="7986E7"/>
                </a:solidFill>
                <a:effectLst/>
              </a:rPr>
              <a:t>math.</a:t>
            </a:r>
            <a:r>
              <a:rPr lang="en-US" sz="1400" b="0" err="1">
                <a:solidFill>
                  <a:srgbClr val="B2CCD6"/>
                </a:solidFill>
                <a:effectLst/>
              </a:rPr>
              <a:t>sqrt</a:t>
            </a:r>
            <a:r>
              <a:rPr lang="en-US" sz="1400" b="0">
                <a:solidFill>
                  <a:srgbClr val="BFC7D5"/>
                </a:solidFill>
                <a:effectLst/>
              </a:rPr>
              <a:t>(</a:t>
            </a:r>
            <a:r>
              <a:rPr lang="en-US" sz="1400" b="0">
                <a:solidFill>
                  <a:srgbClr val="F78C6C"/>
                </a:solidFill>
                <a:effectLst/>
              </a:rPr>
              <a:t>144</a:t>
            </a:r>
            <a:r>
              <a:rPr lang="en-US" sz="1400" b="0">
                <a:solidFill>
                  <a:srgbClr val="BFC7D5"/>
                </a:solidFill>
                <a:effectLst/>
              </a:rPr>
              <a:t>))</a:t>
            </a:r>
          </a:p>
          <a:p>
            <a:pPr marL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400" b="0">
                <a:solidFill>
                  <a:srgbClr val="89DDFF"/>
                </a:solidFill>
                <a:effectLst/>
              </a:rPr>
              <a:t>print</a:t>
            </a:r>
            <a:r>
              <a:rPr lang="en-US" sz="1400" b="0">
                <a:solidFill>
                  <a:srgbClr val="BFC7D5"/>
                </a:solidFill>
                <a:effectLst/>
              </a:rPr>
              <a:t>(</a:t>
            </a:r>
            <a:r>
              <a:rPr lang="en-US" sz="1400" b="0" err="1">
                <a:solidFill>
                  <a:srgbClr val="7986E7"/>
                </a:solidFill>
                <a:effectLst/>
              </a:rPr>
              <a:t>math.</a:t>
            </a:r>
            <a:r>
              <a:rPr lang="en-US" sz="1400" b="0" err="1">
                <a:solidFill>
                  <a:srgbClr val="B2CCD6"/>
                </a:solidFill>
                <a:effectLst/>
              </a:rPr>
              <a:t>sqrt</a:t>
            </a:r>
            <a:r>
              <a:rPr lang="en-US" sz="1400" b="0">
                <a:solidFill>
                  <a:srgbClr val="BFC7D5"/>
                </a:solidFill>
                <a:effectLst/>
              </a:rPr>
              <a:t>(</a:t>
            </a:r>
            <a:r>
              <a:rPr lang="en-US" sz="1400" b="0">
                <a:solidFill>
                  <a:srgbClr val="F78C6C"/>
                </a:solidFill>
                <a:effectLst/>
              </a:rPr>
              <a:t>144</a:t>
            </a:r>
            <a:r>
              <a:rPr lang="en-US" sz="1400" b="0">
                <a:solidFill>
                  <a:srgbClr val="BFC7D5"/>
                </a:solidFill>
                <a:effectLst/>
              </a:rPr>
              <a:t>))</a:t>
            </a:r>
          </a:p>
          <a:p>
            <a:pPr marL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400" b="0">
                <a:solidFill>
                  <a:srgbClr val="89DDFF"/>
                </a:solidFill>
                <a:effectLst/>
              </a:rPr>
              <a:t>print</a:t>
            </a:r>
            <a:r>
              <a:rPr lang="en-US" sz="1400" b="0">
                <a:solidFill>
                  <a:srgbClr val="BFC7D5"/>
                </a:solidFill>
                <a:effectLst/>
              </a:rPr>
              <a:t>(</a:t>
            </a:r>
            <a:r>
              <a:rPr lang="en-US" sz="1400" b="0" err="1">
                <a:solidFill>
                  <a:srgbClr val="7986E7"/>
                </a:solidFill>
                <a:effectLst/>
              </a:rPr>
              <a:t>math.</a:t>
            </a:r>
            <a:r>
              <a:rPr lang="en-US" sz="1400" b="0" err="1">
                <a:solidFill>
                  <a:srgbClr val="B2CCD6"/>
                </a:solidFill>
                <a:effectLst/>
              </a:rPr>
              <a:t>cbrt</a:t>
            </a:r>
            <a:r>
              <a:rPr lang="en-US" sz="1400" b="0">
                <a:solidFill>
                  <a:srgbClr val="BFC7D5"/>
                </a:solidFill>
                <a:effectLst/>
              </a:rPr>
              <a:t>(</a:t>
            </a:r>
            <a:r>
              <a:rPr lang="en-US" sz="1400" b="0">
                <a:solidFill>
                  <a:srgbClr val="F78C6C"/>
                </a:solidFill>
                <a:effectLst/>
              </a:rPr>
              <a:t>125</a:t>
            </a:r>
            <a:r>
              <a:rPr lang="en-US" sz="1400" b="0">
                <a:solidFill>
                  <a:srgbClr val="BFC7D5"/>
                </a:solidFill>
                <a:effectLst/>
              </a:rPr>
              <a:t>))</a:t>
            </a:r>
          </a:p>
          <a:p>
            <a:pPr marL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400" b="0">
                <a:solidFill>
                  <a:srgbClr val="89DDFF"/>
                </a:solidFill>
                <a:effectLst/>
              </a:rPr>
              <a:t>print</a:t>
            </a:r>
            <a:r>
              <a:rPr lang="en-US" sz="1400" b="0">
                <a:solidFill>
                  <a:srgbClr val="BFC7D5"/>
                </a:solidFill>
                <a:effectLst/>
              </a:rPr>
              <a:t>(</a:t>
            </a:r>
            <a:r>
              <a:rPr lang="en-US" sz="1400" b="0">
                <a:solidFill>
                  <a:srgbClr val="7986E7"/>
                </a:solidFill>
                <a:effectLst/>
              </a:rPr>
              <a:t>math.</a:t>
            </a:r>
            <a:r>
              <a:rPr lang="en-US" sz="1400" b="0">
                <a:solidFill>
                  <a:srgbClr val="B2CCD6"/>
                </a:solidFill>
                <a:effectLst/>
              </a:rPr>
              <a:t>log</a:t>
            </a:r>
            <a:r>
              <a:rPr lang="en-US" sz="1400" b="0">
                <a:solidFill>
                  <a:srgbClr val="BFC7D5"/>
                </a:solidFill>
                <a:effectLst/>
              </a:rPr>
              <a:t>(</a:t>
            </a:r>
            <a:r>
              <a:rPr lang="en-US" sz="1400" b="0">
                <a:solidFill>
                  <a:srgbClr val="F78C6C"/>
                </a:solidFill>
                <a:effectLst/>
              </a:rPr>
              <a:t>16</a:t>
            </a:r>
            <a:r>
              <a:rPr lang="en-US" sz="1400" b="0">
                <a:solidFill>
                  <a:srgbClr val="D9F5DD"/>
                </a:solidFill>
                <a:effectLst/>
              </a:rPr>
              <a:t>,</a:t>
            </a:r>
            <a:r>
              <a:rPr lang="en-US" sz="1400" b="0">
                <a:solidFill>
                  <a:srgbClr val="7986E7"/>
                </a:solidFill>
                <a:effectLst/>
              </a:rPr>
              <a:t> </a:t>
            </a:r>
            <a:r>
              <a:rPr lang="en-US" sz="1400" b="0">
                <a:solidFill>
                  <a:srgbClr val="F78C6C"/>
                </a:solidFill>
                <a:effectLst/>
              </a:rPr>
              <a:t>2</a:t>
            </a:r>
            <a:r>
              <a:rPr lang="en-US" sz="1400" b="0">
                <a:solidFill>
                  <a:srgbClr val="BFC7D5"/>
                </a:solidFill>
                <a:effectLst/>
              </a:rPr>
              <a:t>))</a:t>
            </a:r>
          </a:p>
          <a:p>
            <a:pPr marL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400" b="0">
                <a:solidFill>
                  <a:srgbClr val="89DDFF"/>
                </a:solidFill>
                <a:effectLst/>
              </a:rPr>
              <a:t>print</a:t>
            </a:r>
            <a:r>
              <a:rPr lang="en-US" sz="1400" b="0">
                <a:solidFill>
                  <a:srgbClr val="BFC7D5"/>
                </a:solidFill>
                <a:effectLst/>
              </a:rPr>
              <a:t>(</a:t>
            </a:r>
            <a:r>
              <a:rPr lang="en-US" sz="1400" b="0" err="1">
                <a:solidFill>
                  <a:srgbClr val="7986E7"/>
                </a:solidFill>
                <a:effectLst/>
              </a:rPr>
              <a:t>math.pi</a:t>
            </a:r>
            <a:r>
              <a:rPr lang="en-US" sz="1400" b="0">
                <a:solidFill>
                  <a:srgbClr val="BFC7D5"/>
                </a:solidFill>
                <a:effectLst/>
              </a:rPr>
              <a:t>)</a:t>
            </a:r>
          </a:p>
          <a:p>
            <a:pPr marL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400" b="0">
                <a:solidFill>
                  <a:srgbClr val="89DDFF"/>
                </a:solidFill>
                <a:effectLst/>
              </a:rPr>
              <a:t>print</a:t>
            </a:r>
            <a:r>
              <a:rPr lang="en-US" sz="1400" b="0">
                <a:solidFill>
                  <a:srgbClr val="BFC7D5"/>
                </a:solidFill>
                <a:effectLst/>
              </a:rPr>
              <a:t>(</a:t>
            </a:r>
            <a:r>
              <a:rPr lang="en-US" sz="1400" b="0" err="1">
                <a:solidFill>
                  <a:srgbClr val="7986E7"/>
                </a:solidFill>
                <a:effectLst/>
              </a:rPr>
              <a:t>math.e</a:t>
            </a:r>
            <a:r>
              <a:rPr lang="en-US" sz="1400" b="0">
                <a:solidFill>
                  <a:srgbClr val="BFC7D5"/>
                </a:solidFill>
                <a:effectLst/>
              </a:rPr>
              <a:t>)</a:t>
            </a:r>
          </a:p>
          <a:p>
            <a:pPr marL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400" b="0">
                <a:solidFill>
                  <a:srgbClr val="89DDFF"/>
                </a:solidFill>
                <a:effectLst/>
              </a:rPr>
              <a:t>print</a:t>
            </a:r>
            <a:r>
              <a:rPr lang="en-US" sz="1400" b="0">
                <a:solidFill>
                  <a:srgbClr val="BFC7D5"/>
                </a:solidFill>
                <a:effectLst/>
              </a:rPr>
              <a:t>(</a:t>
            </a:r>
            <a:r>
              <a:rPr lang="en-US" sz="1400" b="0">
                <a:solidFill>
                  <a:srgbClr val="7986E7"/>
                </a:solidFill>
                <a:effectLst/>
              </a:rPr>
              <a:t>math.inf</a:t>
            </a:r>
            <a:r>
              <a:rPr lang="en-US" sz="1400" b="0">
                <a:solidFill>
                  <a:srgbClr val="BFC7D5"/>
                </a:solidFill>
                <a:effectLst/>
              </a:rPr>
              <a:t>)</a:t>
            </a:r>
          </a:p>
          <a:p>
            <a:pPr marL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400" b="0">
                <a:solidFill>
                  <a:srgbClr val="89DDFF"/>
                </a:solidFill>
                <a:effectLst/>
              </a:rPr>
              <a:t>print</a:t>
            </a:r>
            <a:r>
              <a:rPr lang="en-US" sz="1400" b="0">
                <a:solidFill>
                  <a:srgbClr val="BFC7D5"/>
                </a:solidFill>
                <a:effectLst/>
              </a:rPr>
              <a:t>(</a:t>
            </a:r>
            <a:r>
              <a:rPr lang="en-US" sz="1400" b="0" err="1">
                <a:solidFill>
                  <a:srgbClr val="7986E7"/>
                </a:solidFill>
                <a:effectLst/>
              </a:rPr>
              <a:t>math.nan</a:t>
            </a:r>
            <a:r>
              <a:rPr lang="en-US" sz="1400" b="0">
                <a:solidFill>
                  <a:srgbClr val="BFC7D5"/>
                </a:solidFill>
                <a:effectLst/>
              </a:rPr>
              <a:t>)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036A0289-DC83-3D3D-4CCD-924F99B47240}"/>
              </a:ext>
            </a:extLst>
          </p:cNvPr>
          <p:cNvSpPr txBox="1">
            <a:spLocks/>
          </p:cNvSpPr>
          <p:nvPr/>
        </p:nvSpPr>
        <p:spPr>
          <a:xfrm>
            <a:off x="7315199" y="2134031"/>
            <a:ext cx="4334629" cy="3324660"/>
          </a:xfrm>
          <a:prstGeom prst="roundRect">
            <a:avLst>
              <a:gd name="adj" fmla="val 5984"/>
            </a:avLst>
          </a:prstGeom>
          <a:solidFill>
            <a:schemeClr val="tx1">
              <a:lumMod val="85000"/>
              <a:lumOff val="15000"/>
            </a:schemeClr>
          </a:solidFill>
          <a:ln w="28575" cap="sq">
            <a:solidFill>
              <a:schemeClr val="bg1"/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de-DE" sz="1800">
                <a:solidFill>
                  <a:srgbClr val="00B050"/>
                </a:solidFill>
                <a:latin typeface="Consolas" panose="020B0609020204030204" pitchFamily="49" charset="0"/>
              </a:rPr>
              <a:t>14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de-DE" sz="1800">
                <a:solidFill>
                  <a:srgbClr val="00B050"/>
                </a:solidFill>
                <a:latin typeface="Consolas" panose="020B0609020204030204" pitchFamily="49" charset="0"/>
              </a:rPr>
              <a:t>13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de-DE" sz="1800">
                <a:solidFill>
                  <a:srgbClr val="00B050"/>
                </a:solidFill>
                <a:latin typeface="Consolas" panose="020B0609020204030204" pitchFamily="49" charset="0"/>
              </a:rPr>
              <a:t>58.0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de-DE" sz="1800">
                <a:solidFill>
                  <a:srgbClr val="00B050"/>
                </a:solidFill>
                <a:latin typeface="Consolas" panose="020B0609020204030204" pitchFamily="49" charset="0"/>
              </a:rPr>
              <a:t>12.0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de-DE" sz="1800">
                <a:solidFill>
                  <a:srgbClr val="00B050"/>
                </a:solidFill>
                <a:latin typeface="Consolas" panose="020B0609020204030204" pitchFamily="49" charset="0"/>
              </a:rPr>
              <a:t>12.0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de-DE" sz="1800">
                <a:solidFill>
                  <a:srgbClr val="00B050"/>
                </a:solidFill>
                <a:latin typeface="Consolas" panose="020B0609020204030204" pitchFamily="49" charset="0"/>
              </a:rPr>
              <a:t>5.0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de-DE" sz="1800">
                <a:solidFill>
                  <a:srgbClr val="00B050"/>
                </a:solidFill>
                <a:latin typeface="Consolas" panose="020B0609020204030204" pitchFamily="49" charset="0"/>
              </a:rPr>
              <a:t>4.0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de-DE" sz="1800">
                <a:solidFill>
                  <a:srgbClr val="00B050"/>
                </a:solidFill>
                <a:latin typeface="Consolas" panose="020B0609020204030204" pitchFamily="49" charset="0"/>
              </a:rPr>
              <a:t>3.141592653589793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de-DE" sz="1800">
                <a:solidFill>
                  <a:srgbClr val="00B050"/>
                </a:solidFill>
                <a:latin typeface="Consolas" panose="020B0609020204030204" pitchFamily="49" charset="0"/>
              </a:rPr>
              <a:t>2.718281828459045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de-DE" sz="1800">
                <a:solidFill>
                  <a:srgbClr val="00B050"/>
                </a:solidFill>
                <a:latin typeface="Consolas" panose="020B0609020204030204" pitchFamily="49" charset="0"/>
              </a:rPr>
              <a:t>inf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de-DE" sz="1800">
                <a:solidFill>
                  <a:srgbClr val="00B050"/>
                </a:solidFill>
                <a:latin typeface="Consolas" panose="020B0609020204030204" pitchFamily="49" charset="0"/>
              </a:rPr>
              <a:t>nan</a:t>
            </a:r>
            <a:endParaRPr lang="en-US" sz="1800">
              <a:solidFill>
                <a:srgbClr val="00B050"/>
              </a:solidFill>
              <a:latin typeface="Consolas" panose="020B0609020204030204" pitchFamily="49" charset="0"/>
            </a:endParaRP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0C259852-DC69-3C30-AF76-8209C05F212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181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407C1EA-DC2D-2333-6CA0-6CF47CD4E23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CDC28F-4CF3-CEBF-9482-A4E1114EBC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err="1"/>
              <a:t>os</a:t>
            </a:r>
            <a:r>
              <a:rPr lang="en-US"/>
              <a:t> Module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070833E-CDC0-FBE3-B849-427F4A2CF06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255206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B154A0D-741B-863D-C60E-9BF57297B8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DCA73F-4256-3679-ADC7-84978C8A50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err="1"/>
              <a:t>os</a:t>
            </a:r>
            <a:r>
              <a:rPr lang="en-US"/>
              <a:t> Module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51502E-ACD0-4349-E8D6-EC4F041614E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This module will allow you to create programs that can “talk” and interact with your system.</a:t>
            </a:r>
          </a:p>
        </p:txBody>
      </p:sp>
    </p:spTree>
    <p:extLst>
      <p:ext uri="{BB962C8B-B14F-4D97-AF65-F5344CB8AC3E}">
        <p14:creationId xmlns:p14="http://schemas.microsoft.com/office/powerpoint/2010/main" val="197529578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1412D62-B98D-2820-BE84-9A2DA84A91E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829937-23B7-3EDB-EBDB-B446FA7D25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err="1"/>
              <a:t>os</a:t>
            </a:r>
            <a:r>
              <a:rPr lang="en-US"/>
              <a:t> Module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9868E3-3744-A748-A19D-C79C0D107F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34030"/>
            <a:ext cx="10515600" cy="4063569"/>
          </a:xfrm>
        </p:spPr>
        <p:txBody>
          <a:bodyPr>
            <a:normAutofit/>
          </a:bodyPr>
          <a:lstStyle/>
          <a:p>
            <a:r>
              <a:rPr lang="en-US"/>
              <a:t>The </a:t>
            </a:r>
            <a:r>
              <a:rPr lang="en-US" err="1"/>
              <a:t>os</a:t>
            </a:r>
            <a:r>
              <a:rPr lang="en-US"/>
              <a:t> Module contains some useful functions such as:</a:t>
            </a:r>
          </a:p>
          <a:p>
            <a:pPr lvl="1"/>
            <a:r>
              <a:rPr lang="en-US" err="1"/>
              <a:t>getcwd</a:t>
            </a:r>
            <a:r>
              <a:rPr lang="en-US"/>
              <a:t>(): This function does not take any parameters. It returns a string representing the current working directory.</a:t>
            </a:r>
          </a:p>
          <a:p>
            <a:pPr lvl="1"/>
            <a:r>
              <a:rPr lang="en-US" err="1"/>
              <a:t>listdir</a:t>
            </a:r>
            <a:r>
              <a:rPr lang="en-US"/>
              <a:t>(): This function takes in an optional string parameter representing a path in your system, the default value is the current working directory. It returns a list containing the names of the entries in the given path.</a:t>
            </a:r>
          </a:p>
          <a:p>
            <a:pPr lvl="1"/>
            <a:r>
              <a:rPr lang="en-US" err="1"/>
              <a:t>mkdir</a:t>
            </a:r>
            <a:r>
              <a:rPr lang="en-US"/>
              <a:t>(): This function creates a folder in your computer. It takes in a string parameter representing a path in your system plus the name of the folder. If a path is not given, i.e. you just enter the name of the folder, a new folder will be added in your current working directory.</a:t>
            </a:r>
          </a:p>
          <a:p>
            <a:pPr marL="457200" lvl="1" indent="0">
              <a:buNone/>
            </a:pPr>
            <a:endParaRPr lang="en-US"/>
          </a:p>
          <a:p>
            <a:pPr lvl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940883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D3DBF6B-380A-06F7-6420-6BF1B88C84C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71F8DD-6F0D-CEAC-DB80-A3AAE5BD12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Example: </a:t>
            </a:r>
            <a:r>
              <a:rPr lang="en-US" err="1"/>
              <a:t>getcdw</a:t>
            </a:r>
            <a:r>
              <a:rPr lang="en-US"/>
              <a:t>() &amp; </a:t>
            </a:r>
            <a:r>
              <a:rPr lang="en-US" err="1"/>
              <a:t>listdir</a:t>
            </a:r>
            <a:r>
              <a:rPr lang="en-US"/>
              <a:t>()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65442B-B24E-54F2-1911-ED0871F1E3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wrap="none">
            <a:normAutofit/>
          </a:bodyPr>
          <a:lstStyle/>
          <a:p>
            <a:pPr marL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b="0">
                <a:solidFill>
                  <a:srgbClr val="C792EA"/>
                </a:solidFill>
                <a:effectLst/>
              </a:rPr>
              <a:t>import</a:t>
            </a:r>
            <a:r>
              <a:rPr lang="en-US" b="0">
                <a:solidFill>
                  <a:srgbClr val="BFC7D5"/>
                </a:solidFill>
                <a:effectLst/>
              </a:rPr>
              <a:t> </a:t>
            </a:r>
            <a:r>
              <a:rPr lang="en-US" b="0" err="1">
                <a:solidFill>
                  <a:srgbClr val="BFC7D5"/>
                </a:solidFill>
                <a:effectLst/>
              </a:rPr>
              <a:t>os</a:t>
            </a:r>
            <a:br>
              <a:rPr lang="en-US" b="0">
                <a:solidFill>
                  <a:srgbClr val="BFC7D5"/>
                </a:solidFill>
                <a:effectLst/>
              </a:rPr>
            </a:br>
            <a:endParaRPr lang="en-US" b="0">
              <a:solidFill>
                <a:srgbClr val="BFC7D5"/>
              </a:solidFill>
              <a:effectLst/>
            </a:endParaRPr>
          </a:p>
          <a:p>
            <a:pPr marL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b="0">
                <a:solidFill>
                  <a:srgbClr val="89DDFF"/>
                </a:solidFill>
                <a:effectLst/>
              </a:rPr>
              <a:t>print</a:t>
            </a:r>
            <a:r>
              <a:rPr lang="en-US" b="0">
                <a:solidFill>
                  <a:srgbClr val="BFC7D5"/>
                </a:solidFill>
                <a:effectLst/>
              </a:rPr>
              <a:t>(</a:t>
            </a:r>
            <a:r>
              <a:rPr lang="en-US" b="0" err="1">
                <a:solidFill>
                  <a:srgbClr val="7986E7"/>
                </a:solidFill>
                <a:effectLst/>
              </a:rPr>
              <a:t>os.</a:t>
            </a:r>
            <a:r>
              <a:rPr lang="en-US" b="0" err="1">
                <a:solidFill>
                  <a:srgbClr val="B2CCD6"/>
                </a:solidFill>
                <a:effectLst/>
              </a:rPr>
              <a:t>getcwd</a:t>
            </a:r>
            <a:r>
              <a:rPr lang="en-US" b="0">
                <a:solidFill>
                  <a:srgbClr val="BFC7D5"/>
                </a:solidFill>
                <a:effectLst/>
              </a:rPr>
              <a:t>())</a:t>
            </a:r>
          </a:p>
          <a:p>
            <a:pPr marL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>
                <a:solidFill>
                  <a:srgbClr val="89DDFF"/>
                </a:solidFill>
              </a:rPr>
              <a:t>print</a:t>
            </a:r>
            <a:r>
              <a:rPr lang="en-US">
                <a:solidFill>
                  <a:srgbClr val="BFC7D5"/>
                </a:solidFill>
              </a:rPr>
              <a:t>()</a:t>
            </a:r>
            <a:endParaRPr lang="en-US" b="0">
              <a:solidFill>
                <a:srgbClr val="BFC7D5"/>
              </a:solidFill>
              <a:effectLst/>
            </a:endParaRPr>
          </a:p>
          <a:p>
            <a:pPr marL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b="0">
                <a:solidFill>
                  <a:srgbClr val="89DDFF"/>
                </a:solidFill>
                <a:effectLst/>
              </a:rPr>
              <a:t>print</a:t>
            </a:r>
            <a:r>
              <a:rPr lang="en-US" b="0">
                <a:solidFill>
                  <a:srgbClr val="BFC7D5"/>
                </a:solidFill>
                <a:effectLst/>
              </a:rPr>
              <a:t>(</a:t>
            </a:r>
            <a:r>
              <a:rPr lang="en-US" b="0" err="1">
                <a:solidFill>
                  <a:srgbClr val="7986E7"/>
                </a:solidFill>
                <a:effectLst/>
              </a:rPr>
              <a:t>os.</a:t>
            </a:r>
            <a:r>
              <a:rPr lang="en-US" b="0" err="1">
                <a:solidFill>
                  <a:srgbClr val="B2CCD6"/>
                </a:solidFill>
                <a:effectLst/>
              </a:rPr>
              <a:t>listdir</a:t>
            </a:r>
            <a:r>
              <a:rPr lang="en-US" b="0">
                <a:solidFill>
                  <a:srgbClr val="BFC7D5"/>
                </a:solidFill>
                <a:effectLst/>
              </a:rPr>
              <a:t>())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7586D0F2-4F7D-DC1F-4E3A-38A7160D60B8}"/>
              </a:ext>
            </a:extLst>
          </p:cNvPr>
          <p:cNvSpPr txBox="1">
            <a:spLocks/>
          </p:cNvSpPr>
          <p:nvPr/>
        </p:nvSpPr>
        <p:spPr>
          <a:xfrm>
            <a:off x="5433567" y="2906191"/>
            <a:ext cx="5920233" cy="1454481"/>
          </a:xfrm>
          <a:prstGeom prst="roundRect">
            <a:avLst>
              <a:gd name="adj" fmla="val 5984"/>
            </a:avLst>
          </a:prstGeom>
          <a:solidFill>
            <a:schemeClr val="tx1">
              <a:lumMod val="85000"/>
              <a:lumOff val="15000"/>
            </a:schemeClr>
          </a:solidFill>
          <a:ln w="28575" cap="sq">
            <a:solidFill>
              <a:schemeClr val="bg1"/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800">
                <a:solidFill>
                  <a:srgbClr val="00B050"/>
                </a:solidFill>
                <a:latin typeface="Consolas" panose="020B0609020204030204" pitchFamily="49" charset="0"/>
              </a:rPr>
              <a:t>C:\programming projects\</a:t>
            </a:r>
            <a:r>
              <a:rPr lang="en-US" sz="1800" err="1">
                <a:solidFill>
                  <a:srgbClr val="00B050"/>
                </a:solidFill>
                <a:latin typeface="Consolas" panose="020B0609020204030204" pitchFamily="49" charset="0"/>
              </a:rPr>
              <a:t>os</a:t>
            </a:r>
            <a:r>
              <a:rPr lang="en-US" sz="1800">
                <a:solidFill>
                  <a:srgbClr val="00B050"/>
                </a:solidFill>
                <a:latin typeface="Consolas" panose="020B0609020204030204" pitchFamily="49" charset="0"/>
              </a:rPr>
              <a:t> module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sz="1800">
              <a:solidFill>
                <a:srgbClr val="00B050"/>
              </a:solidFill>
              <a:latin typeface="Consolas" panose="020B0609020204030204" pitchFamily="49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800">
                <a:solidFill>
                  <a:srgbClr val="00B050"/>
                </a:solidFill>
                <a:latin typeface="Consolas" panose="020B0609020204030204" pitchFamily="49" charset="0"/>
              </a:rPr>
              <a:t>['images', 'main.py', 'scripts']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9D3DB27A-0CC9-572D-293F-0F8AC8A8F30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/>
              <a:t>This script has been executed on a Windows computer, if you have another OS you will find a different path structure.</a:t>
            </a:r>
          </a:p>
          <a:p>
            <a:r>
              <a:rPr lang="en-US"/>
              <a:t>Do try this script in your own computer and see what you get!</a:t>
            </a:r>
          </a:p>
        </p:txBody>
      </p:sp>
    </p:spTree>
    <p:extLst>
      <p:ext uri="{BB962C8B-B14F-4D97-AF65-F5344CB8AC3E}">
        <p14:creationId xmlns:p14="http://schemas.microsoft.com/office/powerpoint/2010/main" val="17898765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3F4D0CD-10D4-A41E-9A38-DB7ACF439F9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DA9458-C10B-4936-4ABB-62E0ADF72F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Example: </a:t>
            </a:r>
            <a:r>
              <a:rPr lang="en-US" err="1"/>
              <a:t>mkdir</a:t>
            </a:r>
            <a:r>
              <a:rPr lang="en-US"/>
              <a:t>()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7544F7-F9A2-A278-94BB-10074AA906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wrap="none">
            <a:normAutofit fontScale="92500" lnSpcReduction="10000"/>
          </a:bodyPr>
          <a:lstStyle/>
          <a:p>
            <a:pPr marL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b="0">
                <a:solidFill>
                  <a:srgbClr val="C792EA"/>
                </a:solidFill>
                <a:effectLst/>
              </a:rPr>
              <a:t>import</a:t>
            </a:r>
            <a:r>
              <a:rPr lang="en-US" b="0">
                <a:solidFill>
                  <a:srgbClr val="BFC7D5"/>
                </a:solidFill>
                <a:effectLst/>
              </a:rPr>
              <a:t> </a:t>
            </a:r>
            <a:r>
              <a:rPr lang="en-US" b="0" err="1">
                <a:solidFill>
                  <a:srgbClr val="BFC7D5"/>
                </a:solidFill>
                <a:effectLst/>
              </a:rPr>
              <a:t>os</a:t>
            </a:r>
            <a:br>
              <a:rPr lang="en-US" b="0">
                <a:solidFill>
                  <a:srgbClr val="BFC7D5"/>
                </a:solidFill>
                <a:effectLst/>
              </a:rPr>
            </a:br>
            <a:endParaRPr lang="en-US" b="0">
              <a:solidFill>
                <a:srgbClr val="BFC7D5"/>
              </a:solidFill>
              <a:effectLst/>
            </a:endParaRPr>
          </a:p>
          <a:p>
            <a:pPr marL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b="0">
                <a:solidFill>
                  <a:srgbClr val="89DDFF"/>
                </a:solidFill>
                <a:effectLst/>
              </a:rPr>
              <a:t>print</a:t>
            </a:r>
            <a:r>
              <a:rPr lang="en-US" b="0">
                <a:solidFill>
                  <a:srgbClr val="BFC7D5"/>
                </a:solidFill>
                <a:effectLst/>
              </a:rPr>
              <a:t>(</a:t>
            </a:r>
            <a:r>
              <a:rPr lang="en-US" b="0" err="1">
                <a:solidFill>
                  <a:srgbClr val="7986E7"/>
                </a:solidFill>
                <a:effectLst/>
              </a:rPr>
              <a:t>os.</a:t>
            </a:r>
            <a:r>
              <a:rPr lang="en-US" b="0" err="1">
                <a:solidFill>
                  <a:srgbClr val="B2CCD6"/>
                </a:solidFill>
                <a:effectLst/>
              </a:rPr>
              <a:t>listdir</a:t>
            </a:r>
            <a:r>
              <a:rPr lang="en-US" b="0">
                <a:solidFill>
                  <a:srgbClr val="BFC7D5"/>
                </a:solidFill>
                <a:effectLst/>
              </a:rPr>
              <a:t>())</a:t>
            </a:r>
            <a:br>
              <a:rPr lang="en-US" b="0">
                <a:solidFill>
                  <a:srgbClr val="BFC7D5"/>
                </a:solidFill>
                <a:effectLst/>
              </a:rPr>
            </a:br>
            <a:endParaRPr lang="en-US" b="0">
              <a:solidFill>
                <a:srgbClr val="BFC7D5"/>
              </a:solidFill>
              <a:effectLst/>
            </a:endParaRPr>
          </a:p>
          <a:p>
            <a:pPr marL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b="0">
                <a:solidFill>
                  <a:srgbClr val="89DDFF"/>
                </a:solidFill>
                <a:effectLst/>
              </a:rPr>
              <a:t>print</a:t>
            </a:r>
            <a:r>
              <a:rPr lang="en-US" b="0">
                <a:solidFill>
                  <a:srgbClr val="BFC7D5"/>
                </a:solidFill>
                <a:effectLst/>
              </a:rPr>
              <a:t>()</a:t>
            </a:r>
          </a:p>
          <a:p>
            <a:pPr marL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b="0" err="1">
                <a:solidFill>
                  <a:srgbClr val="BFC7D5"/>
                </a:solidFill>
                <a:effectLst/>
              </a:rPr>
              <a:t>os.</a:t>
            </a:r>
            <a:r>
              <a:rPr lang="en-US" b="0" err="1">
                <a:solidFill>
                  <a:srgbClr val="B2CCD6"/>
                </a:solidFill>
                <a:effectLst/>
              </a:rPr>
              <a:t>mkdir</a:t>
            </a:r>
            <a:r>
              <a:rPr lang="en-US" b="0">
                <a:solidFill>
                  <a:srgbClr val="BFC7D5"/>
                </a:solidFill>
                <a:effectLst/>
              </a:rPr>
              <a:t>(</a:t>
            </a:r>
            <a:r>
              <a:rPr lang="en-US" b="0">
                <a:solidFill>
                  <a:srgbClr val="D9F5DD"/>
                </a:solidFill>
                <a:effectLst/>
              </a:rPr>
              <a:t>"</a:t>
            </a:r>
            <a:r>
              <a:rPr lang="en-US" b="0">
                <a:solidFill>
                  <a:srgbClr val="C3E88D"/>
                </a:solidFill>
                <a:effectLst/>
              </a:rPr>
              <a:t>Labs and Assignments</a:t>
            </a:r>
            <a:r>
              <a:rPr lang="en-US" b="0">
                <a:solidFill>
                  <a:srgbClr val="D9F5DD"/>
                </a:solidFill>
                <a:effectLst/>
              </a:rPr>
              <a:t>"</a:t>
            </a:r>
            <a:r>
              <a:rPr lang="en-US" b="0">
                <a:solidFill>
                  <a:srgbClr val="BFC7D5"/>
                </a:solidFill>
                <a:effectLst/>
              </a:rPr>
              <a:t>)</a:t>
            </a:r>
            <a:br>
              <a:rPr lang="en-US" b="0">
                <a:solidFill>
                  <a:srgbClr val="BFC7D5"/>
                </a:solidFill>
                <a:effectLst/>
              </a:rPr>
            </a:br>
            <a:endParaRPr lang="en-US" b="0">
              <a:solidFill>
                <a:srgbClr val="BFC7D5"/>
              </a:solidFill>
              <a:effectLst/>
            </a:endParaRPr>
          </a:p>
          <a:p>
            <a:pPr marL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b="0">
                <a:solidFill>
                  <a:srgbClr val="89DDFF"/>
                </a:solidFill>
                <a:effectLst/>
              </a:rPr>
              <a:t>print</a:t>
            </a:r>
            <a:r>
              <a:rPr lang="en-US" b="0">
                <a:solidFill>
                  <a:srgbClr val="BFC7D5"/>
                </a:solidFill>
                <a:effectLst/>
              </a:rPr>
              <a:t>(</a:t>
            </a:r>
            <a:r>
              <a:rPr lang="en-US" b="0" err="1">
                <a:solidFill>
                  <a:srgbClr val="7986E7"/>
                </a:solidFill>
                <a:effectLst/>
              </a:rPr>
              <a:t>os.</a:t>
            </a:r>
            <a:r>
              <a:rPr lang="en-US" b="0" err="1">
                <a:solidFill>
                  <a:srgbClr val="B2CCD6"/>
                </a:solidFill>
                <a:effectLst/>
              </a:rPr>
              <a:t>listdir</a:t>
            </a:r>
            <a:r>
              <a:rPr lang="en-US" b="0">
                <a:solidFill>
                  <a:srgbClr val="BFC7D5"/>
                </a:solidFill>
                <a:effectLst/>
              </a:rPr>
              <a:t>())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1597C78A-B376-4116-0856-7EBF441770E3}"/>
              </a:ext>
            </a:extLst>
          </p:cNvPr>
          <p:cNvSpPr txBox="1">
            <a:spLocks/>
          </p:cNvSpPr>
          <p:nvPr/>
        </p:nvSpPr>
        <p:spPr>
          <a:xfrm>
            <a:off x="5019039" y="2597327"/>
            <a:ext cx="6522767" cy="1161873"/>
          </a:xfrm>
          <a:prstGeom prst="roundRect">
            <a:avLst>
              <a:gd name="adj" fmla="val 5984"/>
            </a:avLst>
          </a:prstGeom>
          <a:solidFill>
            <a:schemeClr val="tx1">
              <a:lumMod val="85000"/>
              <a:lumOff val="15000"/>
            </a:schemeClr>
          </a:solidFill>
          <a:ln w="28575" cap="sq">
            <a:solidFill>
              <a:schemeClr val="bg1"/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>
                <a:solidFill>
                  <a:srgbClr val="00B050"/>
                </a:solidFill>
                <a:latin typeface="Consolas" panose="020B0609020204030204" pitchFamily="49" charset="0"/>
              </a:rPr>
              <a:t>['images', 'main.py', 'scripts']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sz="1600">
              <a:solidFill>
                <a:srgbClr val="00B050"/>
              </a:solidFill>
              <a:latin typeface="Consolas" panose="020B0609020204030204" pitchFamily="49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>
                <a:solidFill>
                  <a:srgbClr val="00B050"/>
                </a:solidFill>
                <a:latin typeface="Consolas" panose="020B0609020204030204" pitchFamily="49" charset="0"/>
              </a:rPr>
              <a:t>['images', 'Labs and Assignments', 'main.py', 'scripts']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D43C20AB-DF00-A488-164C-D24A522BCF2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>
            <a:normAutofit/>
          </a:bodyPr>
          <a:lstStyle/>
          <a:p>
            <a:r>
              <a:rPr lang="en-US"/>
              <a:t>Compare how the directories in the current working directory changes after you create a folder called “Labs and Assignments”</a:t>
            </a:r>
          </a:p>
        </p:txBody>
      </p:sp>
    </p:spTree>
    <p:extLst>
      <p:ext uri="{BB962C8B-B14F-4D97-AF65-F5344CB8AC3E}">
        <p14:creationId xmlns:p14="http://schemas.microsoft.com/office/powerpoint/2010/main" val="32055532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505F2D-89D6-4757-D31D-4764898FA3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Importing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C7F26A-1D2F-79BD-2C2F-5A7B2428EA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These libraries and modules cannot be used without ‘importing’ them.</a:t>
            </a:r>
          </a:p>
          <a:p>
            <a:r>
              <a:rPr lang="en-US"/>
              <a:t>You need to import them the same way you imported you own python scripts and functions.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6EB9F144-4A7F-C2AD-368C-51116983D134}"/>
              </a:ext>
            </a:extLst>
          </p:cNvPr>
          <p:cNvSpPr txBox="1">
            <a:spLocks/>
          </p:cNvSpPr>
          <p:nvPr/>
        </p:nvSpPr>
        <p:spPr>
          <a:xfrm>
            <a:off x="1181835" y="4174998"/>
            <a:ext cx="3910865" cy="1165352"/>
          </a:xfrm>
          <a:prstGeom prst="roundRect">
            <a:avLst>
              <a:gd name="adj" fmla="val 14470"/>
            </a:avLst>
          </a:prstGeom>
          <a:solidFill>
            <a:srgbClr val="292D3E"/>
          </a:solidFill>
          <a:ln>
            <a:noFill/>
          </a:ln>
        </p:spPr>
        <p:txBody>
          <a:bodyPr spcFirstLastPara="1" wrap="square" lIns="91425" tIns="45700" rIns="91425" bIns="45700" rtlCol="0" anchor="t" anchorCtr="0">
            <a:norm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lang="en-US"/>
            </a:defPPr>
            <a:lvl1pPr marL="457200" marR="0" lvl="0" indent="-374650" algn="l" defTabSz="914400" rtl="0" eaLnBrk="1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300"/>
              <a:buFont typeface="Arial"/>
              <a:buChar char="•"/>
              <a:defRPr sz="2600" b="0" i="0" u="none" strike="noStrike" kern="1200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81000" algn="l" defTabSz="914400" rtl="0" eaLnBrk="1" latinLnBrk="0" hangingPunct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kern="1200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87350" algn="l" defTabSz="914400" rtl="0" eaLnBrk="1" latinLnBrk="0" hangingPunct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500"/>
              <a:buFont typeface="Arial"/>
              <a:buChar char="•"/>
              <a:defRPr sz="2200" b="0" i="0" u="none" strike="noStrike" kern="1200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55600" algn="l" defTabSz="914400" rtl="0" eaLnBrk="1" latinLnBrk="0" hangingPunct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kern="1200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42900" algn="l" defTabSz="914400" rtl="0" eaLnBrk="1" latinLnBrk="0" hangingPunct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kern="1200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30200" algn="l" defTabSz="914400" rtl="0" eaLnBrk="1" latinLnBrk="0" hangingPunct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1600" b="0" i="0" u="none" strike="noStrike" kern="1200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l" defTabSz="914400" rtl="0" eaLnBrk="1" latinLnBrk="0" hangingPunct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kern="1200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defTabSz="914400" rtl="0" eaLnBrk="1" latinLnBrk="0" hangingPunct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350" b="0" i="0" u="none" strike="noStrike" kern="1200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defTabSz="914400" rtl="0" eaLnBrk="1" latinLnBrk="0" hangingPunct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350" b="0" i="0" u="none" strike="noStrike" kern="1200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400" b="0">
                <a:solidFill>
                  <a:srgbClr val="C792EA"/>
                </a:solidFill>
                <a:effectLst/>
                <a:latin typeface="Consolas" panose="020B0609020204030204" pitchFamily="49" charset="0"/>
              </a:rPr>
              <a:t>import</a:t>
            </a:r>
            <a:r>
              <a:rPr lang="en-US" sz="2400" b="0">
                <a:solidFill>
                  <a:srgbClr val="BFC7D5"/>
                </a:solidFill>
                <a:effectLst/>
                <a:latin typeface="Consolas" panose="020B0609020204030204" pitchFamily="49" charset="0"/>
              </a:rPr>
              <a:t> datetime</a:t>
            </a:r>
          </a:p>
          <a:p>
            <a:pPr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400" b="0">
                <a:solidFill>
                  <a:srgbClr val="C792EA"/>
                </a:solidFill>
                <a:effectLst/>
                <a:latin typeface="Consolas" panose="020B0609020204030204" pitchFamily="49" charset="0"/>
              </a:rPr>
              <a:t>import</a:t>
            </a:r>
            <a:r>
              <a:rPr lang="en-US" sz="2400" b="0">
                <a:solidFill>
                  <a:srgbClr val="BFC7D5"/>
                </a:solidFill>
                <a:effectLst/>
                <a:latin typeface="Consolas" panose="020B0609020204030204" pitchFamily="49" charset="0"/>
              </a:rPr>
              <a:t> time</a:t>
            </a:r>
          </a:p>
        </p:txBody>
      </p:sp>
    </p:spTree>
    <p:extLst>
      <p:ext uri="{BB962C8B-B14F-4D97-AF65-F5344CB8AC3E}">
        <p14:creationId xmlns:p14="http://schemas.microsoft.com/office/powerpoint/2010/main" val="22682811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5C6AAB-7901-D80F-F604-C1706C93AB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random Module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A9D0558-0910-01C1-2D41-DC2611D7CC5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70900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8EAF75E-003C-0D0F-74A0-D6E63E7B31A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79F1A4-D218-12DC-CAAA-3815175465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random Module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9E4B1A-1B48-721C-A31B-B413C9B7FB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34032"/>
            <a:ext cx="10515600" cy="3516828"/>
          </a:xfrm>
        </p:spPr>
        <p:txBody>
          <a:bodyPr>
            <a:normAutofit fontScale="92500" lnSpcReduction="10000"/>
          </a:bodyPr>
          <a:lstStyle/>
          <a:p>
            <a:r>
              <a:rPr lang="en-US"/>
              <a:t>With this module you can ask the computer to randomly give you a number or randomly choose an element in a sequence.</a:t>
            </a:r>
          </a:p>
          <a:p>
            <a:r>
              <a:rPr lang="en-US"/>
              <a:t>It is worth to understand that your computer cannot give you a truly random value, hence we call it a pseudo-random generator.</a:t>
            </a:r>
          </a:p>
          <a:p>
            <a:r>
              <a:rPr lang="en-US"/>
              <a:t>If you know the initial seed, you can determine the predict the random sequence.</a:t>
            </a:r>
          </a:p>
          <a:p>
            <a:r>
              <a:rPr lang="en-US"/>
              <a:t>By default, this pseudo-randomness is dictated by your current system time (usually in milliseconds from the epoch</a:t>
            </a:r>
            <a:r>
              <a:rPr lang="en-US">
                <a:solidFill>
                  <a:srgbClr val="FF0000"/>
                </a:solidFill>
              </a:rPr>
              <a:t>*</a:t>
            </a:r>
            <a:r>
              <a:rPr lang="en-US"/>
              <a:t>) as a </a:t>
            </a:r>
            <a:r>
              <a:rPr lang="en-US" b="1"/>
              <a:t>seed</a:t>
            </a:r>
            <a:r>
              <a:rPr lang="en-US"/>
              <a:t> for the random generation.</a:t>
            </a:r>
          </a:p>
        </p:txBody>
      </p:sp>
      <p:sp>
        <p:nvSpPr>
          <p:cNvPr id="5" name="Text Placeholder 3">
            <a:extLst>
              <a:ext uri="{FF2B5EF4-FFF2-40B4-BE49-F238E27FC236}">
                <a16:creationId xmlns:a16="http://schemas.microsoft.com/office/drawing/2014/main" id="{0A4245BB-203D-1603-1446-00125ECC8E91}"/>
              </a:ext>
            </a:extLst>
          </p:cNvPr>
          <p:cNvSpPr txBox="1">
            <a:spLocks/>
          </p:cNvSpPr>
          <p:nvPr/>
        </p:nvSpPr>
        <p:spPr>
          <a:xfrm>
            <a:off x="838200" y="5596227"/>
            <a:ext cx="7954818" cy="675263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800" i="1">
                <a:solidFill>
                  <a:srgbClr val="FF0000"/>
                </a:solidFill>
                <a:latin typeface="Aptos Light" panose="020B0004020202020204" pitchFamily="34" charset="0"/>
              </a:rPr>
              <a:t>*</a:t>
            </a:r>
            <a:r>
              <a:rPr lang="en-US" sz="1800" i="1">
                <a:latin typeface="Aptos Light" panose="020B0004020202020204" pitchFamily="34" charset="0"/>
              </a:rPr>
              <a:t>Python uses the Unix Epoch which is January 1</a:t>
            </a:r>
            <a:r>
              <a:rPr lang="en-US" sz="1800" i="1" baseline="30000">
                <a:latin typeface="Aptos Light" panose="020B0004020202020204" pitchFamily="34" charset="0"/>
              </a:rPr>
              <a:t>st</a:t>
            </a:r>
            <a:r>
              <a:rPr lang="en-US" sz="1800" i="1">
                <a:latin typeface="Aptos Light" panose="020B0004020202020204" pitchFamily="34" charset="0"/>
              </a:rPr>
              <a:t>, 1970 at 00:00:00 UTC. Therefore, the time (in milliseconds) since that date and time.</a:t>
            </a:r>
          </a:p>
        </p:txBody>
      </p:sp>
    </p:spTree>
    <p:extLst>
      <p:ext uri="{BB962C8B-B14F-4D97-AF65-F5344CB8AC3E}">
        <p14:creationId xmlns:p14="http://schemas.microsoft.com/office/powerpoint/2010/main" val="5348028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2C09DA0-4361-374B-48D4-58702C6010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BE7107-C93F-DD9E-2110-6342BE93C7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random Module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B7735B-048D-0F6D-F8F0-7DF3E075D4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34030"/>
            <a:ext cx="10515600" cy="4063569"/>
          </a:xfrm>
        </p:spPr>
        <p:txBody>
          <a:bodyPr>
            <a:normAutofit/>
          </a:bodyPr>
          <a:lstStyle/>
          <a:p>
            <a:r>
              <a:rPr lang="en-US"/>
              <a:t>The random Module contains some useful functions such as:</a:t>
            </a:r>
          </a:p>
          <a:p>
            <a:pPr lvl="1"/>
            <a:r>
              <a:rPr lang="en-US"/>
              <a:t>seed(): This function will set the seed to use for the random generation. By default, uses the current system time.</a:t>
            </a:r>
          </a:p>
          <a:p>
            <a:pPr lvl="1"/>
            <a:r>
              <a:rPr lang="en-US" err="1"/>
              <a:t>randrange</a:t>
            </a:r>
            <a:r>
              <a:rPr lang="en-US"/>
              <a:t>(): This function takes in three parameters and will randomly select a number in a range and return it. The parameters work exactly as the </a:t>
            </a:r>
            <a:r>
              <a:rPr lang="en-US" b="1"/>
              <a:t>range()</a:t>
            </a:r>
            <a:r>
              <a:rPr lang="en-US"/>
              <a:t> function: (start, stop, step) where start in inclusive and stop is exclusive.</a:t>
            </a:r>
          </a:p>
        </p:txBody>
      </p:sp>
    </p:spTree>
    <p:extLst>
      <p:ext uri="{BB962C8B-B14F-4D97-AF65-F5344CB8AC3E}">
        <p14:creationId xmlns:p14="http://schemas.microsoft.com/office/powerpoint/2010/main" val="27180771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A4A5EB8-D436-35D1-DCE1-16B7C449BEC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444C77-67E6-245E-58E5-555E255C45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random Module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86C094-C4B0-C99C-7EC0-D3B364C995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34030"/>
            <a:ext cx="10515600" cy="4063569"/>
          </a:xfrm>
        </p:spPr>
        <p:txBody>
          <a:bodyPr>
            <a:normAutofit/>
          </a:bodyPr>
          <a:lstStyle/>
          <a:p>
            <a:r>
              <a:rPr lang="en-US"/>
              <a:t>The random Module contains some useful functions such as:</a:t>
            </a:r>
          </a:p>
          <a:p>
            <a:pPr lvl="1"/>
            <a:r>
              <a:rPr lang="en-US" err="1"/>
              <a:t>randint</a:t>
            </a:r>
            <a:r>
              <a:rPr lang="en-US"/>
              <a:t>(): This function takes two integer parameters, and it return a random integer between a given start and stop parameter value. In contrast to `</a:t>
            </a:r>
            <a:r>
              <a:rPr lang="en-US" err="1"/>
              <a:t>randrage</a:t>
            </a:r>
            <a:r>
              <a:rPr lang="en-US"/>
              <a:t>()`, both start and stop values are </a:t>
            </a:r>
            <a:r>
              <a:rPr lang="en-US" b="1"/>
              <a:t>inclusive</a:t>
            </a:r>
            <a:r>
              <a:rPr lang="en-US"/>
              <a:t>.</a:t>
            </a:r>
          </a:p>
          <a:p>
            <a:pPr lvl="1"/>
            <a:r>
              <a:rPr lang="en-US"/>
              <a:t>choice(): This function takes in a sequence as parameter and will return a randomly selected element in sequence parameter.</a:t>
            </a:r>
          </a:p>
        </p:txBody>
      </p:sp>
    </p:spTree>
    <p:extLst>
      <p:ext uri="{BB962C8B-B14F-4D97-AF65-F5344CB8AC3E}">
        <p14:creationId xmlns:p14="http://schemas.microsoft.com/office/powerpoint/2010/main" val="34201459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4508707-7107-2880-B585-880913FCC2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BDC3AA-980F-6B89-6063-FDB6A46F8A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Example: </a:t>
            </a:r>
            <a:r>
              <a:rPr lang="en-US" err="1"/>
              <a:t>randint</a:t>
            </a:r>
            <a:r>
              <a:rPr lang="en-US"/>
              <a:t>() &amp; </a:t>
            </a:r>
            <a:r>
              <a:rPr lang="en-US" err="1"/>
              <a:t>randrange</a:t>
            </a:r>
            <a:r>
              <a:rPr lang="en-US"/>
              <a:t>()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874F74-2C57-029F-342A-3E56B547208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wrap="none">
            <a:normAutofit/>
          </a:bodyPr>
          <a:lstStyle/>
          <a:p>
            <a:pPr marL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800" b="0">
                <a:solidFill>
                  <a:srgbClr val="C792EA"/>
                </a:solidFill>
                <a:effectLst/>
              </a:rPr>
              <a:t>import</a:t>
            </a:r>
            <a:r>
              <a:rPr lang="en-US" sz="1800" b="0">
                <a:solidFill>
                  <a:srgbClr val="BFC7D5"/>
                </a:solidFill>
                <a:effectLst/>
              </a:rPr>
              <a:t> random</a:t>
            </a:r>
          </a:p>
          <a:p>
            <a:pPr marL="0">
              <a:lnSpc>
                <a:spcPct val="100000"/>
              </a:lnSpc>
              <a:spcBef>
                <a:spcPts val="0"/>
              </a:spcBef>
              <a:buNone/>
            </a:pPr>
            <a:endParaRPr lang="en-US" sz="1800" b="0">
              <a:solidFill>
                <a:srgbClr val="C792EA"/>
              </a:solidFill>
              <a:effectLst/>
            </a:endParaRPr>
          </a:p>
          <a:p>
            <a:pPr marL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800" b="0">
                <a:solidFill>
                  <a:srgbClr val="C792EA"/>
                </a:solidFill>
                <a:effectLst/>
              </a:rPr>
              <a:t>for</a:t>
            </a:r>
            <a:r>
              <a:rPr lang="en-US" sz="1800" b="0">
                <a:solidFill>
                  <a:srgbClr val="BFC7D5"/>
                </a:solidFill>
                <a:effectLst/>
              </a:rPr>
              <a:t> </a:t>
            </a:r>
            <a:r>
              <a:rPr lang="en-US" sz="1800" b="0" err="1">
                <a:solidFill>
                  <a:srgbClr val="BFC7D5"/>
                </a:solidFill>
                <a:effectLst/>
              </a:rPr>
              <a:t>i</a:t>
            </a:r>
            <a:r>
              <a:rPr lang="en-US" sz="1800" b="0">
                <a:solidFill>
                  <a:srgbClr val="BFC7D5"/>
                </a:solidFill>
                <a:effectLst/>
              </a:rPr>
              <a:t> </a:t>
            </a:r>
            <a:r>
              <a:rPr lang="en-US" sz="1800" b="0">
                <a:solidFill>
                  <a:srgbClr val="C792EA"/>
                </a:solidFill>
                <a:effectLst/>
              </a:rPr>
              <a:t>in</a:t>
            </a:r>
            <a:r>
              <a:rPr lang="en-US" sz="1800" b="0">
                <a:solidFill>
                  <a:srgbClr val="BFC7D5"/>
                </a:solidFill>
                <a:effectLst/>
              </a:rPr>
              <a:t> </a:t>
            </a:r>
            <a:r>
              <a:rPr lang="en-US" sz="1800" b="0">
                <a:solidFill>
                  <a:srgbClr val="89DDFF"/>
                </a:solidFill>
                <a:effectLst/>
              </a:rPr>
              <a:t>range</a:t>
            </a:r>
            <a:r>
              <a:rPr lang="en-US" sz="1800" b="0">
                <a:solidFill>
                  <a:srgbClr val="BFC7D5"/>
                </a:solidFill>
                <a:effectLst/>
              </a:rPr>
              <a:t>(</a:t>
            </a:r>
            <a:r>
              <a:rPr lang="en-US" sz="1800" b="0">
                <a:solidFill>
                  <a:srgbClr val="F78C6C"/>
                </a:solidFill>
                <a:effectLst/>
              </a:rPr>
              <a:t>10</a:t>
            </a:r>
            <a:r>
              <a:rPr lang="en-US" sz="1800" b="0">
                <a:solidFill>
                  <a:srgbClr val="BFC7D5"/>
                </a:solidFill>
                <a:effectLst/>
              </a:rPr>
              <a:t>):</a:t>
            </a:r>
          </a:p>
          <a:p>
            <a:pPr marL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800" b="0">
                <a:solidFill>
                  <a:srgbClr val="BFC7D5"/>
                </a:solidFill>
                <a:effectLst/>
              </a:rPr>
              <a:t>    </a:t>
            </a:r>
            <a:r>
              <a:rPr lang="en-US" sz="1800" b="0">
                <a:solidFill>
                  <a:srgbClr val="89DDFF"/>
                </a:solidFill>
                <a:effectLst/>
              </a:rPr>
              <a:t>print</a:t>
            </a:r>
            <a:r>
              <a:rPr lang="en-US" sz="1800" b="0">
                <a:solidFill>
                  <a:srgbClr val="BFC7D5"/>
                </a:solidFill>
                <a:effectLst/>
              </a:rPr>
              <a:t>(</a:t>
            </a:r>
            <a:r>
              <a:rPr lang="en-US" sz="1800" b="0" err="1">
                <a:solidFill>
                  <a:srgbClr val="7986E7"/>
                </a:solidFill>
                <a:effectLst/>
              </a:rPr>
              <a:t>random.</a:t>
            </a:r>
            <a:r>
              <a:rPr lang="en-US" sz="1800" b="0" err="1">
                <a:solidFill>
                  <a:srgbClr val="B2CCD6"/>
                </a:solidFill>
                <a:effectLst/>
              </a:rPr>
              <a:t>randrange</a:t>
            </a:r>
            <a:r>
              <a:rPr lang="en-US" sz="1800" b="0">
                <a:solidFill>
                  <a:srgbClr val="BFC7D5"/>
                </a:solidFill>
                <a:effectLst/>
              </a:rPr>
              <a:t>(</a:t>
            </a:r>
            <a:r>
              <a:rPr lang="en-US" sz="1800" b="0">
                <a:solidFill>
                  <a:srgbClr val="F78C6C"/>
                </a:solidFill>
                <a:effectLst/>
              </a:rPr>
              <a:t>0</a:t>
            </a:r>
            <a:r>
              <a:rPr lang="en-US" sz="1800" b="0">
                <a:solidFill>
                  <a:srgbClr val="D9F5DD"/>
                </a:solidFill>
                <a:effectLst/>
              </a:rPr>
              <a:t>,</a:t>
            </a:r>
            <a:r>
              <a:rPr lang="en-US" sz="1800" b="0">
                <a:solidFill>
                  <a:srgbClr val="7986E7"/>
                </a:solidFill>
                <a:effectLst/>
              </a:rPr>
              <a:t> </a:t>
            </a:r>
            <a:r>
              <a:rPr lang="en-US" sz="1800" b="0">
                <a:solidFill>
                  <a:srgbClr val="F78C6C"/>
                </a:solidFill>
                <a:effectLst/>
              </a:rPr>
              <a:t>11</a:t>
            </a:r>
            <a:r>
              <a:rPr lang="en-US" sz="1800" b="0">
                <a:solidFill>
                  <a:srgbClr val="D9F5DD"/>
                </a:solidFill>
                <a:effectLst/>
              </a:rPr>
              <a:t>,</a:t>
            </a:r>
            <a:r>
              <a:rPr lang="en-US" sz="1800" b="0">
                <a:solidFill>
                  <a:srgbClr val="7986E7"/>
                </a:solidFill>
                <a:effectLst/>
              </a:rPr>
              <a:t> </a:t>
            </a:r>
            <a:r>
              <a:rPr lang="en-US" sz="1800" b="0">
                <a:solidFill>
                  <a:srgbClr val="F78C6C"/>
                </a:solidFill>
                <a:effectLst/>
              </a:rPr>
              <a:t>2</a:t>
            </a:r>
            <a:r>
              <a:rPr lang="en-US" sz="1800" b="0">
                <a:solidFill>
                  <a:srgbClr val="BFC7D5"/>
                </a:solidFill>
                <a:effectLst/>
              </a:rPr>
              <a:t>)</a:t>
            </a:r>
            <a:r>
              <a:rPr lang="en-US" sz="1800" b="0">
                <a:solidFill>
                  <a:srgbClr val="D9F5DD"/>
                </a:solidFill>
                <a:effectLst/>
              </a:rPr>
              <a:t>,</a:t>
            </a:r>
            <a:r>
              <a:rPr lang="en-US" sz="1800" b="0">
                <a:solidFill>
                  <a:srgbClr val="7986E7"/>
                </a:solidFill>
                <a:effectLst/>
              </a:rPr>
              <a:t> end</a:t>
            </a:r>
            <a:r>
              <a:rPr lang="en-US" sz="1800" b="0">
                <a:solidFill>
                  <a:srgbClr val="C792EA"/>
                </a:solidFill>
                <a:effectLst/>
              </a:rPr>
              <a:t>=</a:t>
            </a:r>
            <a:r>
              <a:rPr lang="en-US" sz="1800" b="0">
                <a:solidFill>
                  <a:srgbClr val="D9F5DD"/>
                </a:solidFill>
                <a:effectLst/>
              </a:rPr>
              <a:t>"</a:t>
            </a:r>
            <a:r>
              <a:rPr lang="en-US" sz="1800" b="0">
                <a:solidFill>
                  <a:srgbClr val="C3E88D"/>
                </a:solidFill>
                <a:effectLst/>
              </a:rPr>
              <a:t>, </a:t>
            </a:r>
            <a:r>
              <a:rPr lang="en-US" sz="1800" b="0">
                <a:solidFill>
                  <a:srgbClr val="D9F5DD"/>
                </a:solidFill>
                <a:effectLst/>
              </a:rPr>
              <a:t>"</a:t>
            </a:r>
            <a:r>
              <a:rPr lang="en-US" sz="1800" b="0">
                <a:solidFill>
                  <a:srgbClr val="BFC7D5"/>
                </a:solidFill>
                <a:effectLst/>
              </a:rPr>
              <a:t>)</a:t>
            </a:r>
            <a:br>
              <a:rPr lang="en-US" sz="1800" b="0">
                <a:solidFill>
                  <a:srgbClr val="BFC7D5"/>
                </a:solidFill>
                <a:effectLst/>
              </a:rPr>
            </a:br>
            <a:endParaRPr lang="en-US" sz="1800" b="0">
              <a:solidFill>
                <a:srgbClr val="BFC7D5"/>
              </a:solidFill>
              <a:effectLst/>
            </a:endParaRPr>
          </a:p>
          <a:p>
            <a:pPr marL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800" b="0">
                <a:solidFill>
                  <a:srgbClr val="89DDFF"/>
                </a:solidFill>
                <a:effectLst/>
              </a:rPr>
              <a:t>print</a:t>
            </a:r>
            <a:r>
              <a:rPr lang="en-US" sz="1800" b="0">
                <a:solidFill>
                  <a:srgbClr val="BFC7D5"/>
                </a:solidFill>
                <a:effectLst/>
              </a:rPr>
              <a:t>()</a:t>
            </a:r>
            <a:br>
              <a:rPr lang="en-US" sz="1800" b="0">
                <a:solidFill>
                  <a:srgbClr val="BFC7D5"/>
                </a:solidFill>
                <a:effectLst/>
              </a:rPr>
            </a:br>
            <a:endParaRPr lang="en-US" sz="1800" b="0">
              <a:solidFill>
                <a:srgbClr val="BFC7D5"/>
              </a:solidFill>
              <a:effectLst/>
            </a:endParaRPr>
          </a:p>
          <a:p>
            <a:pPr marL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800" b="0">
                <a:solidFill>
                  <a:srgbClr val="C792EA"/>
                </a:solidFill>
                <a:effectLst/>
              </a:rPr>
              <a:t>for</a:t>
            </a:r>
            <a:r>
              <a:rPr lang="en-US" sz="1800" b="0">
                <a:solidFill>
                  <a:srgbClr val="BFC7D5"/>
                </a:solidFill>
                <a:effectLst/>
              </a:rPr>
              <a:t> </a:t>
            </a:r>
            <a:r>
              <a:rPr lang="en-US" sz="1800" b="0" err="1">
                <a:solidFill>
                  <a:srgbClr val="BFC7D5"/>
                </a:solidFill>
                <a:effectLst/>
              </a:rPr>
              <a:t>i</a:t>
            </a:r>
            <a:r>
              <a:rPr lang="en-US" sz="1800" b="0">
                <a:solidFill>
                  <a:srgbClr val="BFC7D5"/>
                </a:solidFill>
                <a:effectLst/>
              </a:rPr>
              <a:t> </a:t>
            </a:r>
            <a:r>
              <a:rPr lang="en-US" sz="1800" b="0">
                <a:solidFill>
                  <a:srgbClr val="C792EA"/>
                </a:solidFill>
                <a:effectLst/>
              </a:rPr>
              <a:t>in</a:t>
            </a:r>
            <a:r>
              <a:rPr lang="en-US" sz="1800" b="0">
                <a:solidFill>
                  <a:srgbClr val="BFC7D5"/>
                </a:solidFill>
                <a:effectLst/>
              </a:rPr>
              <a:t> </a:t>
            </a:r>
            <a:r>
              <a:rPr lang="en-US" sz="1800" b="0">
                <a:solidFill>
                  <a:srgbClr val="89DDFF"/>
                </a:solidFill>
                <a:effectLst/>
              </a:rPr>
              <a:t>range</a:t>
            </a:r>
            <a:r>
              <a:rPr lang="en-US" sz="1800" b="0">
                <a:solidFill>
                  <a:srgbClr val="BFC7D5"/>
                </a:solidFill>
                <a:effectLst/>
              </a:rPr>
              <a:t>(</a:t>
            </a:r>
            <a:r>
              <a:rPr lang="en-US" sz="1800" b="0">
                <a:solidFill>
                  <a:srgbClr val="F78C6C"/>
                </a:solidFill>
                <a:effectLst/>
              </a:rPr>
              <a:t>10</a:t>
            </a:r>
            <a:r>
              <a:rPr lang="en-US" sz="1800" b="0">
                <a:solidFill>
                  <a:srgbClr val="BFC7D5"/>
                </a:solidFill>
                <a:effectLst/>
              </a:rPr>
              <a:t>):</a:t>
            </a:r>
          </a:p>
          <a:p>
            <a:pPr marL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800" b="0">
                <a:solidFill>
                  <a:srgbClr val="BFC7D5"/>
                </a:solidFill>
                <a:effectLst/>
              </a:rPr>
              <a:t>    </a:t>
            </a:r>
            <a:r>
              <a:rPr lang="en-US" sz="1800" b="0">
                <a:solidFill>
                  <a:srgbClr val="89DDFF"/>
                </a:solidFill>
                <a:effectLst/>
              </a:rPr>
              <a:t>print</a:t>
            </a:r>
            <a:r>
              <a:rPr lang="en-US" sz="1800" b="0">
                <a:solidFill>
                  <a:srgbClr val="BFC7D5"/>
                </a:solidFill>
                <a:effectLst/>
              </a:rPr>
              <a:t>(</a:t>
            </a:r>
            <a:r>
              <a:rPr lang="en-US" sz="1800" b="0" err="1">
                <a:solidFill>
                  <a:srgbClr val="7986E7"/>
                </a:solidFill>
                <a:effectLst/>
              </a:rPr>
              <a:t>random.</a:t>
            </a:r>
            <a:r>
              <a:rPr lang="en-US" sz="1800" b="0" err="1">
                <a:solidFill>
                  <a:srgbClr val="B2CCD6"/>
                </a:solidFill>
                <a:effectLst/>
              </a:rPr>
              <a:t>randint</a:t>
            </a:r>
            <a:r>
              <a:rPr lang="en-US" sz="1800" b="0">
                <a:solidFill>
                  <a:srgbClr val="BFC7D5"/>
                </a:solidFill>
                <a:effectLst/>
              </a:rPr>
              <a:t>(</a:t>
            </a:r>
            <a:r>
              <a:rPr lang="en-US" sz="1800" b="0">
                <a:solidFill>
                  <a:srgbClr val="F78C6C"/>
                </a:solidFill>
                <a:effectLst/>
              </a:rPr>
              <a:t>0</a:t>
            </a:r>
            <a:r>
              <a:rPr lang="en-US" sz="1800" b="0">
                <a:solidFill>
                  <a:srgbClr val="D9F5DD"/>
                </a:solidFill>
                <a:effectLst/>
              </a:rPr>
              <a:t>,</a:t>
            </a:r>
            <a:r>
              <a:rPr lang="en-US" sz="1800" b="0">
                <a:solidFill>
                  <a:srgbClr val="7986E7"/>
                </a:solidFill>
                <a:effectLst/>
              </a:rPr>
              <a:t> </a:t>
            </a:r>
            <a:r>
              <a:rPr lang="en-US" sz="1800" b="0">
                <a:solidFill>
                  <a:srgbClr val="F78C6C"/>
                </a:solidFill>
                <a:effectLst/>
              </a:rPr>
              <a:t>10</a:t>
            </a:r>
            <a:r>
              <a:rPr lang="en-US" sz="1800" b="0">
                <a:solidFill>
                  <a:srgbClr val="BFC7D5"/>
                </a:solidFill>
                <a:effectLst/>
              </a:rPr>
              <a:t>)</a:t>
            </a:r>
            <a:r>
              <a:rPr lang="en-US" sz="1800" b="0">
                <a:solidFill>
                  <a:srgbClr val="D9F5DD"/>
                </a:solidFill>
                <a:effectLst/>
              </a:rPr>
              <a:t>,</a:t>
            </a:r>
            <a:r>
              <a:rPr lang="en-US" sz="1800" b="0">
                <a:solidFill>
                  <a:srgbClr val="7986E7"/>
                </a:solidFill>
                <a:effectLst/>
              </a:rPr>
              <a:t> end</a:t>
            </a:r>
            <a:r>
              <a:rPr lang="en-US" sz="1800" b="0">
                <a:solidFill>
                  <a:srgbClr val="C792EA"/>
                </a:solidFill>
                <a:effectLst/>
              </a:rPr>
              <a:t>=</a:t>
            </a:r>
            <a:r>
              <a:rPr lang="en-US" sz="1800" b="0">
                <a:solidFill>
                  <a:srgbClr val="D9F5DD"/>
                </a:solidFill>
                <a:effectLst/>
              </a:rPr>
              <a:t>"</a:t>
            </a:r>
            <a:r>
              <a:rPr lang="en-US" sz="1800" b="0">
                <a:solidFill>
                  <a:srgbClr val="C3E88D"/>
                </a:solidFill>
                <a:effectLst/>
              </a:rPr>
              <a:t>, </a:t>
            </a:r>
            <a:r>
              <a:rPr lang="en-US" sz="1800" b="0">
                <a:solidFill>
                  <a:srgbClr val="D9F5DD"/>
                </a:solidFill>
                <a:effectLst/>
              </a:rPr>
              <a:t>"</a:t>
            </a:r>
            <a:r>
              <a:rPr lang="en-US" sz="1800" b="0">
                <a:solidFill>
                  <a:srgbClr val="BFC7D5"/>
                </a:solidFill>
                <a:effectLst/>
              </a:rPr>
              <a:t>)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7F8C6C2-8481-C57F-A261-AD0D525588E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/>
              <a:t>Notice both chooses a random number from 0 to 10. In contrast, with </a:t>
            </a:r>
            <a:r>
              <a:rPr lang="en-US" err="1"/>
              <a:t>randrange</a:t>
            </a:r>
            <a:r>
              <a:rPr lang="en-US"/>
              <a:t>() you can select a “step”, enabling you to choose an even number between 0 to 10.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9E8FFBBA-FB2A-3DE6-F035-6546BE7C4C92}"/>
              </a:ext>
            </a:extLst>
          </p:cNvPr>
          <p:cNvSpPr txBox="1">
            <a:spLocks/>
          </p:cNvSpPr>
          <p:nvPr/>
        </p:nvSpPr>
        <p:spPr>
          <a:xfrm>
            <a:off x="7089020" y="3362858"/>
            <a:ext cx="4334629" cy="1793672"/>
          </a:xfrm>
          <a:prstGeom prst="roundRect">
            <a:avLst>
              <a:gd name="adj" fmla="val 11352"/>
            </a:avLst>
          </a:prstGeom>
          <a:solidFill>
            <a:schemeClr val="tx1">
              <a:lumMod val="85000"/>
              <a:lumOff val="15000"/>
            </a:schemeClr>
          </a:solidFill>
          <a:ln w="28575" cap="sq">
            <a:solidFill>
              <a:schemeClr val="bg1"/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>
                <a:solidFill>
                  <a:srgbClr val="00B050"/>
                </a:solidFill>
                <a:latin typeface="Consolas" panose="020B0609020204030204" pitchFamily="49" charset="0"/>
              </a:rPr>
              <a:t>10, 6, 0, 4, 4, 0, 2, 2, 10, 2,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>
                <a:solidFill>
                  <a:srgbClr val="00B050"/>
                </a:solidFill>
                <a:latin typeface="Consolas" panose="020B0609020204030204" pitchFamily="49" charset="0"/>
              </a:rPr>
              <a:t>1, 5, 5, 1, 10, 10, 9, 10, 6, 8,</a:t>
            </a:r>
          </a:p>
        </p:txBody>
      </p:sp>
    </p:spTree>
    <p:extLst>
      <p:ext uri="{BB962C8B-B14F-4D97-AF65-F5344CB8AC3E}">
        <p14:creationId xmlns:p14="http://schemas.microsoft.com/office/powerpoint/2010/main" val="23052186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9AF26E1-FCA3-7977-241D-742DACE826E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14095C-281C-1A03-15ED-F2958841B6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Example: seed()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E4A1F1F-4B5B-B3F0-D83E-C0F86D4F52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wrap="none">
            <a:normAutofit/>
          </a:bodyPr>
          <a:lstStyle/>
          <a:p>
            <a:pPr marL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b="0">
                <a:solidFill>
                  <a:srgbClr val="C792EA"/>
                </a:solidFill>
                <a:effectLst/>
              </a:rPr>
              <a:t>import</a:t>
            </a:r>
            <a:r>
              <a:rPr lang="en-US" sz="1600" b="0">
                <a:solidFill>
                  <a:srgbClr val="BFC7D5"/>
                </a:solidFill>
                <a:effectLst/>
              </a:rPr>
              <a:t> random</a:t>
            </a:r>
          </a:p>
          <a:p>
            <a:pPr marL="0">
              <a:lnSpc>
                <a:spcPct val="100000"/>
              </a:lnSpc>
              <a:spcBef>
                <a:spcPts val="0"/>
              </a:spcBef>
              <a:buNone/>
            </a:pPr>
            <a:endParaRPr lang="en-US" sz="1600">
              <a:solidFill>
                <a:srgbClr val="BFC7D5"/>
              </a:solidFill>
            </a:endParaRPr>
          </a:p>
          <a:p>
            <a:pPr marL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err="1">
                <a:solidFill>
                  <a:srgbClr val="BFC7D5"/>
                </a:solidFill>
              </a:rPr>
              <a:t>random.seed</a:t>
            </a:r>
            <a:r>
              <a:rPr lang="en-US" sz="1600">
                <a:solidFill>
                  <a:srgbClr val="BFC7D5"/>
                </a:solidFill>
              </a:rPr>
              <a:t>(</a:t>
            </a:r>
            <a:r>
              <a:rPr lang="en-US" sz="1600">
                <a:solidFill>
                  <a:srgbClr val="F78C6C"/>
                </a:solidFill>
              </a:rPr>
              <a:t>123</a:t>
            </a:r>
            <a:r>
              <a:rPr lang="en-US" sz="1600">
                <a:solidFill>
                  <a:srgbClr val="BFC7D5"/>
                </a:solidFill>
              </a:rPr>
              <a:t>)</a:t>
            </a:r>
            <a:endParaRPr lang="en-US" sz="1600" b="0">
              <a:solidFill>
                <a:srgbClr val="BFC7D5"/>
              </a:solidFill>
              <a:effectLst/>
            </a:endParaRPr>
          </a:p>
          <a:p>
            <a:pPr marL="0">
              <a:lnSpc>
                <a:spcPct val="100000"/>
              </a:lnSpc>
              <a:spcBef>
                <a:spcPts val="0"/>
              </a:spcBef>
              <a:buNone/>
            </a:pPr>
            <a:endParaRPr lang="en-US" sz="1600" b="0">
              <a:solidFill>
                <a:srgbClr val="C792EA"/>
              </a:solidFill>
              <a:effectLst/>
            </a:endParaRPr>
          </a:p>
          <a:p>
            <a:pPr marL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b="0">
                <a:solidFill>
                  <a:srgbClr val="C792EA"/>
                </a:solidFill>
                <a:effectLst/>
              </a:rPr>
              <a:t>for</a:t>
            </a:r>
            <a:r>
              <a:rPr lang="en-US" sz="1600" b="0">
                <a:solidFill>
                  <a:srgbClr val="BFC7D5"/>
                </a:solidFill>
                <a:effectLst/>
              </a:rPr>
              <a:t> </a:t>
            </a:r>
            <a:r>
              <a:rPr lang="en-US" sz="1600" b="0" err="1">
                <a:solidFill>
                  <a:srgbClr val="BFC7D5"/>
                </a:solidFill>
                <a:effectLst/>
              </a:rPr>
              <a:t>i</a:t>
            </a:r>
            <a:r>
              <a:rPr lang="en-US" sz="1600" b="0">
                <a:solidFill>
                  <a:srgbClr val="BFC7D5"/>
                </a:solidFill>
                <a:effectLst/>
              </a:rPr>
              <a:t> </a:t>
            </a:r>
            <a:r>
              <a:rPr lang="en-US" sz="1600" b="0">
                <a:solidFill>
                  <a:srgbClr val="C792EA"/>
                </a:solidFill>
                <a:effectLst/>
              </a:rPr>
              <a:t>in</a:t>
            </a:r>
            <a:r>
              <a:rPr lang="en-US" sz="1600" b="0">
                <a:solidFill>
                  <a:srgbClr val="BFC7D5"/>
                </a:solidFill>
                <a:effectLst/>
              </a:rPr>
              <a:t> </a:t>
            </a:r>
            <a:r>
              <a:rPr lang="en-US" sz="1600" b="0">
                <a:solidFill>
                  <a:srgbClr val="89DDFF"/>
                </a:solidFill>
                <a:effectLst/>
              </a:rPr>
              <a:t>range</a:t>
            </a:r>
            <a:r>
              <a:rPr lang="en-US" sz="1600" b="0">
                <a:solidFill>
                  <a:srgbClr val="BFC7D5"/>
                </a:solidFill>
                <a:effectLst/>
              </a:rPr>
              <a:t>(</a:t>
            </a:r>
            <a:r>
              <a:rPr lang="en-US" sz="1600" b="0">
                <a:solidFill>
                  <a:srgbClr val="F78C6C"/>
                </a:solidFill>
                <a:effectLst/>
              </a:rPr>
              <a:t>10</a:t>
            </a:r>
            <a:r>
              <a:rPr lang="en-US" sz="1600" b="0">
                <a:solidFill>
                  <a:srgbClr val="BFC7D5"/>
                </a:solidFill>
                <a:effectLst/>
              </a:rPr>
              <a:t>):</a:t>
            </a:r>
          </a:p>
          <a:p>
            <a:pPr marL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b="0">
                <a:solidFill>
                  <a:srgbClr val="BFC7D5"/>
                </a:solidFill>
                <a:effectLst/>
              </a:rPr>
              <a:t>    </a:t>
            </a:r>
            <a:r>
              <a:rPr lang="en-US" sz="1600" b="0">
                <a:solidFill>
                  <a:srgbClr val="89DDFF"/>
                </a:solidFill>
                <a:effectLst/>
              </a:rPr>
              <a:t>print</a:t>
            </a:r>
            <a:r>
              <a:rPr lang="en-US" sz="1600" b="0">
                <a:solidFill>
                  <a:srgbClr val="BFC7D5"/>
                </a:solidFill>
                <a:effectLst/>
              </a:rPr>
              <a:t>(</a:t>
            </a:r>
            <a:r>
              <a:rPr lang="en-US" sz="1600" b="0" err="1">
                <a:solidFill>
                  <a:srgbClr val="7986E7"/>
                </a:solidFill>
                <a:effectLst/>
              </a:rPr>
              <a:t>random.</a:t>
            </a:r>
            <a:r>
              <a:rPr lang="en-US" sz="1600" b="0" err="1">
                <a:solidFill>
                  <a:srgbClr val="B2CCD6"/>
                </a:solidFill>
                <a:effectLst/>
              </a:rPr>
              <a:t>randrange</a:t>
            </a:r>
            <a:r>
              <a:rPr lang="en-US" sz="1600" b="0">
                <a:solidFill>
                  <a:srgbClr val="BFC7D5"/>
                </a:solidFill>
                <a:effectLst/>
              </a:rPr>
              <a:t>(</a:t>
            </a:r>
            <a:r>
              <a:rPr lang="en-US" sz="1600" b="0">
                <a:solidFill>
                  <a:srgbClr val="F78C6C"/>
                </a:solidFill>
                <a:effectLst/>
              </a:rPr>
              <a:t>0</a:t>
            </a:r>
            <a:r>
              <a:rPr lang="en-US" sz="1600" b="0">
                <a:solidFill>
                  <a:srgbClr val="D9F5DD"/>
                </a:solidFill>
                <a:effectLst/>
              </a:rPr>
              <a:t>,</a:t>
            </a:r>
            <a:r>
              <a:rPr lang="en-US" sz="1600" b="0">
                <a:solidFill>
                  <a:srgbClr val="7986E7"/>
                </a:solidFill>
                <a:effectLst/>
              </a:rPr>
              <a:t> </a:t>
            </a:r>
            <a:r>
              <a:rPr lang="en-US" sz="1600" b="0">
                <a:solidFill>
                  <a:srgbClr val="F78C6C"/>
                </a:solidFill>
                <a:effectLst/>
              </a:rPr>
              <a:t>11</a:t>
            </a:r>
            <a:r>
              <a:rPr lang="en-US" sz="1600" b="0">
                <a:solidFill>
                  <a:srgbClr val="D9F5DD"/>
                </a:solidFill>
                <a:effectLst/>
              </a:rPr>
              <a:t>,</a:t>
            </a:r>
            <a:r>
              <a:rPr lang="en-US" sz="1600" b="0">
                <a:solidFill>
                  <a:srgbClr val="7986E7"/>
                </a:solidFill>
                <a:effectLst/>
              </a:rPr>
              <a:t> </a:t>
            </a:r>
            <a:r>
              <a:rPr lang="en-US" sz="1600" b="0">
                <a:solidFill>
                  <a:srgbClr val="F78C6C"/>
                </a:solidFill>
                <a:effectLst/>
              </a:rPr>
              <a:t>2</a:t>
            </a:r>
            <a:r>
              <a:rPr lang="en-US" sz="1600" b="0">
                <a:solidFill>
                  <a:srgbClr val="BFC7D5"/>
                </a:solidFill>
                <a:effectLst/>
              </a:rPr>
              <a:t>)</a:t>
            </a:r>
            <a:r>
              <a:rPr lang="en-US" sz="1600" b="0">
                <a:solidFill>
                  <a:srgbClr val="D9F5DD"/>
                </a:solidFill>
                <a:effectLst/>
              </a:rPr>
              <a:t>,</a:t>
            </a:r>
            <a:r>
              <a:rPr lang="en-US" sz="1600" b="0">
                <a:solidFill>
                  <a:srgbClr val="7986E7"/>
                </a:solidFill>
                <a:effectLst/>
              </a:rPr>
              <a:t> end</a:t>
            </a:r>
            <a:r>
              <a:rPr lang="en-US" sz="1600" b="0">
                <a:solidFill>
                  <a:srgbClr val="C792EA"/>
                </a:solidFill>
                <a:effectLst/>
              </a:rPr>
              <a:t>=</a:t>
            </a:r>
            <a:r>
              <a:rPr lang="en-US" sz="1600" b="0">
                <a:solidFill>
                  <a:srgbClr val="D9F5DD"/>
                </a:solidFill>
                <a:effectLst/>
              </a:rPr>
              <a:t>"</a:t>
            </a:r>
            <a:r>
              <a:rPr lang="en-US" sz="1600" b="0">
                <a:solidFill>
                  <a:srgbClr val="C3E88D"/>
                </a:solidFill>
                <a:effectLst/>
              </a:rPr>
              <a:t>, </a:t>
            </a:r>
            <a:r>
              <a:rPr lang="en-US" sz="1600" b="0">
                <a:solidFill>
                  <a:srgbClr val="D9F5DD"/>
                </a:solidFill>
                <a:effectLst/>
              </a:rPr>
              <a:t>"</a:t>
            </a:r>
            <a:r>
              <a:rPr lang="en-US" sz="1600" b="0">
                <a:solidFill>
                  <a:srgbClr val="BFC7D5"/>
                </a:solidFill>
                <a:effectLst/>
              </a:rPr>
              <a:t>)</a:t>
            </a:r>
            <a:br>
              <a:rPr lang="en-US" sz="1600" b="0">
                <a:solidFill>
                  <a:srgbClr val="BFC7D5"/>
                </a:solidFill>
                <a:effectLst/>
              </a:rPr>
            </a:br>
            <a:endParaRPr lang="en-US" sz="1600" b="0">
              <a:solidFill>
                <a:srgbClr val="BFC7D5"/>
              </a:solidFill>
              <a:effectLst/>
            </a:endParaRPr>
          </a:p>
          <a:p>
            <a:pPr marL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b="0">
                <a:solidFill>
                  <a:srgbClr val="89DDFF"/>
                </a:solidFill>
                <a:effectLst/>
              </a:rPr>
              <a:t>print</a:t>
            </a:r>
            <a:r>
              <a:rPr lang="en-US" sz="1600" b="0">
                <a:solidFill>
                  <a:srgbClr val="BFC7D5"/>
                </a:solidFill>
                <a:effectLst/>
              </a:rPr>
              <a:t>()</a:t>
            </a:r>
            <a:br>
              <a:rPr lang="en-US" sz="1600" b="0">
                <a:solidFill>
                  <a:srgbClr val="BFC7D5"/>
                </a:solidFill>
                <a:effectLst/>
              </a:rPr>
            </a:br>
            <a:endParaRPr lang="en-US" sz="1600" b="0">
              <a:solidFill>
                <a:srgbClr val="BFC7D5"/>
              </a:solidFill>
              <a:effectLst/>
            </a:endParaRPr>
          </a:p>
          <a:p>
            <a:pPr marL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b="0">
                <a:solidFill>
                  <a:srgbClr val="C792EA"/>
                </a:solidFill>
                <a:effectLst/>
              </a:rPr>
              <a:t>for</a:t>
            </a:r>
            <a:r>
              <a:rPr lang="en-US" sz="1600" b="0">
                <a:solidFill>
                  <a:srgbClr val="BFC7D5"/>
                </a:solidFill>
                <a:effectLst/>
              </a:rPr>
              <a:t> </a:t>
            </a:r>
            <a:r>
              <a:rPr lang="en-US" sz="1600" b="0" err="1">
                <a:solidFill>
                  <a:srgbClr val="BFC7D5"/>
                </a:solidFill>
                <a:effectLst/>
              </a:rPr>
              <a:t>i</a:t>
            </a:r>
            <a:r>
              <a:rPr lang="en-US" sz="1600" b="0">
                <a:solidFill>
                  <a:srgbClr val="BFC7D5"/>
                </a:solidFill>
                <a:effectLst/>
              </a:rPr>
              <a:t> </a:t>
            </a:r>
            <a:r>
              <a:rPr lang="en-US" sz="1600" b="0">
                <a:solidFill>
                  <a:srgbClr val="C792EA"/>
                </a:solidFill>
                <a:effectLst/>
              </a:rPr>
              <a:t>in</a:t>
            </a:r>
            <a:r>
              <a:rPr lang="en-US" sz="1600" b="0">
                <a:solidFill>
                  <a:srgbClr val="BFC7D5"/>
                </a:solidFill>
                <a:effectLst/>
              </a:rPr>
              <a:t> </a:t>
            </a:r>
            <a:r>
              <a:rPr lang="en-US" sz="1600" b="0">
                <a:solidFill>
                  <a:srgbClr val="89DDFF"/>
                </a:solidFill>
                <a:effectLst/>
              </a:rPr>
              <a:t>range</a:t>
            </a:r>
            <a:r>
              <a:rPr lang="en-US" sz="1600" b="0">
                <a:solidFill>
                  <a:srgbClr val="BFC7D5"/>
                </a:solidFill>
                <a:effectLst/>
              </a:rPr>
              <a:t>(</a:t>
            </a:r>
            <a:r>
              <a:rPr lang="en-US" sz="1600" b="0">
                <a:solidFill>
                  <a:srgbClr val="F78C6C"/>
                </a:solidFill>
                <a:effectLst/>
              </a:rPr>
              <a:t>10</a:t>
            </a:r>
            <a:r>
              <a:rPr lang="en-US" sz="1600" b="0">
                <a:solidFill>
                  <a:srgbClr val="BFC7D5"/>
                </a:solidFill>
                <a:effectLst/>
              </a:rPr>
              <a:t>):</a:t>
            </a:r>
          </a:p>
          <a:p>
            <a:pPr marL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b="0">
                <a:solidFill>
                  <a:srgbClr val="BFC7D5"/>
                </a:solidFill>
                <a:effectLst/>
              </a:rPr>
              <a:t>    </a:t>
            </a:r>
            <a:r>
              <a:rPr lang="en-US" sz="1600" b="0">
                <a:solidFill>
                  <a:srgbClr val="89DDFF"/>
                </a:solidFill>
                <a:effectLst/>
              </a:rPr>
              <a:t>print</a:t>
            </a:r>
            <a:r>
              <a:rPr lang="en-US" sz="1600" b="0">
                <a:solidFill>
                  <a:srgbClr val="BFC7D5"/>
                </a:solidFill>
                <a:effectLst/>
              </a:rPr>
              <a:t>(</a:t>
            </a:r>
            <a:r>
              <a:rPr lang="en-US" sz="1600" b="0" err="1">
                <a:solidFill>
                  <a:srgbClr val="7986E7"/>
                </a:solidFill>
                <a:effectLst/>
              </a:rPr>
              <a:t>random.</a:t>
            </a:r>
            <a:r>
              <a:rPr lang="en-US" sz="1600" b="0" err="1">
                <a:solidFill>
                  <a:srgbClr val="B2CCD6"/>
                </a:solidFill>
                <a:effectLst/>
              </a:rPr>
              <a:t>randint</a:t>
            </a:r>
            <a:r>
              <a:rPr lang="en-US" sz="1600" b="0">
                <a:solidFill>
                  <a:srgbClr val="BFC7D5"/>
                </a:solidFill>
                <a:effectLst/>
              </a:rPr>
              <a:t>(</a:t>
            </a:r>
            <a:r>
              <a:rPr lang="en-US" sz="1600" b="0">
                <a:solidFill>
                  <a:srgbClr val="F78C6C"/>
                </a:solidFill>
                <a:effectLst/>
              </a:rPr>
              <a:t>0</a:t>
            </a:r>
            <a:r>
              <a:rPr lang="en-US" sz="1600" b="0">
                <a:solidFill>
                  <a:srgbClr val="D9F5DD"/>
                </a:solidFill>
                <a:effectLst/>
              </a:rPr>
              <a:t>,</a:t>
            </a:r>
            <a:r>
              <a:rPr lang="en-US" sz="1600" b="0">
                <a:solidFill>
                  <a:srgbClr val="7986E7"/>
                </a:solidFill>
                <a:effectLst/>
              </a:rPr>
              <a:t> </a:t>
            </a:r>
            <a:r>
              <a:rPr lang="en-US" sz="1600" b="0">
                <a:solidFill>
                  <a:srgbClr val="F78C6C"/>
                </a:solidFill>
                <a:effectLst/>
              </a:rPr>
              <a:t>10</a:t>
            </a:r>
            <a:r>
              <a:rPr lang="en-US" sz="1600" b="0">
                <a:solidFill>
                  <a:srgbClr val="BFC7D5"/>
                </a:solidFill>
                <a:effectLst/>
              </a:rPr>
              <a:t>)</a:t>
            </a:r>
            <a:r>
              <a:rPr lang="en-US" sz="1600" b="0">
                <a:solidFill>
                  <a:srgbClr val="D9F5DD"/>
                </a:solidFill>
                <a:effectLst/>
              </a:rPr>
              <a:t>,</a:t>
            </a:r>
            <a:r>
              <a:rPr lang="en-US" sz="1600" b="0">
                <a:solidFill>
                  <a:srgbClr val="7986E7"/>
                </a:solidFill>
                <a:effectLst/>
              </a:rPr>
              <a:t> end</a:t>
            </a:r>
            <a:r>
              <a:rPr lang="en-US" sz="1600" b="0">
                <a:solidFill>
                  <a:srgbClr val="C792EA"/>
                </a:solidFill>
                <a:effectLst/>
              </a:rPr>
              <a:t>=</a:t>
            </a:r>
            <a:r>
              <a:rPr lang="en-US" sz="1600" b="0">
                <a:solidFill>
                  <a:srgbClr val="D9F5DD"/>
                </a:solidFill>
                <a:effectLst/>
              </a:rPr>
              <a:t>"</a:t>
            </a:r>
            <a:r>
              <a:rPr lang="en-US" sz="1600" b="0">
                <a:solidFill>
                  <a:srgbClr val="C3E88D"/>
                </a:solidFill>
                <a:effectLst/>
              </a:rPr>
              <a:t>, </a:t>
            </a:r>
            <a:r>
              <a:rPr lang="en-US" sz="1600" b="0">
                <a:solidFill>
                  <a:srgbClr val="D9F5DD"/>
                </a:solidFill>
                <a:effectLst/>
              </a:rPr>
              <a:t>"</a:t>
            </a:r>
            <a:r>
              <a:rPr lang="en-US" sz="1600" b="0">
                <a:solidFill>
                  <a:srgbClr val="BFC7D5"/>
                </a:solidFill>
                <a:effectLst/>
              </a:rPr>
              <a:t>)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93E421F-35F7-9C60-22DA-1A277AEA4FE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>
            <a:normAutofit/>
          </a:bodyPr>
          <a:lstStyle/>
          <a:p>
            <a:r>
              <a:rPr lang="en-US"/>
              <a:t>Notice both “runs” yielded the same output. This is because we have a “static” seed.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04868F6F-25B4-5FEF-B44D-99C1AC116831}"/>
              </a:ext>
            </a:extLst>
          </p:cNvPr>
          <p:cNvSpPr txBox="1">
            <a:spLocks/>
          </p:cNvSpPr>
          <p:nvPr/>
        </p:nvSpPr>
        <p:spPr>
          <a:xfrm>
            <a:off x="7102634" y="2539276"/>
            <a:ext cx="909880" cy="604540"/>
          </a:xfrm>
          <a:prstGeom prst="roundRect">
            <a:avLst>
              <a:gd name="adj" fmla="val 11352"/>
            </a:avLst>
          </a:prstGeom>
          <a:solidFill>
            <a:schemeClr val="tx1">
              <a:lumMod val="85000"/>
              <a:lumOff val="15000"/>
            </a:schemeClr>
          </a:solidFill>
          <a:ln w="28575" cap="sq">
            <a:solidFill>
              <a:schemeClr val="bg1"/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>
                <a:solidFill>
                  <a:srgbClr val="00B050"/>
                </a:solidFill>
                <a:latin typeface="Consolas" panose="020B0609020204030204" pitchFamily="49" charset="0"/>
              </a:rPr>
              <a:t>run #1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278BB93B-A3AD-E43F-C62C-61D8AA5E27C3}"/>
              </a:ext>
            </a:extLst>
          </p:cNvPr>
          <p:cNvSpPr txBox="1">
            <a:spLocks/>
          </p:cNvSpPr>
          <p:nvPr/>
        </p:nvSpPr>
        <p:spPr>
          <a:xfrm>
            <a:off x="7102634" y="2896483"/>
            <a:ext cx="4334629" cy="790042"/>
          </a:xfrm>
          <a:prstGeom prst="roundRect">
            <a:avLst>
              <a:gd name="adj" fmla="val 11352"/>
            </a:avLst>
          </a:prstGeom>
          <a:solidFill>
            <a:schemeClr val="tx1">
              <a:lumMod val="85000"/>
              <a:lumOff val="15000"/>
            </a:schemeClr>
          </a:solidFill>
          <a:ln w="28575" cap="sq">
            <a:solidFill>
              <a:schemeClr val="bg1"/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>
                <a:solidFill>
                  <a:srgbClr val="00B050"/>
                </a:solidFill>
                <a:latin typeface="Consolas" panose="020B0609020204030204" pitchFamily="49" charset="0"/>
              </a:rPr>
              <a:t>0, 4, 0, 6, 4, 0, 0, 6, 8, 8,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>
                <a:solidFill>
                  <a:srgbClr val="00B050"/>
                </a:solidFill>
                <a:latin typeface="Consolas" panose="020B0609020204030204" pitchFamily="49" charset="0"/>
              </a:rPr>
              <a:t>5, 5, 0, 2, 2, 5, 8, 5, 3, 2,</a:t>
            </a: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3C9F6F4B-E22D-1AC8-53DA-06DA1A9A7E42}"/>
              </a:ext>
            </a:extLst>
          </p:cNvPr>
          <p:cNvSpPr txBox="1">
            <a:spLocks/>
          </p:cNvSpPr>
          <p:nvPr/>
        </p:nvSpPr>
        <p:spPr>
          <a:xfrm>
            <a:off x="7182672" y="3998983"/>
            <a:ext cx="909880" cy="604540"/>
          </a:xfrm>
          <a:prstGeom prst="roundRect">
            <a:avLst>
              <a:gd name="adj" fmla="val 11352"/>
            </a:avLst>
          </a:prstGeom>
          <a:solidFill>
            <a:schemeClr val="tx1">
              <a:lumMod val="85000"/>
              <a:lumOff val="15000"/>
            </a:schemeClr>
          </a:solidFill>
          <a:ln w="28575" cap="sq">
            <a:solidFill>
              <a:schemeClr val="bg1"/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>
                <a:solidFill>
                  <a:srgbClr val="00B050"/>
                </a:solidFill>
                <a:latin typeface="Consolas" panose="020B0609020204030204" pitchFamily="49" charset="0"/>
              </a:rPr>
              <a:t>run #2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2D0E6FDE-F7A5-7F7E-7B77-3881032F984A}"/>
              </a:ext>
            </a:extLst>
          </p:cNvPr>
          <p:cNvSpPr txBox="1">
            <a:spLocks/>
          </p:cNvSpPr>
          <p:nvPr/>
        </p:nvSpPr>
        <p:spPr>
          <a:xfrm>
            <a:off x="7182672" y="4356190"/>
            <a:ext cx="4334629" cy="790042"/>
          </a:xfrm>
          <a:prstGeom prst="roundRect">
            <a:avLst>
              <a:gd name="adj" fmla="val 11352"/>
            </a:avLst>
          </a:prstGeom>
          <a:solidFill>
            <a:schemeClr val="tx1">
              <a:lumMod val="85000"/>
              <a:lumOff val="15000"/>
            </a:schemeClr>
          </a:solidFill>
          <a:ln w="28575" cap="sq">
            <a:solidFill>
              <a:schemeClr val="bg1"/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>
                <a:solidFill>
                  <a:srgbClr val="00B050"/>
                </a:solidFill>
                <a:latin typeface="Consolas" panose="020B0609020204030204" pitchFamily="49" charset="0"/>
              </a:rPr>
              <a:t>0, 4, 0, 6, 4, 0, 0, 6, 8, 8,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>
                <a:solidFill>
                  <a:srgbClr val="00B050"/>
                </a:solidFill>
                <a:latin typeface="Consolas" panose="020B0609020204030204" pitchFamily="49" charset="0"/>
              </a:rPr>
              <a:t>5, 5, 0, 2, 2, 5, 8, 5, 3, 2,</a:t>
            </a:r>
          </a:p>
        </p:txBody>
      </p:sp>
    </p:spTree>
    <p:extLst>
      <p:ext uri="{BB962C8B-B14F-4D97-AF65-F5344CB8AC3E}">
        <p14:creationId xmlns:p14="http://schemas.microsoft.com/office/powerpoint/2010/main" val="1622350986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Widescreen</PresentationFormat>
  <Slides>25</Slides>
  <Notes>6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6" baseType="lpstr">
      <vt:lpstr>1_Office Theme</vt:lpstr>
      <vt:lpstr>CSE 1321 Module 4</vt:lpstr>
      <vt:lpstr>Python Modules</vt:lpstr>
      <vt:lpstr>Importing</vt:lpstr>
      <vt:lpstr>random Module</vt:lpstr>
      <vt:lpstr>random Module</vt:lpstr>
      <vt:lpstr>random Module</vt:lpstr>
      <vt:lpstr>random Module</vt:lpstr>
      <vt:lpstr>Example: randint() &amp; randrange()</vt:lpstr>
      <vt:lpstr>Example: seed()</vt:lpstr>
      <vt:lpstr>Example: choice()</vt:lpstr>
      <vt:lpstr>time Module</vt:lpstr>
      <vt:lpstr>time Module</vt:lpstr>
      <vt:lpstr>Example: time() &amp; ctime()</vt:lpstr>
      <vt:lpstr>Example: sleep()</vt:lpstr>
      <vt:lpstr>math Module</vt:lpstr>
      <vt:lpstr>math Module</vt:lpstr>
      <vt:lpstr>math Module</vt:lpstr>
      <vt:lpstr>math Module</vt:lpstr>
      <vt:lpstr>math Module</vt:lpstr>
      <vt:lpstr>Example: math functions and constants</vt:lpstr>
      <vt:lpstr>os Module</vt:lpstr>
      <vt:lpstr>os Module</vt:lpstr>
      <vt:lpstr>os Module</vt:lpstr>
      <vt:lpstr>Example: getcdw() &amp; listdir()</vt:lpstr>
      <vt:lpstr>Example: mkdir()</vt:lpstr>
    </vt:vector>
  </TitlesOfParts>
  <Company>Kennesaw State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Eun Sik Kim</dc:creator>
  <cp:revision>1</cp:revision>
  <dcterms:created xsi:type="dcterms:W3CDTF">2026-01-27T22:44:36Z</dcterms:created>
  <dcterms:modified xsi:type="dcterms:W3CDTF">2026-03-20T14:07:26Z</dcterms:modified>
</cp:coreProperties>
</file>