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9" r:id="rId4"/>
    <p:sldId id="261" r:id="rId5"/>
    <p:sldId id="271" r:id="rId6"/>
    <p:sldId id="274" r:id="rId7"/>
    <p:sldId id="272" r:id="rId8"/>
    <p:sldId id="273" r:id="rId9"/>
    <p:sldId id="275" r:id="rId10"/>
    <p:sldId id="276" r:id="rId11"/>
    <p:sldId id="270" r:id="rId12"/>
    <p:sldId id="262" r:id="rId13"/>
    <p:sldId id="265" r:id="rId14"/>
    <p:sldId id="266" r:id="rId15"/>
    <p:sldId id="263" r:id="rId16"/>
    <p:sldId id="267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C978EB-6C22-4BA3-AB97-84B021E1FCE2}" v="24" dt="2026-03-03T23:18:29.898"/>
    <p1510:client id="{AB0B205A-9338-4984-AFFF-20B1BF982C71}" v="22" dt="2026-03-04T01:37:01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88" d="100"/>
          <a:sy n="188" d="100"/>
        </p:scale>
        <p:origin x="514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6477DD09-2D86-4C8A-AD54-418E77615943}"/>
    <pc:docChg chg="undo custSel addSld delSld modSld sldOrd delMainMaster">
      <pc:chgData name="Eun Sik Kim" userId="bcacccfb-5b99-4a48-9177-2a3e26ed3d66" providerId="ADAL" clId="{6477DD09-2D86-4C8A-AD54-418E77615943}" dt="2026-03-03T23:22:42.408" v="5760" actId="27636"/>
      <pc:docMkLst>
        <pc:docMk/>
      </pc:docMkLst>
      <pc:sldChg chg="modSp new mod">
        <pc:chgData name="Eun Sik Kim" userId="bcacccfb-5b99-4a48-9177-2a3e26ed3d66" providerId="ADAL" clId="{6477DD09-2D86-4C8A-AD54-418E77615943}" dt="2026-03-03T22:35:04.681" v="3017" actId="20577"/>
        <pc:sldMkLst>
          <pc:docMk/>
          <pc:sldMk cId="362461826" sldId="256"/>
        </pc:sldMkLst>
        <pc:spChg chg="mod">
          <ac:chgData name="Eun Sik Kim" userId="bcacccfb-5b99-4a48-9177-2a3e26ed3d66" providerId="ADAL" clId="{6477DD09-2D86-4C8A-AD54-418E77615943}" dt="2026-03-03T22:35:04.681" v="3017" actId="20577"/>
          <ac:spMkLst>
            <pc:docMk/>
            <pc:sldMk cId="362461826" sldId="256"/>
            <ac:spMk id="2" creationId="{E9E929CB-78F0-F1B2-E826-2A0BF5FB8A86}"/>
          </ac:spMkLst>
        </pc:spChg>
      </pc:sldChg>
      <pc:sldChg chg="modSp mod">
        <pc:chgData name="Eun Sik Kim" userId="bcacccfb-5b99-4a48-9177-2a3e26ed3d66" providerId="ADAL" clId="{6477DD09-2D86-4C8A-AD54-418E77615943}" dt="2026-03-03T22:46:42.469" v="3108" actId="20577"/>
        <pc:sldMkLst>
          <pc:docMk/>
          <pc:sldMk cId="3251413771" sldId="257"/>
        </pc:sldMkLst>
        <pc:spChg chg="mod">
          <ac:chgData name="Eun Sik Kim" userId="bcacccfb-5b99-4a48-9177-2a3e26ed3d66" providerId="ADAL" clId="{6477DD09-2D86-4C8A-AD54-418E77615943}" dt="2026-03-03T22:46:42.469" v="3108" actId="20577"/>
          <ac:spMkLst>
            <pc:docMk/>
            <pc:sldMk cId="3251413771" sldId="257"/>
            <ac:spMk id="3" creationId="{B317D544-39E4-4EF0-950E-D7FA79A1D279}"/>
          </ac:spMkLst>
        </pc:spChg>
      </pc:sldChg>
      <pc:sldChg chg="del">
        <pc:chgData name="Eun Sik Kim" userId="bcacccfb-5b99-4a48-9177-2a3e26ed3d66" providerId="ADAL" clId="{6477DD09-2D86-4C8A-AD54-418E77615943}" dt="2026-03-03T22:35:21.796" v="3019" actId="47"/>
        <pc:sldMkLst>
          <pc:docMk/>
          <pc:sldMk cId="3758473594" sldId="258"/>
        </pc:sldMkLst>
      </pc:sldChg>
      <pc:sldChg chg="modSp mod">
        <pc:chgData name="Eun Sik Kim" userId="bcacccfb-5b99-4a48-9177-2a3e26ed3d66" providerId="ADAL" clId="{6477DD09-2D86-4C8A-AD54-418E77615943}" dt="2026-03-03T22:46:51.186" v="3115" actId="20577"/>
        <pc:sldMkLst>
          <pc:docMk/>
          <pc:sldMk cId="2767090010" sldId="261"/>
        </pc:sldMkLst>
        <pc:spChg chg="mod">
          <ac:chgData name="Eun Sik Kim" userId="bcacccfb-5b99-4a48-9177-2a3e26ed3d66" providerId="ADAL" clId="{6477DD09-2D86-4C8A-AD54-418E77615943}" dt="2026-03-03T22:46:51.186" v="3115" actId="20577"/>
          <ac:spMkLst>
            <pc:docMk/>
            <pc:sldMk cId="2767090010" sldId="261"/>
            <ac:spMk id="2" creationId="{445C6AAB-7901-D80F-F604-C1706C93AB8D}"/>
          </ac:spMkLst>
        </pc:spChg>
      </pc:sldChg>
      <pc:sldChg chg="modSp mod">
        <pc:chgData name="Eun Sik Kim" userId="bcacccfb-5b99-4a48-9177-2a3e26ed3d66" providerId="ADAL" clId="{6477DD09-2D86-4C8A-AD54-418E77615943}" dt="2026-03-03T23:17:40.211" v="5383" actId="20577"/>
        <pc:sldMkLst>
          <pc:docMk/>
          <pc:sldMk cId="1612444796" sldId="262"/>
        </pc:sldMkLst>
        <pc:spChg chg="mod">
          <ac:chgData name="Eun Sik Kim" userId="bcacccfb-5b99-4a48-9177-2a3e26ed3d66" providerId="ADAL" clId="{6477DD09-2D86-4C8A-AD54-418E77615943}" dt="2026-03-03T23:17:40.211" v="5383" actId="20577"/>
          <ac:spMkLst>
            <pc:docMk/>
            <pc:sldMk cId="1612444796" sldId="262"/>
            <ac:spMk id="3" creationId="{99F42292-0535-78EC-2737-7B139940B58D}"/>
          </ac:spMkLst>
        </pc:spChg>
      </pc:sldChg>
      <pc:sldChg chg="del">
        <pc:chgData name="Eun Sik Kim" userId="bcacccfb-5b99-4a48-9177-2a3e26ed3d66" providerId="ADAL" clId="{6477DD09-2D86-4C8A-AD54-418E77615943}" dt="2026-03-03T22:35:14.961" v="3018" actId="47"/>
        <pc:sldMkLst>
          <pc:docMk/>
          <pc:sldMk cId="3442612794" sldId="264"/>
        </pc:sldMkLst>
      </pc:sldChg>
      <pc:sldChg chg="modSp mod">
        <pc:chgData name="Eun Sik Kim" userId="bcacccfb-5b99-4a48-9177-2a3e26ed3d66" providerId="ADAL" clId="{6477DD09-2D86-4C8A-AD54-418E77615943}" dt="2026-03-03T23:15:35.938" v="5350" actId="20577"/>
        <pc:sldMkLst>
          <pc:docMk/>
          <pc:sldMk cId="184092078" sldId="266"/>
        </pc:sldMkLst>
        <pc:spChg chg="mod">
          <ac:chgData name="Eun Sik Kim" userId="bcacccfb-5b99-4a48-9177-2a3e26ed3d66" providerId="ADAL" clId="{6477DD09-2D86-4C8A-AD54-418E77615943}" dt="2026-03-03T23:15:35.938" v="5350" actId="20577"/>
          <ac:spMkLst>
            <pc:docMk/>
            <pc:sldMk cId="184092078" sldId="266"/>
            <ac:spMk id="4" creationId="{203AEFFD-0628-2545-191F-C45D40892A61}"/>
          </ac:spMkLst>
        </pc:spChg>
      </pc:sldChg>
      <pc:sldChg chg="add">
        <pc:chgData name="Eun Sik Kim" userId="bcacccfb-5b99-4a48-9177-2a3e26ed3d66" providerId="ADAL" clId="{6477DD09-2D86-4C8A-AD54-418E77615943}" dt="2026-03-03T22:46:47.962" v="3109"/>
        <pc:sldMkLst>
          <pc:docMk/>
          <pc:sldMk cId="2916648690" sldId="270"/>
        </pc:sldMkLst>
      </pc:sldChg>
      <pc:sldChg chg="addSp modSp add mod">
        <pc:chgData name="Eun Sik Kim" userId="bcacccfb-5b99-4a48-9177-2a3e26ed3d66" providerId="ADAL" clId="{6477DD09-2D86-4C8A-AD54-418E77615943}" dt="2026-03-03T23:22:42.408" v="5760" actId="27636"/>
        <pc:sldMkLst>
          <pc:docMk/>
          <pc:sldMk cId="534802809" sldId="271"/>
        </pc:sldMkLst>
        <pc:spChg chg="mod">
          <ac:chgData name="Eun Sik Kim" userId="bcacccfb-5b99-4a48-9177-2a3e26ed3d66" providerId="ADAL" clId="{6477DD09-2D86-4C8A-AD54-418E77615943}" dt="2026-03-03T22:47:00.562" v="3122" actId="20577"/>
          <ac:spMkLst>
            <pc:docMk/>
            <pc:sldMk cId="534802809" sldId="271"/>
            <ac:spMk id="2" creationId="{AA79F1A4-D218-12DC-CAAA-3815175465F4}"/>
          </ac:spMkLst>
        </pc:spChg>
        <pc:spChg chg="mod">
          <ac:chgData name="Eun Sik Kim" userId="bcacccfb-5b99-4a48-9177-2a3e26ed3d66" providerId="ADAL" clId="{6477DD09-2D86-4C8A-AD54-418E77615943}" dt="2026-03-03T23:22:42.408" v="5760" actId="27636"/>
          <ac:spMkLst>
            <pc:docMk/>
            <pc:sldMk cId="534802809" sldId="271"/>
            <ac:spMk id="3" creationId="{DC9E4B1A-1B48-721C-A31B-B413C9B7FBAA}"/>
          </ac:spMkLst>
        </pc:spChg>
        <pc:spChg chg="add mod">
          <ac:chgData name="Eun Sik Kim" userId="bcacccfb-5b99-4a48-9177-2a3e26ed3d66" providerId="ADAL" clId="{6477DD09-2D86-4C8A-AD54-418E77615943}" dt="2026-03-03T23:18:25.900" v="5389"/>
          <ac:spMkLst>
            <pc:docMk/>
            <pc:sldMk cId="534802809" sldId="271"/>
            <ac:spMk id="4" creationId="{C28AEC8D-B2D0-3A8F-8A82-EB776CB4C541}"/>
          </ac:spMkLst>
        </pc:spChg>
        <pc:spChg chg="add mod">
          <ac:chgData name="Eun Sik Kim" userId="bcacccfb-5b99-4a48-9177-2a3e26ed3d66" providerId="ADAL" clId="{6477DD09-2D86-4C8A-AD54-418E77615943}" dt="2026-03-03T23:20:42.614" v="5597" actId="20577"/>
          <ac:spMkLst>
            <pc:docMk/>
            <pc:sldMk cId="534802809" sldId="271"/>
            <ac:spMk id="5" creationId="{0A4245BB-203D-1603-1446-00125ECC8E91}"/>
          </ac:spMkLst>
        </pc:spChg>
      </pc:sldChg>
      <pc:sldChg chg="modSp add mod ord">
        <pc:chgData name="Eun Sik Kim" userId="bcacccfb-5b99-4a48-9177-2a3e26ed3d66" providerId="ADAL" clId="{6477DD09-2D86-4C8A-AD54-418E77615943}" dt="2026-03-03T23:06:28.368" v="4646" actId="20577"/>
        <pc:sldMkLst>
          <pc:docMk/>
          <pc:sldMk cId="3420145956" sldId="272"/>
        </pc:sldMkLst>
        <pc:spChg chg="mod">
          <ac:chgData name="Eun Sik Kim" userId="bcacccfb-5b99-4a48-9177-2a3e26ed3d66" providerId="ADAL" clId="{6477DD09-2D86-4C8A-AD54-418E77615943}" dt="2026-03-03T23:06:28.368" v="4646" actId="20577"/>
          <ac:spMkLst>
            <pc:docMk/>
            <pc:sldMk cId="3420145956" sldId="272"/>
            <ac:spMk id="3" creationId="{F186C094-C4B0-C99C-7EC0-D3B364C9954C}"/>
          </ac:spMkLst>
        </pc:spChg>
      </pc:sldChg>
      <pc:sldChg chg="modSp add mod">
        <pc:chgData name="Eun Sik Kim" userId="bcacccfb-5b99-4a48-9177-2a3e26ed3d66" providerId="ADAL" clId="{6477DD09-2D86-4C8A-AD54-418E77615943}" dt="2026-03-03T23:13:07.708" v="5217" actId="20577"/>
        <pc:sldMkLst>
          <pc:docMk/>
          <pc:sldMk cId="230521862" sldId="273"/>
        </pc:sldMkLst>
        <pc:spChg chg="mod">
          <ac:chgData name="Eun Sik Kim" userId="bcacccfb-5b99-4a48-9177-2a3e26ed3d66" providerId="ADAL" clId="{6477DD09-2D86-4C8A-AD54-418E77615943}" dt="2026-03-03T23:13:07.708" v="5217" actId="20577"/>
          <ac:spMkLst>
            <pc:docMk/>
            <pc:sldMk cId="230521862" sldId="273"/>
            <ac:spMk id="2" creationId="{69BDC3AA-980F-6B89-6063-FDB6A46F8AE4}"/>
          </ac:spMkLst>
        </pc:spChg>
        <pc:spChg chg="mod">
          <ac:chgData name="Eun Sik Kim" userId="bcacccfb-5b99-4a48-9177-2a3e26ed3d66" providerId="ADAL" clId="{6477DD09-2D86-4C8A-AD54-418E77615943}" dt="2026-03-03T23:07:21.745" v="4679" actId="20577"/>
          <ac:spMkLst>
            <pc:docMk/>
            <pc:sldMk cId="230521862" sldId="273"/>
            <ac:spMk id="3" creationId="{F9874F74-2C57-029F-342A-3E56B547208F}"/>
          </ac:spMkLst>
        </pc:spChg>
        <pc:spChg chg="mod">
          <ac:chgData name="Eun Sik Kim" userId="bcacccfb-5b99-4a48-9177-2a3e26ed3d66" providerId="ADAL" clId="{6477DD09-2D86-4C8A-AD54-418E77615943}" dt="2026-03-03T23:08:51.912" v="4915" actId="20577"/>
          <ac:spMkLst>
            <pc:docMk/>
            <pc:sldMk cId="230521862" sldId="273"/>
            <ac:spMk id="4" creationId="{E7F8C6C2-8481-C57F-A261-AD0D525588E3}"/>
          </ac:spMkLst>
        </pc:spChg>
        <pc:spChg chg="mod">
          <ac:chgData name="Eun Sik Kim" userId="bcacccfb-5b99-4a48-9177-2a3e26ed3d66" providerId="ADAL" clId="{6477DD09-2D86-4C8A-AD54-418E77615943}" dt="2026-03-03T23:07:35.422" v="4682" actId="404"/>
          <ac:spMkLst>
            <pc:docMk/>
            <pc:sldMk cId="230521862" sldId="273"/>
            <ac:spMk id="5" creationId="{9E8FFBBA-FB2A-3DE6-F035-6546BE7C4C92}"/>
          </ac:spMkLst>
        </pc:spChg>
      </pc:sldChg>
      <pc:sldChg chg="modSp add del mod">
        <pc:chgData name="Eun Sik Kim" userId="bcacccfb-5b99-4a48-9177-2a3e26ed3d66" providerId="ADAL" clId="{6477DD09-2D86-4C8A-AD54-418E77615943}" dt="2026-03-03T22:59:54.663" v="4186" actId="47"/>
        <pc:sldMkLst>
          <pc:docMk/>
          <pc:sldMk cId="1101259872" sldId="273"/>
        </pc:sldMkLst>
        <pc:spChg chg="mod">
          <ac:chgData name="Eun Sik Kim" userId="bcacccfb-5b99-4a48-9177-2a3e26ed3d66" providerId="ADAL" clId="{6477DD09-2D86-4C8A-AD54-418E77615943}" dt="2026-03-03T22:59:40.587" v="4180" actId="20577"/>
          <ac:spMkLst>
            <pc:docMk/>
            <pc:sldMk cId="1101259872" sldId="273"/>
            <ac:spMk id="3" creationId="{099297C8-687F-D155-749E-B9607C685994}"/>
          </ac:spMkLst>
        </pc:spChg>
      </pc:sldChg>
      <pc:sldChg chg="modSp add mod">
        <pc:chgData name="Eun Sik Kim" userId="bcacccfb-5b99-4a48-9177-2a3e26ed3d66" providerId="ADAL" clId="{6477DD09-2D86-4C8A-AD54-418E77615943}" dt="2026-03-03T23:06:10.502" v="4595" actId="20577"/>
        <pc:sldMkLst>
          <pc:docMk/>
          <pc:sldMk cId="2718077176" sldId="274"/>
        </pc:sldMkLst>
        <pc:spChg chg="mod">
          <ac:chgData name="Eun Sik Kim" userId="bcacccfb-5b99-4a48-9177-2a3e26ed3d66" providerId="ADAL" clId="{6477DD09-2D86-4C8A-AD54-418E77615943}" dt="2026-03-03T23:06:10.502" v="4595" actId="20577"/>
          <ac:spMkLst>
            <pc:docMk/>
            <pc:sldMk cId="2718077176" sldId="274"/>
            <ac:spMk id="3" creationId="{09B7735B-048D-0F6D-F8F0-7DF3E075D43E}"/>
          </ac:spMkLst>
        </pc:spChg>
      </pc:sldChg>
      <pc:sldChg chg="addSp delSp modSp add mod">
        <pc:chgData name="Eun Sik Kim" userId="bcacccfb-5b99-4a48-9177-2a3e26ed3d66" providerId="ADAL" clId="{6477DD09-2D86-4C8A-AD54-418E77615943}" dt="2026-03-03T23:13:00.477" v="5213" actId="20577"/>
        <pc:sldMkLst>
          <pc:docMk/>
          <pc:sldMk cId="1622350986" sldId="275"/>
        </pc:sldMkLst>
        <pc:spChg chg="mod">
          <ac:chgData name="Eun Sik Kim" userId="bcacccfb-5b99-4a48-9177-2a3e26ed3d66" providerId="ADAL" clId="{6477DD09-2D86-4C8A-AD54-418E77615943}" dt="2026-03-03T23:13:00.477" v="5213" actId="20577"/>
          <ac:spMkLst>
            <pc:docMk/>
            <pc:sldMk cId="1622350986" sldId="275"/>
            <ac:spMk id="2" creationId="{9214095C-281C-1A03-15ED-F2958841B6D2}"/>
          </ac:spMkLst>
        </pc:spChg>
        <pc:spChg chg="mod">
          <ac:chgData name="Eun Sik Kim" userId="bcacccfb-5b99-4a48-9177-2a3e26ed3d66" providerId="ADAL" clId="{6477DD09-2D86-4C8A-AD54-418E77615943}" dt="2026-03-03T23:09:56.901" v="4933" actId="20577"/>
          <ac:spMkLst>
            <pc:docMk/>
            <pc:sldMk cId="1622350986" sldId="275"/>
            <ac:spMk id="3" creationId="{9E4A1F1F-4B5B-B3F0-D83E-C0F86D4F52EA}"/>
          </ac:spMkLst>
        </pc:spChg>
        <pc:spChg chg="mod">
          <ac:chgData name="Eun Sik Kim" userId="bcacccfb-5b99-4a48-9177-2a3e26ed3d66" providerId="ADAL" clId="{6477DD09-2D86-4C8A-AD54-418E77615943}" dt="2026-03-03T23:12:28.791" v="5207" actId="20577"/>
          <ac:spMkLst>
            <pc:docMk/>
            <pc:sldMk cId="1622350986" sldId="275"/>
            <ac:spMk id="4" creationId="{A93E421F-35F7-9C60-22DA-1A277AEA4FE8}"/>
          </ac:spMkLst>
        </pc:spChg>
        <pc:spChg chg="mod ord">
          <ac:chgData name="Eun Sik Kim" userId="bcacccfb-5b99-4a48-9177-2a3e26ed3d66" providerId="ADAL" clId="{6477DD09-2D86-4C8A-AD54-418E77615943}" dt="2026-03-03T23:11:31.233" v="4962" actId="1076"/>
          <ac:spMkLst>
            <pc:docMk/>
            <pc:sldMk cId="1622350986" sldId="275"/>
            <ac:spMk id="5" creationId="{278BB93B-A3AD-E43F-C62C-61D8AA5E27C3}"/>
          </ac:spMkLst>
        </pc:spChg>
        <pc:spChg chg="add mod">
          <ac:chgData name="Eun Sik Kim" userId="bcacccfb-5b99-4a48-9177-2a3e26ed3d66" providerId="ADAL" clId="{6477DD09-2D86-4C8A-AD54-418E77615943}" dt="2026-03-03T23:10:05.921" v="4937"/>
          <ac:spMkLst>
            <pc:docMk/>
            <pc:sldMk cId="1622350986" sldId="275"/>
            <ac:spMk id="6" creationId="{A812011E-1EC2-6069-7139-9321AF6015A4}"/>
          </ac:spMkLst>
        </pc:spChg>
        <pc:spChg chg="add del mod">
          <ac:chgData name="Eun Sik Kim" userId="bcacccfb-5b99-4a48-9177-2a3e26ed3d66" providerId="ADAL" clId="{6477DD09-2D86-4C8A-AD54-418E77615943}" dt="2026-03-03T23:11:27.098" v="4961" actId="478"/>
          <ac:spMkLst>
            <pc:docMk/>
            <pc:sldMk cId="1622350986" sldId="275"/>
            <ac:spMk id="7" creationId="{91FB4E29-234D-5C9D-D2EC-CD1939107DE9}"/>
          </ac:spMkLst>
        </pc:spChg>
        <pc:spChg chg="add mod ord">
          <ac:chgData name="Eun Sik Kim" userId="bcacccfb-5b99-4a48-9177-2a3e26ed3d66" providerId="ADAL" clId="{6477DD09-2D86-4C8A-AD54-418E77615943}" dt="2026-03-03T23:11:31.233" v="4962" actId="1076"/>
          <ac:spMkLst>
            <pc:docMk/>
            <pc:sldMk cId="1622350986" sldId="275"/>
            <ac:spMk id="8" creationId="{04868F6F-25B4-5FEF-B44D-99C1AC116831}"/>
          </ac:spMkLst>
        </pc:spChg>
        <pc:spChg chg="add del mod">
          <ac:chgData name="Eun Sik Kim" userId="bcacccfb-5b99-4a48-9177-2a3e26ed3d66" providerId="ADAL" clId="{6477DD09-2D86-4C8A-AD54-418E77615943}" dt="2026-03-03T23:11:27.098" v="4961" actId="478"/>
          <ac:spMkLst>
            <pc:docMk/>
            <pc:sldMk cId="1622350986" sldId="275"/>
            <ac:spMk id="9" creationId="{AAE5D791-6F02-64BF-9814-3FE9750CCCC7}"/>
          </ac:spMkLst>
        </pc:spChg>
        <pc:spChg chg="add mod">
          <ac:chgData name="Eun Sik Kim" userId="bcacccfb-5b99-4a48-9177-2a3e26ed3d66" providerId="ADAL" clId="{6477DD09-2D86-4C8A-AD54-418E77615943}" dt="2026-03-03T23:11:36.177" v="4966" actId="20577"/>
          <ac:spMkLst>
            <pc:docMk/>
            <pc:sldMk cId="1622350986" sldId="275"/>
            <ac:spMk id="10" creationId="{3C9F6F4B-E22D-1AC8-53DA-06DA1A9A7E42}"/>
          </ac:spMkLst>
        </pc:spChg>
        <pc:spChg chg="add mod">
          <ac:chgData name="Eun Sik Kim" userId="bcacccfb-5b99-4a48-9177-2a3e26ed3d66" providerId="ADAL" clId="{6477DD09-2D86-4C8A-AD54-418E77615943}" dt="2026-03-03T23:11:34.563" v="4964" actId="1076"/>
          <ac:spMkLst>
            <pc:docMk/>
            <pc:sldMk cId="1622350986" sldId="275"/>
            <ac:spMk id="11" creationId="{2D0E6FDE-F7A5-7F7E-7B77-3881032F984A}"/>
          </ac:spMkLst>
        </pc:spChg>
      </pc:sldChg>
      <pc:sldChg chg="modSp add mod">
        <pc:chgData name="Eun Sik Kim" userId="bcacccfb-5b99-4a48-9177-2a3e26ed3d66" providerId="ADAL" clId="{6477DD09-2D86-4C8A-AD54-418E77615943}" dt="2026-03-03T23:15:09.585" v="5327" actId="20577"/>
        <pc:sldMkLst>
          <pc:docMk/>
          <pc:sldMk cId="730667700" sldId="276"/>
        </pc:sldMkLst>
        <pc:spChg chg="mod">
          <ac:chgData name="Eun Sik Kim" userId="bcacccfb-5b99-4a48-9177-2a3e26ed3d66" providerId="ADAL" clId="{6477DD09-2D86-4C8A-AD54-418E77615943}" dt="2026-03-03T23:13:36.619" v="5227" actId="20577"/>
          <ac:spMkLst>
            <pc:docMk/>
            <pc:sldMk cId="730667700" sldId="276"/>
            <ac:spMk id="2" creationId="{9C71F348-5041-A6C7-401E-40D20FFA7D81}"/>
          </ac:spMkLst>
        </pc:spChg>
        <pc:spChg chg="mod">
          <ac:chgData name="Eun Sik Kim" userId="bcacccfb-5b99-4a48-9177-2a3e26ed3d66" providerId="ADAL" clId="{6477DD09-2D86-4C8A-AD54-418E77615943}" dt="2026-03-03T23:14:43.502" v="5241" actId="403"/>
          <ac:spMkLst>
            <pc:docMk/>
            <pc:sldMk cId="730667700" sldId="276"/>
            <ac:spMk id="3" creationId="{2861A62E-6FBA-2A09-1837-47604D60C2B6}"/>
          </ac:spMkLst>
        </pc:spChg>
        <pc:spChg chg="mod">
          <ac:chgData name="Eun Sik Kim" userId="bcacccfb-5b99-4a48-9177-2a3e26ed3d66" providerId="ADAL" clId="{6477DD09-2D86-4C8A-AD54-418E77615943}" dt="2026-03-03T23:15:09.585" v="5327" actId="20577"/>
          <ac:spMkLst>
            <pc:docMk/>
            <pc:sldMk cId="730667700" sldId="276"/>
            <ac:spMk id="4" creationId="{E6C31BDD-54FA-D4F7-3D5B-3A3453C67B58}"/>
          </ac:spMkLst>
        </pc:spChg>
        <pc:spChg chg="mod">
          <ac:chgData name="Eun Sik Kim" userId="bcacccfb-5b99-4a48-9177-2a3e26ed3d66" providerId="ADAL" clId="{6477DD09-2D86-4C8A-AD54-418E77615943}" dt="2026-03-03T23:14:46.725" v="5242" actId="1076"/>
          <ac:spMkLst>
            <pc:docMk/>
            <pc:sldMk cId="730667700" sldId="276"/>
            <ac:spMk id="5" creationId="{E811F73B-4E90-0595-D065-C4135A1EF15B}"/>
          </ac:spMkLst>
        </pc:spChg>
      </pc:sldChg>
    </pc:docChg>
  </pc:docChgLst>
  <pc:docChgLst>
    <pc:chgData name="Eun Sik Kim" userId="bcacccfb-5b99-4a48-9177-2a3e26ed3d66" providerId="ADAL" clId="{485F4389-DBC3-4BEC-B436-6BB95A1F8494}"/>
    <pc:docChg chg="undo custSel addSld delSld modSld">
      <pc:chgData name="Eun Sik Kim" userId="bcacccfb-5b99-4a48-9177-2a3e26ed3d66" providerId="ADAL" clId="{485F4389-DBC3-4BEC-B436-6BB95A1F8494}" dt="2026-03-04T01:39:19.590" v="2458" actId="20577"/>
      <pc:docMkLst>
        <pc:docMk/>
      </pc:docMkLst>
      <pc:sldChg chg="modSp mod">
        <pc:chgData name="Eun Sik Kim" userId="bcacccfb-5b99-4a48-9177-2a3e26ed3d66" providerId="ADAL" clId="{485F4389-DBC3-4BEC-B436-6BB95A1F8494}" dt="2026-03-04T01:00:26.162" v="3" actId="20577"/>
        <pc:sldMkLst>
          <pc:docMk/>
          <pc:sldMk cId="3039954123" sldId="263"/>
        </pc:sldMkLst>
        <pc:spChg chg="mod">
          <ac:chgData name="Eun Sik Kim" userId="bcacccfb-5b99-4a48-9177-2a3e26ed3d66" providerId="ADAL" clId="{485F4389-DBC3-4BEC-B436-6BB95A1F8494}" dt="2026-03-04T01:00:26.162" v="3" actId="20577"/>
          <ac:spMkLst>
            <pc:docMk/>
            <pc:sldMk cId="3039954123" sldId="263"/>
            <ac:spMk id="2" creationId="{F5E8A153-E3D5-FCE4-2ABF-0AD58BA164C0}"/>
          </ac:spMkLst>
        </pc:spChg>
      </pc:sldChg>
      <pc:sldChg chg="modSp mod">
        <pc:chgData name="Eun Sik Kim" userId="bcacccfb-5b99-4a48-9177-2a3e26ed3d66" providerId="ADAL" clId="{485F4389-DBC3-4BEC-B436-6BB95A1F8494}" dt="2026-03-04T01:02:28.230" v="93" actId="20577"/>
        <pc:sldMkLst>
          <pc:docMk/>
          <pc:sldMk cId="242170356" sldId="267"/>
        </pc:sldMkLst>
        <pc:spChg chg="mod">
          <ac:chgData name="Eun Sik Kim" userId="bcacccfb-5b99-4a48-9177-2a3e26ed3d66" providerId="ADAL" clId="{485F4389-DBC3-4BEC-B436-6BB95A1F8494}" dt="2026-03-04T01:00:34.532" v="7" actId="20577"/>
          <ac:spMkLst>
            <pc:docMk/>
            <pc:sldMk cId="242170356" sldId="267"/>
            <ac:spMk id="2" creationId="{B24D3EF9-F74D-F838-A341-965B22F2118C}"/>
          </ac:spMkLst>
        </pc:spChg>
        <pc:spChg chg="mod">
          <ac:chgData name="Eun Sik Kim" userId="bcacccfb-5b99-4a48-9177-2a3e26ed3d66" providerId="ADAL" clId="{485F4389-DBC3-4BEC-B436-6BB95A1F8494}" dt="2026-03-04T01:02:28.230" v="93" actId="20577"/>
          <ac:spMkLst>
            <pc:docMk/>
            <pc:sldMk cId="242170356" sldId="267"/>
            <ac:spMk id="3" creationId="{7282A7CF-5250-D168-037D-93D375245D2D}"/>
          </ac:spMkLst>
        </pc:spChg>
      </pc:sldChg>
      <pc:sldChg chg="del">
        <pc:chgData name="Eun Sik Kim" userId="bcacccfb-5b99-4a48-9177-2a3e26ed3d66" providerId="ADAL" clId="{485F4389-DBC3-4BEC-B436-6BB95A1F8494}" dt="2026-03-04T01:00:37.908" v="8" actId="47"/>
        <pc:sldMkLst>
          <pc:docMk/>
          <pc:sldMk cId="4049045720" sldId="268"/>
        </pc:sldMkLst>
      </pc:sldChg>
      <pc:sldChg chg="del">
        <pc:chgData name="Eun Sik Kim" userId="bcacccfb-5b99-4a48-9177-2a3e26ed3d66" providerId="ADAL" clId="{485F4389-DBC3-4BEC-B436-6BB95A1F8494}" dt="2026-03-04T01:00:37.908" v="8" actId="47"/>
        <pc:sldMkLst>
          <pc:docMk/>
          <pc:sldMk cId="3704275593" sldId="269"/>
        </pc:sldMkLst>
      </pc:sldChg>
      <pc:sldChg chg="modSp mod">
        <pc:chgData name="Eun Sik Kim" userId="bcacccfb-5b99-4a48-9177-2a3e26ed3d66" providerId="ADAL" clId="{485F4389-DBC3-4BEC-B436-6BB95A1F8494}" dt="2026-03-04T01:39:19.590" v="2458" actId="20577"/>
        <pc:sldMkLst>
          <pc:docMk/>
          <pc:sldMk cId="3420145956" sldId="272"/>
        </pc:sldMkLst>
        <pc:spChg chg="mod">
          <ac:chgData name="Eun Sik Kim" userId="bcacccfb-5b99-4a48-9177-2a3e26ed3d66" providerId="ADAL" clId="{485F4389-DBC3-4BEC-B436-6BB95A1F8494}" dt="2026-03-04T01:39:19.590" v="2458" actId="20577"/>
          <ac:spMkLst>
            <pc:docMk/>
            <pc:sldMk cId="3420145956" sldId="272"/>
            <ac:spMk id="3" creationId="{F186C094-C4B0-C99C-7EC0-D3B364C9954C}"/>
          </ac:spMkLst>
        </pc:spChg>
      </pc:sldChg>
      <pc:sldChg chg="modSp mod">
        <pc:chgData name="Eun Sik Kim" userId="bcacccfb-5b99-4a48-9177-2a3e26ed3d66" providerId="ADAL" clId="{485F4389-DBC3-4BEC-B436-6BB95A1F8494}" dt="2026-03-04T01:39:16.244" v="2452" actId="20577"/>
        <pc:sldMkLst>
          <pc:docMk/>
          <pc:sldMk cId="2718077176" sldId="274"/>
        </pc:sldMkLst>
        <pc:spChg chg="mod">
          <ac:chgData name="Eun Sik Kim" userId="bcacccfb-5b99-4a48-9177-2a3e26ed3d66" providerId="ADAL" clId="{485F4389-DBC3-4BEC-B436-6BB95A1F8494}" dt="2026-03-04T01:39:16.244" v="2452" actId="20577"/>
          <ac:spMkLst>
            <pc:docMk/>
            <pc:sldMk cId="2718077176" sldId="274"/>
            <ac:spMk id="3" creationId="{09B7735B-048D-0F6D-F8F0-7DF3E075D43E}"/>
          </ac:spMkLst>
        </pc:spChg>
      </pc:sldChg>
      <pc:sldChg chg="modSp add mod">
        <pc:chgData name="Eun Sik Kim" userId="bcacccfb-5b99-4a48-9177-2a3e26ed3d66" providerId="ADAL" clId="{485F4389-DBC3-4BEC-B436-6BB95A1F8494}" dt="2026-03-04T01:05:28.325" v="342" actId="20577"/>
        <pc:sldMkLst>
          <pc:docMk/>
          <pc:sldMk cId="126537908" sldId="277"/>
        </pc:sldMkLst>
        <pc:spChg chg="mod">
          <ac:chgData name="Eun Sik Kim" userId="bcacccfb-5b99-4a48-9177-2a3e26ed3d66" providerId="ADAL" clId="{485F4389-DBC3-4BEC-B436-6BB95A1F8494}" dt="2026-03-04T01:03:06.100" v="98" actId="20577"/>
          <ac:spMkLst>
            <pc:docMk/>
            <pc:sldMk cId="126537908" sldId="277"/>
            <ac:spMk id="2" creationId="{535CBFCD-88EE-C52B-A218-61FFCF854020}"/>
          </ac:spMkLst>
        </pc:spChg>
        <pc:spChg chg="mod">
          <ac:chgData name="Eun Sik Kim" userId="bcacccfb-5b99-4a48-9177-2a3e26ed3d66" providerId="ADAL" clId="{485F4389-DBC3-4BEC-B436-6BB95A1F8494}" dt="2026-03-04T01:05:28.325" v="342" actId="20577"/>
          <ac:spMkLst>
            <pc:docMk/>
            <pc:sldMk cId="126537908" sldId="277"/>
            <ac:spMk id="3" creationId="{A9B10E54-3B9A-F470-6B38-965F0D5C64F2}"/>
          </ac:spMkLst>
        </pc:spChg>
      </pc:sldChg>
      <pc:sldChg chg="modSp add mod">
        <pc:chgData name="Eun Sik Kim" userId="bcacccfb-5b99-4a48-9177-2a3e26ed3d66" providerId="ADAL" clId="{485F4389-DBC3-4BEC-B436-6BB95A1F8494}" dt="2026-03-04T01:14:59.211" v="908" actId="5793"/>
        <pc:sldMkLst>
          <pc:docMk/>
          <pc:sldMk cId="3317140751" sldId="278"/>
        </pc:sldMkLst>
        <pc:spChg chg="mod">
          <ac:chgData name="Eun Sik Kim" userId="bcacccfb-5b99-4a48-9177-2a3e26ed3d66" providerId="ADAL" clId="{485F4389-DBC3-4BEC-B436-6BB95A1F8494}" dt="2026-03-04T01:14:59.211" v="908" actId="5793"/>
          <ac:spMkLst>
            <pc:docMk/>
            <pc:sldMk cId="3317140751" sldId="278"/>
            <ac:spMk id="3" creationId="{14AB92F7-F707-7047-7034-6208C8AF7124}"/>
          </ac:spMkLst>
        </pc:spChg>
      </pc:sldChg>
      <pc:sldChg chg="modSp add mod">
        <pc:chgData name="Eun Sik Kim" userId="bcacccfb-5b99-4a48-9177-2a3e26ed3d66" providerId="ADAL" clId="{485F4389-DBC3-4BEC-B436-6BB95A1F8494}" dt="2026-03-04T01:09:56.634" v="906" actId="313"/>
        <pc:sldMkLst>
          <pc:docMk/>
          <pc:sldMk cId="438165871" sldId="279"/>
        </pc:sldMkLst>
        <pc:spChg chg="mod">
          <ac:chgData name="Eun Sik Kim" userId="bcacccfb-5b99-4a48-9177-2a3e26ed3d66" providerId="ADAL" clId="{485F4389-DBC3-4BEC-B436-6BB95A1F8494}" dt="2026-03-04T01:09:56.634" v="906" actId="313"/>
          <ac:spMkLst>
            <pc:docMk/>
            <pc:sldMk cId="438165871" sldId="279"/>
            <ac:spMk id="3" creationId="{438CB136-1A97-09C3-6302-0A79ED01DCBF}"/>
          </ac:spMkLst>
        </pc:spChg>
      </pc:sldChg>
      <pc:sldChg chg="addSp delSp modSp add mod">
        <pc:chgData name="Eun Sik Kim" userId="bcacccfb-5b99-4a48-9177-2a3e26ed3d66" providerId="ADAL" clId="{485F4389-DBC3-4BEC-B436-6BB95A1F8494}" dt="2026-03-04T01:16:21.337" v="956"/>
        <pc:sldMkLst>
          <pc:docMk/>
          <pc:sldMk cId="2231814" sldId="280"/>
        </pc:sldMkLst>
        <pc:spChg chg="mod">
          <ac:chgData name="Eun Sik Kim" userId="bcacccfb-5b99-4a48-9177-2a3e26ed3d66" providerId="ADAL" clId="{485F4389-DBC3-4BEC-B436-6BB95A1F8494}" dt="2026-03-04T01:15:46.263" v="939" actId="20577"/>
          <ac:spMkLst>
            <pc:docMk/>
            <pc:sldMk cId="2231814" sldId="280"/>
            <ac:spMk id="2" creationId="{5E3262B8-2215-EDD0-3A34-441AF93E2175}"/>
          </ac:spMkLst>
        </pc:spChg>
        <pc:spChg chg="mod">
          <ac:chgData name="Eun Sik Kim" userId="bcacccfb-5b99-4a48-9177-2a3e26ed3d66" providerId="ADAL" clId="{485F4389-DBC3-4BEC-B436-6BB95A1F8494}" dt="2026-03-04T01:16:11.728" v="954" actId="20577"/>
          <ac:spMkLst>
            <pc:docMk/>
            <pc:sldMk cId="2231814" sldId="280"/>
            <ac:spMk id="3" creationId="{A371DF48-48D8-1A2C-7AEF-8BFE27C9DDEE}"/>
          </ac:spMkLst>
        </pc:spChg>
        <pc:spChg chg="del">
          <ac:chgData name="Eun Sik Kim" userId="bcacccfb-5b99-4a48-9177-2a3e26ed3d66" providerId="ADAL" clId="{485F4389-DBC3-4BEC-B436-6BB95A1F8494}" dt="2026-03-04T01:16:16.653" v="955" actId="478"/>
          <ac:spMkLst>
            <pc:docMk/>
            <pc:sldMk cId="2231814" sldId="280"/>
            <ac:spMk id="4" creationId="{D3F2D289-1CC0-7AD9-D522-5E0ED6C42819}"/>
          </ac:spMkLst>
        </pc:spChg>
        <pc:spChg chg="mod">
          <ac:chgData name="Eun Sik Kim" userId="bcacccfb-5b99-4a48-9177-2a3e26ed3d66" providerId="ADAL" clId="{485F4389-DBC3-4BEC-B436-6BB95A1F8494}" dt="2026-03-04T01:16:21.337" v="956"/>
          <ac:spMkLst>
            <pc:docMk/>
            <pc:sldMk cId="2231814" sldId="280"/>
            <ac:spMk id="5" creationId="{036A0289-DC83-3D3D-4CCD-924F99B47240}"/>
          </ac:spMkLst>
        </pc:spChg>
        <pc:spChg chg="add mod">
          <ac:chgData name="Eun Sik Kim" userId="bcacccfb-5b99-4a48-9177-2a3e26ed3d66" providerId="ADAL" clId="{485F4389-DBC3-4BEC-B436-6BB95A1F8494}" dt="2026-03-04T01:16:16.653" v="955" actId="478"/>
          <ac:spMkLst>
            <pc:docMk/>
            <pc:sldMk cId="2231814" sldId="280"/>
            <ac:spMk id="7" creationId="{0C259852-DC69-3C30-AF76-8209C05F2128}"/>
          </ac:spMkLst>
        </pc:spChg>
      </pc:sldChg>
      <pc:sldChg chg="modSp add mod">
        <pc:chgData name="Eun Sik Kim" userId="bcacccfb-5b99-4a48-9177-2a3e26ed3d66" providerId="ADAL" clId="{485F4389-DBC3-4BEC-B436-6BB95A1F8494}" dt="2026-03-04T01:16:38.677" v="959" actId="20577"/>
        <pc:sldMkLst>
          <pc:docMk/>
          <pc:sldMk cId="1222552065" sldId="281"/>
        </pc:sldMkLst>
        <pc:spChg chg="mod">
          <ac:chgData name="Eun Sik Kim" userId="bcacccfb-5b99-4a48-9177-2a3e26ed3d66" providerId="ADAL" clId="{485F4389-DBC3-4BEC-B436-6BB95A1F8494}" dt="2026-03-04T01:16:38.677" v="959" actId="20577"/>
          <ac:spMkLst>
            <pc:docMk/>
            <pc:sldMk cId="1222552065" sldId="281"/>
            <ac:spMk id="2" creationId="{34CDC28F-4CF3-CEBF-9482-A4E1114EBC1F}"/>
          </ac:spMkLst>
        </pc:spChg>
      </pc:sldChg>
      <pc:sldChg chg="modSp add mod">
        <pc:chgData name="Eun Sik Kim" userId="bcacccfb-5b99-4a48-9177-2a3e26ed3d66" providerId="ADAL" clId="{485F4389-DBC3-4BEC-B436-6BB95A1F8494}" dt="2026-03-04T01:19:31.962" v="1212" actId="20577"/>
        <pc:sldMkLst>
          <pc:docMk/>
          <pc:sldMk cId="1975295788" sldId="282"/>
        </pc:sldMkLst>
        <pc:spChg chg="mod">
          <ac:chgData name="Eun Sik Kim" userId="bcacccfb-5b99-4a48-9177-2a3e26ed3d66" providerId="ADAL" clId="{485F4389-DBC3-4BEC-B436-6BB95A1F8494}" dt="2026-03-04T01:16:53.172" v="973" actId="20577"/>
          <ac:spMkLst>
            <pc:docMk/>
            <pc:sldMk cId="1975295788" sldId="282"/>
            <ac:spMk id="2" creationId="{DFDCA73F-4256-3679-ADC7-84978C8A50E3}"/>
          </ac:spMkLst>
        </pc:spChg>
        <pc:spChg chg="mod">
          <ac:chgData name="Eun Sik Kim" userId="bcacccfb-5b99-4a48-9177-2a3e26ed3d66" providerId="ADAL" clId="{485F4389-DBC3-4BEC-B436-6BB95A1F8494}" dt="2026-03-04T01:19:31.962" v="1212" actId="20577"/>
          <ac:spMkLst>
            <pc:docMk/>
            <pc:sldMk cId="1975295788" sldId="282"/>
            <ac:spMk id="3" creationId="{6951502E-ACD0-4349-E8D6-EC4F041614EE}"/>
          </ac:spMkLst>
        </pc:spChg>
      </pc:sldChg>
      <pc:sldChg chg="modSp add mod">
        <pc:chgData name="Eun Sik Kim" userId="bcacccfb-5b99-4a48-9177-2a3e26ed3d66" providerId="ADAL" clId="{485F4389-DBC3-4BEC-B436-6BB95A1F8494}" dt="2026-03-04T01:29:59.617" v="1948" actId="20577"/>
        <pc:sldMkLst>
          <pc:docMk/>
          <pc:sldMk cId="2829408833" sldId="283"/>
        </pc:sldMkLst>
        <pc:spChg chg="mod">
          <ac:chgData name="Eun Sik Kim" userId="bcacccfb-5b99-4a48-9177-2a3e26ed3d66" providerId="ADAL" clId="{485F4389-DBC3-4BEC-B436-6BB95A1F8494}" dt="2026-03-04T01:21:36.805" v="1217" actId="20577"/>
          <ac:spMkLst>
            <pc:docMk/>
            <pc:sldMk cId="2829408833" sldId="283"/>
            <ac:spMk id="2" creationId="{1E829937-23B7-3EDB-EBDB-B446FA7D25E3}"/>
          </ac:spMkLst>
        </pc:spChg>
        <pc:spChg chg="mod">
          <ac:chgData name="Eun Sik Kim" userId="bcacccfb-5b99-4a48-9177-2a3e26ed3d66" providerId="ADAL" clId="{485F4389-DBC3-4BEC-B436-6BB95A1F8494}" dt="2026-03-04T01:29:59.617" v="1948" actId="20577"/>
          <ac:spMkLst>
            <pc:docMk/>
            <pc:sldMk cId="2829408833" sldId="283"/>
            <ac:spMk id="3" creationId="{FE9868E3-3744-A748-A19D-C79C0D107F99}"/>
          </ac:spMkLst>
        </pc:spChg>
      </pc:sldChg>
      <pc:sldChg chg="modSp add mod">
        <pc:chgData name="Eun Sik Kim" userId="bcacccfb-5b99-4a48-9177-2a3e26ed3d66" providerId="ADAL" clId="{485F4389-DBC3-4BEC-B436-6BB95A1F8494}" dt="2026-03-04T01:35:34.565" v="2202" actId="20577"/>
        <pc:sldMkLst>
          <pc:docMk/>
          <pc:sldMk cId="178987658" sldId="284"/>
        </pc:sldMkLst>
        <pc:spChg chg="mod">
          <ac:chgData name="Eun Sik Kim" userId="bcacccfb-5b99-4a48-9177-2a3e26ed3d66" providerId="ADAL" clId="{485F4389-DBC3-4BEC-B436-6BB95A1F8494}" dt="2026-03-04T01:35:34.565" v="2202" actId="20577"/>
          <ac:spMkLst>
            <pc:docMk/>
            <pc:sldMk cId="178987658" sldId="284"/>
            <ac:spMk id="2" creationId="{8871F8DD-6F0D-CEAC-DB80-A3AAE5BD123D}"/>
          </ac:spMkLst>
        </pc:spChg>
        <pc:spChg chg="mod">
          <ac:chgData name="Eun Sik Kim" userId="bcacccfb-5b99-4a48-9177-2a3e26ed3d66" providerId="ADAL" clId="{485F4389-DBC3-4BEC-B436-6BB95A1F8494}" dt="2026-03-04T01:34:18.761" v="1987" actId="20577"/>
          <ac:spMkLst>
            <pc:docMk/>
            <pc:sldMk cId="178987658" sldId="284"/>
            <ac:spMk id="3" creationId="{4165442B-B24E-54F2-1911-ED0871F1E392}"/>
          </ac:spMkLst>
        </pc:spChg>
        <pc:spChg chg="mod">
          <ac:chgData name="Eun Sik Kim" userId="bcacccfb-5b99-4a48-9177-2a3e26ed3d66" providerId="ADAL" clId="{485F4389-DBC3-4BEC-B436-6BB95A1F8494}" dt="2026-03-04T01:35:19.052" v="2182" actId="403"/>
          <ac:spMkLst>
            <pc:docMk/>
            <pc:sldMk cId="178987658" sldId="284"/>
            <ac:spMk id="5" creationId="{7586D0F2-4F7D-DC1F-4E3A-38A7160D60B8}"/>
          </ac:spMkLst>
        </pc:spChg>
        <pc:spChg chg="mod">
          <ac:chgData name="Eun Sik Kim" userId="bcacccfb-5b99-4a48-9177-2a3e26ed3d66" providerId="ADAL" clId="{485F4389-DBC3-4BEC-B436-6BB95A1F8494}" dt="2026-03-04T01:35:04.601" v="2178" actId="20577"/>
          <ac:spMkLst>
            <pc:docMk/>
            <pc:sldMk cId="178987658" sldId="284"/>
            <ac:spMk id="7" creationId="{9D3DB27A-0CC9-572D-293F-0F8AC8A8F307}"/>
          </ac:spMkLst>
        </pc:spChg>
      </pc:sldChg>
      <pc:sldChg chg="modSp add mod">
        <pc:chgData name="Eun Sik Kim" userId="bcacccfb-5b99-4a48-9177-2a3e26ed3d66" providerId="ADAL" clId="{485F4389-DBC3-4BEC-B436-6BB95A1F8494}" dt="2026-03-04T01:38:21.912" v="2446" actId="20577"/>
        <pc:sldMkLst>
          <pc:docMk/>
          <pc:sldMk cId="3205553218" sldId="285"/>
        </pc:sldMkLst>
        <pc:spChg chg="mod">
          <ac:chgData name="Eun Sik Kim" userId="bcacccfb-5b99-4a48-9177-2a3e26ed3d66" providerId="ADAL" clId="{485F4389-DBC3-4BEC-B436-6BB95A1F8494}" dt="2026-03-04T01:38:21.912" v="2446" actId="20577"/>
          <ac:spMkLst>
            <pc:docMk/>
            <pc:sldMk cId="3205553218" sldId="285"/>
            <ac:spMk id="2" creationId="{31DA9458-C10B-4936-4ABB-62E0ADF72F01}"/>
          </ac:spMkLst>
        </pc:spChg>
        <pc:spChg chg="mod">
          <ac:chgData name="Eun Sik Kim" userId="bcacccfb-5b99-4a48-9177-2a3e26ed3d66" providerId="ADAL" clId="{485F4389-DBC3-4BEC-B436-6BB95A1F8494}" dt="2026-03-04T01:36:55.054" v="2218" actId="27636"/>
          <ac:spMkLst>
            <pc:docMk/>
            <pc:sldMk cId="3205553218" sldId="285"/>
            <ac:spMk id="3" creationId="{727544F7-F9A2-A278-94BB-10074AA90697}"/>
          </ac:spMkLst>
        </pc:spChg>
        <pc:spChg chg="mod">
          <ac:chgData name="Eun Sik Kim" userId="bcacccfb-5b99-4a48-9177-2a3e26ed3d66" providerId="ADAL" clId="{485F4389-DBC3-4BEC-B436-6BB95A1F8494}" dt="2026-03-04T01:37:16.361" v="2225" actId="1076"/>
          <ac:spMkLst>
            <pc:docMk/>
            <pc:sldMk cId="3205553218" sldId="285"/>
            <ac:spMk id="5" creationId="{1597C78A-B376-4116-0856-7EBF441770E3}"/>
          </ac:spMkLst>
        </pc:spChg>
        <pc:spChg chg="mod">
          <ac:chgData name="Eun Sik Kim" userId="bcacccfb-5b99-4a48-9177-2a3e26ed3d66" providerId="ADAL" clId="{485F4389-DBC3-4BEC-B436-6BB95A1F8494}" dt="2026-03-04T01:38:14.781" v="2439" actId="313"/>
          <ac:spMkLst>
            <pc:docMk/>
            <pc:sldMk cId="3205553218" sldId="285"/>
            <ac:spMk id="7" creationId="{D43C20AB-DF00-A488-164C-D24A522BCF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42D05-B325-42F1-8274-24B48D9999A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55BBA-8A87-45E8-A8E9-CAC31C95C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33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ECDA4-0202-59B3-BB1B-79EFDC879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C3AD66-19C6-5BAF-4B82-63087B40D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226E48-E0A1-9896-38AE-9AC12C521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45098-8DAB-F7F7-84AF-E0252D854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43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4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CB08C-4B4F-BE56-FA2C-47C3F4F32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9376A8-2DF7-3B5B-8F2D-4DC024C055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6BF548-BD85-1A33-9CC5-433CA2003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A2E8E-9FE6-C152-92C8-8886BFB17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09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26C9D-2A61-83F8-AD1E-A6C1F66AC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748CA6-DADD-C2D1-9E0E-50746AD8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AA0EAE-9305-FFD6-BF42-B00D3E1EA7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856E0-4595-86C8-62F6-F545BAC2B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5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021E8-2E4A-22D6-F622-DCCD22223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4D8A83-915A-965E-0769-83E3906F4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4A07CB-BD90-0498-458A-4D4E0FCEC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7901F-4960-3A8B-ADE2-996E1CA6E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31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C4873-0BF6-D44A-2B83-CC57E61D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769785-A01A-DB86-BE4E-D3CE8D31A7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837CAF-40FE-103D-1046-19D281971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320CD-268B-DA61-04E9-5F69EC10F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2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B5533-FFD2-AC89-F5D5-9CA8A6823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6BD9A-E63A-29A4-4510-AA237E1E5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Aptos Light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65744-62E9-7A4C-BBDB-052033CB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E317-07A4-FF68-112F-E365AAC6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472B1-7F52-3E18-983E-CF439F94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7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418E-1B44-BD04-F1F0-7802AF4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F92E9-9231-ED07-D28B-84247654D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90617"/>
            <a:ext cx="5181600" cy="324196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735D5-79BE-5B68-EBC7-CDC41848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90617"/>
            <a:ext cx="5181600" cy="324196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3C89F-BCEE-E7EB-3AD5-A12337A7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274E3-097A-1FF5-FC9B-2BE8B85F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AC429-2D13-81CA-8D71-CE0369BE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0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414C-6387-C976-052A-D787DAF7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2214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0D477-BE85-C0DB-00FE-9EF5FE613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38182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9FFBE-71AE-637A-CF3B-59E8802F8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2094"/>
            <a:ext cx="5157787" cy="254721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B4836-AF22-8FC7-DD77-88C39F65F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38182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6C70BD-C5CE-E93E-111D-9DC60F319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2094"/>
            <a:ext cx="5183188" cy="254721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FCF40-55C0-EAE7-1F62-392B5D8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E8B71-53AA-83DC-AFA4-99E6E0DF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10CED-62BF-3154-789A-3751596A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08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8B067-85E0-A42F-30B9-ED41790B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EFBDC3-E8F0-02B5-8D45-447A2110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D7E65-4E28-C78F-63FB-5CAE88E85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81C9F7-5C3C-ED97-37AE-BC3AF502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6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1D0AF3-4F0E-0B25-DD77-C9344B53E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BE2614-8FCC-0223-F325-08B1B091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5A90B-8077-9955-C24C-77005C82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00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5886-BC52-0DB4-79B3-41E52C4E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4"/>
            <a:ext cx="3932237" cy="1600200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01D6-88F8-935B-44C1-E106F44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0800"/>
            <a:ext cx="6172200" cy="4211782"/>
          </a:xfrm>
        </p:spPr>
        <p:txBody>
          <a:bodyPr/>
          <a:lstStyle>
            <a:lvl1pPr>
              <a:lnSpc>
                <a:spcPct val="100000"/>
              </a:lnSpc>
              <a:defRPr sz="3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812B-70B5-DE77-A706-59DA0398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29754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B92A0-2C44-D64D-AD1C-C0DB5CC20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84F58-3C59-9F1F-0931-FD906207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B75C3-F713-4D46-4489-B87F20C3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19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24F4-2D26-8604-A647-00FF3F0C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7"/>
            <a:ext cx="3932237" cy="1600200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0788-613A-F48A-52AD-3DFD72FB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29170"/>
            <a:ext cx="6172200" cy="4194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49720-5FB5-84B4-0D8E-9D9CFCA64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29754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205A5-6D45-C921-EAC5-573A256C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6C61E-9B33-882D-8BCD-6405287A5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2A250-F1A2-15FE-A01B-4E8FDEF2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84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71DD-C425-D6C7-C93A-C1805DBC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69409-764B-C105-16F0-BB802C97A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70008-379D-3B03-C78E-7314BA70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A0462-9B9C-FA17-A1C0-405776DE5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6AAAF-C24D-B3D9-E79C-D458908D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2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A799AC-9622-92D4-8C32-16ADFA33E6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68217"/>
            <a:ext cx="2628900" cy="44981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5AD26-3626-851B-77F9-D481CB6E5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8217"/>
            <a:ext cx="7734300" cy="53087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D09DD-8F31-1C76-27C1-D66D8A10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F97F-0ED9-96BE-B141-316C2912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5465A-B338-DB0F-3E41-786F0C126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0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5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35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34031"/>
            <a:ext cx="7954818" cy="3324660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063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2134031"/>
            <a:ext cx="10411691" cy="3324660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008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76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246909"/>
            <a:ext cx="10698019" cy="4264458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153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1"/>
            <a:ext cx="6541655" cy="3324660"/>
          </a:xfrm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934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D8E42B-BBC0-99B1-6759-1154F98B15B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2134031"/>
            <a:ext cx="10515600" cy="332466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964874"/>
            <a:ext cx="7954818" cy="2272146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>
            <a:no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sz="2400"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22B1A8-77EE-7132-0FDA-AA2A83D079F9}"/>
              </a:ext>
            </a:extLst>
          </p:cNvPr>
          <p:cNvSpPr txBox="1">
            <a:spLocks/>
          </p:cNvSpPr>
          <p:nvPr userDrawn="1"/>
        </p:nvSpPr>
        <p:spPr>
          <a:xfrm>
            <a:off x="7175162" y="3765118"/>
            <a:ext cx="4343400" cy="2524416"/>
          </a:xfrm>
          <a:prstGeom prst="roundRect">
            <a:avLst>
              <a:gd name="adj" fmla="val 4125"/>
            </a:avLst>
          </a:prstGeom>
          <a:solidFill>
            <a:schemeClr val="tx1">
              <a:lumMod val="85000"/>
              <a:lumOff val="15000"/>
            </a:schemeClr>
          </a:solidFill>
          <a:ln w="69850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>
                <a:solidFill>
                  <a:srgbClr val="00B050"/>
                </a:solidFill>
                <a:latin typeface="Consolas" panose="020B0609020204030204" pitchFamily="49" charset="0"/>
              </a:rPr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417359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AB51-F16E-44A0-FA54-B2A86951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708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B8050-85CF-D4C1-A4A1-2CB3ED259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681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Aptos Light" panose="020B00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39422-D151-AB4C-7EB6-B84293E86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55A52-B40F-B863-8AB7-4183C82C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81BA5-0765-9EA0-6EA1-F1022134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500C4B-97FF-154F-E050-1DDED49C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4FD29-5D5B-8CF2-DF77-AFE1C6DE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34031"/>
            <a:ext cx="10515600" cy="3324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451DB-8810-6EC0-0B09-BD6B17824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917EF-F874-43C0-9B7E-B980FA366BB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AF5E2-BDC7-81B7-E9FD-05D9B76BA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1B27F-8521-B24B-7146-A22F0F54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8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929CB-78F0-F1B2-E826-2A0BF5FB8A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1321</a:t>
            </a:r>
            <a:br>
              <a:rPr lang="en-US" dirty="0"/>
            </a:br>
            <a:r>
              <a:rPr lang="en-US" dirty="0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2FC9E5-DA11-5F01-7439-E75B7536B4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Python Modules &amp; Libraries</a:t>
            </a:r>
          </a:p>
        </p:txBody>
      </p:sp>
    </p:spTree>
    <p:extLst>
      <p:ext uri="{BB962C8B-B14F-4D97-AF65-F5344CB8AC3E}">
        <p14:creationId xmlns:p14="http://schemas.microsoft.com/office/powerpoint/2010/main" val="36246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3D3CE-8A11-222E-4BDD-85F54163E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F348-5041-A6C7-401E-40D20FFA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choice()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1A62E-6FBA-2A09-1837-47604D60C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message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Hello World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br>
              <a:rPr lang="en-US" sz="2000" b="0" dirty="0">
                <a:solidFill>
                  <a:srgbClr val="BFC7D5"/>
                </a:solidFill>
                <a:effectLst/>
              </a:rPr>
            </a:b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 err="1">
                <a:solidFill>
                  <a:srgbClr val="BFC7D5"/>
                </a:solidFill>
                <a:effectLst/>
              </a:rPr>
              <a:t>i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2000" b="0" dirty="0" err="1">
                <a:solidFill>
                  <a:srgbClr val="B2CCD6"/>
                </a:solidFill>
                <a:effectLst/>
              </a:rPr>
              <a:t>choice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message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 end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, 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31BDD-54FA-D4F7-3D5B-3A3453C67B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iteration of the for loop will randomly “choose” a character in the string.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11F73B-4E90-0595-D065-C4135A1EF15B}"/>
              </a:ext>
            </a:extLst>
          </p:cNvPr>
          <p:cNvSpPr txBox="1">
            <a:spLocks/>
          </p:cNvSpPr>
          <p:nvPr/>
        </p:nvSpPr>
        <p:spPr>
          <a:xfrm>
            <a:off x="7371892" y="3053672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dirty="0">
                <a:solidFill>
                  <a:srgbClr val="00B050"/>
                </a:solidFill>
                <a:latin typeface="Consolas" panose="020B0609020204030204" pitchFamily="49" charset="0"/>
              </a:rPr>
              <a:t>H, l, H, l, o, o, o,  ,  , W,</a:t>
            </a:r>
            <a:endParaRPr lang="en-US" sz="1600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6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BA418-D574-5305-3BCC-E7AC0F343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956EA-E617-3A56-9FCD-98F01532F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36426-3364-578A-5AD6-84D4F7E12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48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6679E-1920-3511-D8AE-3546B8A5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2292-0535-78EC-2737-7B139940B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time Module contains some useful functions such as:</a:t>
            </a:r>
          </a:p>
          <a:p>
            <a:pPr lvl="1"/>
            <a:r>
              <a:rPr lang="en-US" dirty="0"/>
              <a:t>time(): It return the number of seconds since January 1</a:t>
            </a:r>
            <a:r>
              <a:rPr lang="en-US" baseline="30000" dirty="0"/>
              <a:t>st</a:t>
            </a:r>
            <a:r>
              <a:rPr lang="en-US" dirty="0"/>
              <a:t>, 1970, 00:00:00 UTC (Unix Epoch) </a:t>
            </a:r>
          </a:p>
          <a:p>
            <a:pPr lvl="1"/>
            <a:r>
              <a:rPr lang="en-US" dirty="0" err="1"/>
              <a:t>ctime</a:t>
            </a:r>
            <a:r>
              <a:rPr lang="en-US" dirty="0"/>
              <a:t>(): Takes in as argument a number of seconds and returns a more readable date and time format.</a:t>
            </a:r>
          </a:p>
          <a:p>
            <a:pPr lvl="1"/>
            <a:r>
              <a:rPr lang="en-US" dirty="0"/>
              <a:t>sleep(): This function stops your program based on the number of seconds passed as argument.</a:t>
            </a:r>
          </a:p>
        </p:txBody>
      </p:sp>
    </p:spTree>
    <p:extLst>
      <p:ext uri="{BB962C8B-B14F-4D97-AF65-F5344CB8AC3E}">
        <p14:creationId xmlns:p14="http://schemas.microsoft.com/office/powerpoint/2010/main" val="161244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3962-1ADB-6302-6117-1EC11C89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time() &amp; </a:t>
            </a:r>
            <a:r>
              <a:rPr lang="en-US" dirty="0" err="1"/>
              <a:t>ctime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CFA62-50AB-E299-AF2C-D275DF1EE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time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as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t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697098"/>
                </a:solidFill>
                <a:effectLst/>
              </a:rPr>
              <a:t>#</a:t>
            </a:r>
            <a:r>
              <a:rPr lang="en-US" sz="2000" b="0" i="1" dirty="0">
                <a:solidFill>
                  <a:srgbClr val="697098"/>
                </a:solidFill>
                <a:effectLst/>
              </a:rPr>
              <a:t> Seconds since 01/01/1970 00:00:00</a:t>
            </a: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seconds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 err="1">
                <a:solidFill>
                  <a:srgbClr val="BFC7D5"/>
                </a:solidFill>
                <a:effectLst/>
              </a:rPr>
              <a:t>t.</a:t>
            </a:r>
            <a:r>
              <a:rPr lang="en-US" sz="2000" b="0" dirty="0" err="1">
                <a:solidFill>
                  <a:srgbClr val="B2CCD6"/>
                </a:solidFill>
                <a:effectLst/>
              </a:rPr>
              <a:t>time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 err="1">
                <a:solidFill>
                  <a:srgbClr val="C792EA"/>
                </a:solidFill>
                <a:effectLst/>
              </a:rPr>
              <a:t>f</a:t>
            </a:r>
            <a:r>
              <a:rPr lang="en-US" sz="2000" b="0" dirty="0" err="1">
                <a:solidFill>
                  <a:srgbClr val="C3E88D"/>
                </a:solidFill>
                <a:effectLst/>
              </a:rPr>
              <a:t>"Seconds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: 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{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seconds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}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s"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697098"/>
                </a:solidFill>
                <a:effectLst/>
              </a:rPr>
              <a:t>#</a:t>
            </a:r>
            <a:r>
              <a:rPr lang="en-US" sz="2000" b="0" i="1" dirty="0">
                <a:solidFill>
                  <a:srgbClr val="697098"/>
                </a:solidFill>
                <a:effectLst/>
              </a:rPr>
              <a:t> Converting seconds into date and time</a:t>
            </a: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date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 err="1">
                <a:solidFill>
                  <a:srgbClr val="BFC7D5"/>
                </a:solidFill>
                <a:effectLst/>
              </a:rPr>
              <a:t>t.</a:t>
            </a:r>
            <a:r>
              <a:rPr lang="en-US" sz="2000" b="0" dirty="0" err="1">
                <a:solidFill>
                  <a:srgbClr val="B2CCD6"/>
                </a:solidFill>
                <a:effectLst/>
              </a:rPr>
              <a:t>ctime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seconds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 err="1">
                <a:solidFill>
                  <a:srgbClr val="C792EA"/>
                </a:solidFill>
                <a:effectLst/>
              </a:rPr>
              <a:t>f</a:t>
            </a:r>
            <a:r>
              <a:rPr lang="en-US" sz="2000" b="0" dirty="0" err="1">
                <a:solidFill>
                  <a:srgbClr val="C3E88D"/>
                </a:solidFill>
                <a:effectLst/>
              </a:rPr>
              <a:t>"Date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: 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{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date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}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"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4DE3E-7514-FA8C-A935-A9D79617FF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9E7331-1908-C502-18F6-E7B20F3A47C8}"/>
              </a:ext>
            </a:extLst>
          </p:cNvPr>
          <p:cNvSpPr txBox="1">
            <a:spLocks/>
          </p:cNvSpPr>
          <p:nvPr/>
        </p:nvSpPr>
        <p:spPr>
          <a:xfrm>
            <a:off x="7019170" y="3159876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Seconds: 1769786705.0653539s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Date: Fri Jan 30 10:25:05 2026</a:t>
            </a:r>
          </a:p>
        </p:txBody>
      </p:sp>
    </p:spTree>
    <p:extLst>
      <p:ext uri="{BB962C8B-B14F-4D97-AF65-F5344CB8AC3E}">
        <p14:creationId xmlns:p14="http://schemas.microsoft.com/office/powerpoint/2010/main" val="4046305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01F62-01F9-74BE-4D80-97E0B5760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65EA-6C30-92FB-B4A9-0C50C502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sleep()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A0FC-0D64-C44B-D2EC-D7CB6F1D2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time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10 seconds countdown started...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x 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20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2000" b="0" dirty="0">
                <a:solidFill>
                  <a:srgbClr val="F78C6C"/>
                </a:solidFill>
                <a:effectLst/>
              </a:rPr>
              <a:t>0</a:t>
            </a:r>
            <a:r>
              <a:rPr lang="en-US" sz="20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2000" b="0" dirty="0">
                <a:solidFill>
                  <a:srgbClr val="89DDFF"/>
                </a:solidFill>
                <a:effectLst/>
              </a:rPr>
              <a:t>-</a:t>
            </a:r>
            <a:r>
              <a:rPr lang="en-US" sz="2000" b="0" dirty="0">
                <a:solidFill>
                  <a:srgbClr val="F78C6C"/>
                </a:solidFill>
                <a:effectLst/>
              </a:rPr>
              <a:t>1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C792EA"/>
                </a:solidFill>
                <a:effectLst/>
              </a:rPr>
              <a:t>f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"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{</a:t>
            </a:r>
            <a:r>
              <a:rPr lang="en-US" sz="2000" b="0" dirty="0">
                <a:solidFill>
                  <a:srgbClr val="7986E7"/>
                </a:solidFill>
                <a:effectLst/>
              </a:rPr>
              <a:t>x</a:t>
            </a:r>
            <a:r>
              <a:rPr lang="en-US" sz="2000" b="0" dirty="0">
                <a:solidFill>
                  <a:srgbClr val="82AAFF"/>
                </a:solidFill>
                <a:effectLst/>
              </a:rPr>
              <a:t>}</a:t>
            </a:r>
            <a:r>
              <a:rPr lang="en-US" sz="2000" b="0" dirty="0">
                <a:solidFill>
                  <a:srgbClr val="C3E88D"/>
                </a:solidFill>
                <a:effectLst/>
              </a:rPr>
              <a:t>!"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 dirty="0" err="1">
                <a:solidFill>
                  <a:srgbClr val="BFC7D5"/>
                </a:solidFill>
                <a:effectLst/>
              </a:rPr>
              <a:t>time.</a:t>
            </a:r>
            <a:r>
              <a:rPr lang="en-US" sz="2000" b="0" dirty="0" err="1">
                <a:solidFill>
                  <a:srgbClr val="B2CCD6"/>
                </a:solidFill>
                <a:effectLst/>
              </a:rPr>
              <a:t>sleep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2000" b="0" dirty="0">
                <a:solidFill>
                  <a:srgbClr val="F78C6C"/>
                </a:solidFill>
                <a:effectLst/>
              </a:rPr>
              <a:t>1</a:t>
            </a:r>
            <a:r>
              <a:rPr lang="en-US" sz="20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AEFFD-0628-2545-191F-C45D40892A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Notice how each iteration the for loop gets paused every 1 second.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34977CE-AA76-05CC-9075-B35F12BEC1FC}"/>
              </a:ext>
            </a:extLst>
          </p:cNvPr>
          <p:cNvSpPr txBox="1">
            <a:spLocks/>
          </p:cNvSpPr>
          <p:nvPr/>
        </p:nvSpPr>
        <p:spPr>
          <a:xfrm>
            <a:off x="7315199" y="2134031"/>
            <a:ext cx="4334629" cy="3324660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10 seconds countdown started...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10!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9!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8!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7!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6!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5!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4!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3!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2!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1!</a:t>
            </a:r>
          </a:p>
        </p:txBody>
      </p:sp>
    </p:spTree>
    <p:extLst>
      <p:ext uri="{BB962C8B-B14F-4D97-AF65-F5344CB8AC3E}">
        <p14:creationId xmlns:p14="http://schemas.microsoft.com/office/powerpoint/2010/main" val="184092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4A3C9-28B3-AFFA-9543-A99051689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8A153-E3D5-FCE4-2ABF-0AD58BA16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30860-52D6-C6B4-8B86-B679107C9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54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EE2F0-7072-BD62-D71E-C49CB656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3EF9-F74D-F838-A341-965B22F21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2A7CF-5250-D168-037D-93D375245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Within the `math` module you will find useful mathematical functions and constants.</a:t>
            </a:r>
          </a:p>
        </p:txBody>
      </p:sp>
    </p:spTree>
    <p:extLst>
      <p:ext uri="{BB962C8B-B14F-4D97-AF65-F5344CB8AC3E}">
        <p14:creationId xmlns:p14="http://schemas.microsoft.com/office/powerpoint/2010/main" val="242170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A12CD-65C4-8F08-7704-A8DF3D241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BFCD-88EE-C52B-A218-61FFCF85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10E54-3B9A-F470-6B38-965F0D5C6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math Module contains some useful functions such as:</a:t>
            </a:r>
          </a:p>
          <a:p>
            <a:pPr lvl="1"/>
            <a:r>
              <a:rPr lang="en-US" dirty="0"/>
              <a:t>ceil(): This function takes in one numerical parameter, and it returns the smallest integer greater than or equal to the parameter value.</a:t>
            </a:r>
          </a:p>
          <a:p>
            <a:pPr lvl="1"/>
            <a:r>
              <a:rPr lang="en-US" dirty="0"/>
              <a:t>floor(): This function takes in one numerical parameter, and it returns the smallest integer less than or equal to the parameter value.</a:t>
            </a:r>
          </a:p>
          <a:p>
            <a:pPr lvl="1"/>
            <a:r>
              <a:rPr lang="en-US" dirty="0"/>
              <a:t>fabs(): This function takes in one numerical parameter, and it returns the absolute value of the parameter.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7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C5833-63A8-A960-60CD-74B2AC4F0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BF0B5-8084-FF84-AB39-A25C41B6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B92F7-F707-7047-7034-6208C8AF7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math Module contains some useful functions such as:</a:t>
            </a:r>
          </a:p>
          <a:p>
            <a:pPr lvl="1"/>
            <a:r>
              <a:rPr lang="en-US" dirty="0"/>
              <a:t>sqrt(): This function takes in one numerical parameter, and it returns the square root of the parameter.</a:t>
            </a:r>
          </a:p>
          <a:p>
            <a:pPr lvl="1"/>
            <a:r>
              <a:rPr lang="en-US" dirty="0" err="1"/>
              <a:t>cbrt</a:t>
            </a:r>
            <a:r>
              <a:rPr lang="en-US" dirty="0"/>
              <a:t>(): This function takes in one numerical parameter, and it returns the cube root of the parameter.</a:t>
            </a:r>
          </a:p>
          <a:p>
            <a:pPr lvl="1"/>
            <a:r>
              <a:rPr lang="en-US" dirty="0"/>
              <a:t>log(): This function takes in two numerical parameters, and it returns the logarithm of the first param. to the given base of the second param. (the default base is `e`).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140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529FC-42B4-A27C-E086-B0394A733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2D1E4-5A6D-D850-F3DD-C04D41998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CB136-1A97-09C3-6302-0A79ED01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math Module contains some useful constant values such as:</a:t>
            </a:r>
          </a:p>
          <a:p>
            <a:pPr lvl="1"/>
            <a:r>
              <a:rPr lang="en-US" dirty="0"/>
              <a:t>pi: The constant value of pi</a:t>
            </a:r>
          </a:p>
          <a:p>
            <a:pPr lvl="1"/>
            <a:r>
              <a:rPr lang="en-US" dirty="0"/>
              <a:t>e: The constant value of Euler’s number (base of the natural logarithm)</a:t>
            </a:r>
          </a:p>
          <a:p>
            <a:pPr lvl="1"/>
            <a:r>
              <a:rPr lang="en-US" dirty="0"/>
              <a:t>inf: positive infinity</a:t>
            </a:r>
          </a:p>
          <a:p>
            <a:pPr lvl="1"/>
            <a:r>
              <a:rPr lang="en-US" dirty="0"/>
              <a:t>nan: “Not a number”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165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14297-31A6-5E50-13BB-5CDBA031A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7D544-39E4-4EF0-950E-D7FA79A1D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has useful built-in modules.</a:t>
            </a:r>
          </a:p>
          <a:p>
            <a:r>
              <a:rPr lang="en-US" dirty="0"/>
              <a:t>In this module we will cover some of those and how to work with them:</a:t>
            </a:r>
          </a:p>
          <a:p>
            <a:pPr lvl="1"/>
            <a:r>
              <a:rPr lang="en-US" dirty="0"/>
              <a:t>random: This module enables you to generate or choose random values</a:t>
            </a:r>
          </a:p>
          <a:p>
            <a:pPr lvl="1"/>
            <a:r>
              <a:rPr lang="en-US" dirty="0"/>
              <a:t>time: This module handles time-related functions</a:t>
            </a:r>
          </a:p>
          <a:p>
            <a:pPr lvl="1"/>
            <a:r>
              <a:rPr lang="en-US" dirty="0"/>
              <a:t>datetime: This module handles basic date and time related functions and types</a:t>
            </a:r>
          </a:p>
        </p:txBody>
      </p:sp>
    </p:spTree>
    <p:extLst>
      <p:ext uri="{BB962C8B-B14F-4D97-AF65-F5344CB8AC3E}">
        <p14:creationId xmlns:p14="http://schemas.microsoft.com/office/powerpoint/2010/main" val="3251413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C6CA7-962B-D834-591C-852579167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262B8-2215-EDD0-3A34-441AF93E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math functions and 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1DF48-48D8-1A2C-7AEF-8BFE27C9D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 math</a:t>
            </a:r>
            <a:br>
              <a:rPr lang="en-US" sz="1400" b="0" dirty="0">
                <a:solidFill>
                  <a:srgbClr val="BFC7D5"/>
                </a:solidFill>
                <a:effectLst/>
              </a:rPr>
            </a:br>
            <a:endParaRPr lang="en-US" sz="14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ceil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13.5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floor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13.5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fabs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89DDFF"/>
                </a:solidFill>
                <a:effectLst/>
              </a:rPr>
              <a:t>-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58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sqrt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144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sqrt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144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 err="1">
                <a:solidFill>
                  <a:srgbClr val="B2CCD6"/>
                </a:solidFill>
                <a:effectLst/>
              </a:rPr>
              <a:t>cbrt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125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dirty="0">
                <a:solidFill>
                  <a:srgbClr val="B2CCD6"/>
                </a:solidFill>
                <a:effectLst/>
              </a:rPr>
              <a:t>log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16</a:t>
            </a:r>
            <a:r>
              <a:rPr lang="en-US" sz="14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4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400" b="0" dirty="0">
                <a:solidFill>
                  <a:srgbClr val="F78C6C"/>
                </a:solidFill>
                <a:effectLst/>
              </a:rPr>
              <a:t>2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math.pi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math.e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>
                <a:solidFill>
                  <a:srgbClr val="7986E7"/>
                </a:solidFill>
                <a:effectLst/>
              </a:rPr>
              <a:t>math.inf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400" b="0" dirty="0" err="1">
                <a:solidFill>
                  <a:srgbClr val="7986E7"/>
                </a:solidFill>
                <a:effectLst/>
              </a:rPr>
              <a:t>math.nan</a:t>
            </a:r>
            <a:r>
              <a:rPr lang="en-US" sz="14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36A0289-DC83-3D3D-4CCD-924F99B47240}"/>
              </a:ext>
            </a:extLst>
          </p:cNvPr>
          <p:cNvSpPr txBox="1">
            <a:spLocks/>
          </p:cNvSpPr>
          <p:nvPr/>
        </p:nvSpPr>
        <p:spPr>
          <a:xfrm>
            <a:off x="7315199" y="2134031"/>
            <a:ext cx="4334629" cy="3324660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58.0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12.0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12.0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5.0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4.0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3.141592653589793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2.718281828459045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inf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 dirty="0">
                <a:solidFill>
                  <a:srgbClr val="00B050"/>
                </a:solidFill>
                <a:latin typeface="Consolas" panose="020B0609020204030204" pitchFamily="49" charset="0"/>
              </a:rPr>
              <a:t>nan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C259852-DC69-3C30-AF76-8209C05F21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7C1EA-DC2D-2333-6CA0-6CF47CD4E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C28F-4CF3-CEBF-9482-A4E1114EB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0833E-CDC0-FBE3-B849-427F4A2CF0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52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54A0D-741B-863D-C60E-9BF57297B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CA73F-4256-3679-ADC7-84978C8A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502E-ACD0-4349-E8D6-EC4F04161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module will allow you to create programs that can “talk” and interact with your system.</a:t>
            </a:r>
          </a:p>
        </p:txBody>
      </p:sp>
    </p:spTree>
    <p:extLst>
      <p:ext uri="{BB962C8B-B14F-4D97-AF65-F5344CB8AC3E}">
        <p14:creationId xmlns:p14="http://schemas.microsoft.com/office/powerpoint/2010/main" val="1975295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12D62-B98D-2820-BE84-9A2DA84A9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9937-23B7-3EDB-EBDB-B446FA7D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868E3-3744-A748-A19D-C79C0D10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os</a:t>
            </a:r>
            <a:r>
              <a:rPr lang="en-US" dirty="0"/>
              <a:t> Module contains some useful functions such as:</a:t>
            </a:r>
          </a:p>
          <a:p>
            <a:pPr lvl="1"/>
            <a:r>
              <a:rPr lang="en-US" dirty="0" err="1"/>
              <a:t>getcwd</a:t>
            </a:r>
            <a:r>
              <a:rPr lang="en-US" dirty="0"/>
              <a:t>(): This function does not take any parameters. It returns a string representing the current working directory.</a:t>
            </a:r>
          </a:p>
          <a:p>
            <a:pPr lvl="1"/>
            <a:r>
              <a:rPr lang="en-US" dirty="0" err="1"/>
              <a:t>listdir</a:t>
            </a:r>
            <a:r>
              <a:rPr lang="en-US" dirty="0"/>
              <a:t>(): This function takes in an optional string parameter representing a path in your system, the default value is the current working directory. It returns a list containing the names of the entries in the given path.</a:t>
            </a:r>
          </a:p>
          <a:p>
            <a:pPr lvl="1"/>
            <a:r>
              <a:rPr lang="en-US" dirty="0" err="1"/>
              <a:t>mkdir</a:t>
            </a:r>
            <a:r>
              <a:rPr lang="en-US" dirty="0"/>
              <a:t>(): This function creates a folder in your computer. It takes in a string parameter representing a path in your system plus the name of the folder. If a path is not given, i.e. you just enter the name of the folder, a new folder will be added in your current working directory.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08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DBF6B-380A-06F7-6420-6BF1B88C8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F8DD-6F0D-CEAC-DB80-A3AAE5BD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getcdw</a:t>
            </a:r>
            <a:r>
              <a:rPr lang="en-US" dirty="0"/>
              <a:t>() &amp; </a:t>
            </a:r>
            <a:r>
              <a:rPr lang="en-US" dirty="0" err="1"/>
              <a:t>listdir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5442B-B24E-54F2-1911-ED0871F1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b="0" dirty="0">
                <a:solidFill>
                  <a:srgbClr val="BFC7D5"/>
                </a:solidFill>
                <a:effectLst/>
              </a:rPr>
              <a:t> </a:t>
            </a:r>
            <a:r>
              <a:rPr lang="en-US" b="0" dirty="0" err="1">
                <a:solidFill>
                  <a:srgbClr val="BFC7D5"/>
                </a:solidFill>
                <a:effectLst/>
              </a:rPr>
              <a:t>os</a:t>
            </a:r>
            <a:br>
              <a:rPr lang="en-US" b="0" dirty="0">
                <a:solidFill>
                  <a:srgbClr val="BFC7D5"/>
                </a:solidFill>
                <a:effectLst/>
              </a:rPr>
            </a:br>
            <a:endParaRPr lang="en-US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b="0" dirty="0">
                <a:solidFill>
                  <a:srgbClr val="BFC7D5"/>
                </a:solidFill>
                <a:effectLst/>
              </a:rPr>
              <a:t>(</a:t>
            </a:r>
            <a:r>
              <a:rPr lang="en-US" b="0" dirty="0" err="1">
                <a:solidFill>
                  <a:srgbClr val="7986E7"/>
                </a:solidFill>
                <a:effectLst/>
              </a:rPr>
              <a:t>os.</a:t>
            </a:r>
            <a:r>
              <a:rPr lang="en-US" b="0" dirty="0" err="1">
                <a:solidFill>
                  <a:srgbClr val="B2CCD6"/>
                </a:solidFill>
                <a:effectLst/>
              </a:rPr>
              <a:t>getcwd</a:t>
            </a:r>
            <a:r>
              <a:rPr lang="en-US" b="0" dirty="0">
                <a:solidFill>
                  <a:srgbClr val="BFC7D5"/>
                </a:solidFill>
                <a:effectLst/>
              </a:rPr>
              <a:t>())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89DDFF"/>
                </a:solidFill>
              </a:rPr>
              <a:t>print</a:t>
            </a:r>
            <a:r>
              <a:rPr lang="en-US" dirty="0">
                <a:solidFill>
                  <a:srgbClr val="BFC7D5"/>
                </a:solidFill>
              </a:rPr>
              <a:t>()</a:t>
            </a:r>
            <a:endParaRPr lang="en-US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b="0" dirty="0">
                <a:solidFill>
                  <a:srgbClr val="BFC7D5"/>
                </a:solidFill>
                <a:effectLst/>
              </a:rPr>
              <a:t>(</a:t>
            </a:r>
            <a:r>
              <a:rPr lang="en-US" b="0" dirty="0" err="1">
                <a:solidFill>
                  <a:srgbClr val="7986E7"/>
                </a:solidFill>
                <a:effectLst/>
              </a:rPr>
              <a:t>os.</a:t>
            </a:r>
            <a:r>
              <a:rPr lang="en-US" b="0" dirty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 dirty="0">
                <a:solidFill>
                  <a:srgbClr val="BFC7D5"/>
                </a:solidFill>
                <a:effectLst/>
              </a:rPr>
              <a:t>())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586D0F2-4F7D-DC1F-4E3A-38A7160D60B8}"/>
              </a:ext>
            </a:extLst>
          </p:cNvPr>
          <p:cNvSpPr txBox="1">
            <a:spLocks/>
          </p:cNvSpPr>
          <p:nvPr/>
        </p:nvSpPr>
        <p:spPr>
          <a:xfrm>
            <a:off x="5433567" y="2906191"/>
            <a:ext cx="5920233" cy="1454481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C:\programming projects\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os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module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['images', 'main.py', 'scripts']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3DB27A-0CC9-572D-293F-0F8AC8A8F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This script has been executed on a Windows computer, if you have another OS you will find a different path structure.</a:t>
            </a:r>
          </a:p>
          <a:p>
            <a:r>
              <a:rPr lang="en-US" dirty="0"/>
              <a:t>Do try this script in your own computer and see what you get!</a:t>
            </a:r>
          </a:p>
        </p:txBody>
      </p:sp>
    </p:spTree>
    <p:extLst>
      <p:ext uri="{BB962C8B-B14F-4D97-AF65-F5344CB8AC3E}">
        <p14:creationId xmlns:p14="http://schemas.microsoft.com/office/powerpoint/2010/main" val="178987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4D0CD-10D4-A41E-9A38-DB7ACF439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9458-C10B-4936-4ABB-62E0ADF72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mkdir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544F7-F9A2-A278-94BB-10074AA9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 fontScale="92500" lnSpcReduction="10000"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b="0" dirty="0">
                <a:solidFill>
                  <a:srgbClr val="BFC7D5"/>
                </a:solidFill>
                <a:effectLst/>
              </a:rPr>
              <a:t> </a:t>
            </a:r>
            <a:r>
              <a:rPr lang="en-US" b="0" dirty="0" err="1">
                <a:solidFill>
                  <a:srgbClr val="BFC7D5"/>
                </a:solidFill>
                <a:effectLst/>
              </a:rPr>
              <a:t>os</a:t>
            </a:r>
            <a:br>
              <a:rPr lang="en-US" b="0" dirty="0">
                <a:solidFill>
                  <a:srgbClr val="BFC7D5"/>
                </a:solidFill>
                <a:effectLst/>
              </a:rPr>
            </a:br>
            <a:endParaRPr lang="en-US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b="0" dirty="0">
                <a:solidFill>
                  <a:srgbClr val="BFC7D5"/>
                </a:solidFill>
                <a:effectLst/>
              </a:rPr>
              <a:t>(</a:t>
            </a:r>
            <a:r>
              <a:rPr lang="en-US" b="0" dirty="0" err="1">
                <a:solidFill>
                  <a:srgbClr val="7986E7"/>
                </a:solidFill>
                <a:effectLst/>
              </a:rPr>
              <a:t>os.</a:t>
            </a:r>
            <a:r>
              <a:rPr lang="en-US" b="0" dirty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 dirty="0">
                <a:solidFill>
                  <a:srgbClr val="BFC7D5"/>
                </a:solidFill>
                <a:effectLst/>
              </a:rPr>
              <a:t>())</a:t>
            </a:r>
            <a:br>
              <a:rPr lang="en-US" b="0" dirty="0">
                <a:solidFill>
                  <a:srgbClr val="BFC7D5"/>
                </a:solidFill>
                <a:effectLst/>
              </a:rPr>
            </a:br>
            <a:endParaRPr lang="en-US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b="0" dirty="0">
                <a:solidFill>
                  <a:srgbClr val="BFC7D5"/>
                </a:solidFill>
                <a:effectLst/>
              </a:rPr>
              <a:t>()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 err="1">
                <a:solidFill>
                  <a:srgbClr val="BFC7D5"/>
                </a:solidFill>
                <a:effectLst/>
              </a:rPr>
              <a:t>os.</a:t>
            </a:r>
            <a:r>
              <a:rPr lang="en-US" b="0" dirty="0" err="1">
                <a:solidFill>
                  <a:srgbClr val="B2CCD6"/>
                </a:solidFill>
                <a:effectLst/>
              </a:rPr>
              <a:t>mkdir</a:t>
            </a:r>
            <a:r>
              <a:rPr lang="en-US" b="0" dirty="0">
                <a:solidFill>
                  <a:srgbClr val="BFC7D5"/>
                </a:solidFill>
                <a:effectLst/>
              </a:rPr>
              <a:t>(</a:t>
            </a:r>
            <a:r>
              <a:rPr lang="en-US" b="0" dirty="0">
                <a:solidFill>
                  <a:srgbClr val="D9F5DD"/>
                </a:solidFill>
                <a:effectLst/>
              </a:rPr>
              <a:t>"</a:t>
            </a:r>
            <a:r>
              <a:rPr lang="en-US" b="0" dirty="0">
                <a:solidFill>
                  <a:srgbClr val="C3E88D"/>
                </a:solidFill>
                <a:effectLst/>
              </a:rPr>
              <a:t>Labs and Assignments</a:t>
            </a:r>
            <a:r>
              <a:rPr lang="en-US" b="0" dirty="0">
                <a:solidFill>
                  <a:srgbClr val="D9F5DD"/>
                </a:solidFill>
                <a:effectLst/>
              </a:rPr>
              <a:t>"</a:t>
            </a:r>
            <a:r>
              <a:rPr lang="en-US" b="0" dirty="0">
                <a:solidFill>
                  <a:srgbClr val="BFC7D5"/>
                </a:solidFill>
                <a:effectLst/>
              </a:rPr>
              <a:t>)</a:t>
            </a:r>
            <a:br>
              <a:rPr lang="en-US" b="0" dirty="0">
                <a:solidFill>
                  <a:srgbClr val="BFC7D5"/>
                </a:solidFill>
                <a:effectLst/>
              </a:rPr>
            </a:br>
            <a:endParaRPr lang="en-US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b="0" dirty="0">
                <a:solidFill>
                  <a:srgbClr val="BFC7D5"/>
                </a:solidFill>
                <a:effectLst/>
              </a:rPr>
              <a:t>(</a:t>
            </a:r>
            <a:r>
              <a:rPr lang="en-US" b="0" dirty="0" err="1">
                <a:solidFill>
                  <a:srgbClr val="7986E7"/>
                </a:solidFill>
                <a:effectLst/>
              </a:rPr>
              <a:t>os.</a:t>
            </a:r>
            <a:r>
              <a:rPr lang="en-US" b="0" dirty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 dirty="0">
                <a:solidFill>
                  <a:srgbClr val="BFC7D5"/>
                </a:solidFill>
                <a:effectLst/>
              </a:rPr>
              <a:t>())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597C78A-B376-4116-0856-7EBF441770E3}"/>
              </a:ext>
            </a:extLst>
          </p:cNvPr>
          <p:cNvSpPr txBox="1">
            <a:spLocks/>
          </p:cNvSpPr>
          <p:nvPr/>
        </p:nvSpPr>
        <p:spPr>
          <a:xfrm>
            <a:off x="5019039" y="2597327"/>
            <a:ext cx="6522767" cy="1161873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['images', 'main.py', 'scripts']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['images', 'Labs and Assignments', 'main.py', 'scripts']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3C20AB-DF00-A488-164C-D24A522BCF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 how the directories in the current working directory changes after you create a folder called “Labs and Assignments”</a:t>
            </a:r>
          </a:p>
        </p:txBody>
      </p:sp>
    </p:spTree>
    <p:extLst>
      <p:ext uri="{BB962C8B-B14F-4D97-AF65-F5344CB8AC3E}">
        <p14:creationId xmlns:p14="http://schemas.microsoft.com/office/powerpoint/2010/main" val="320555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05F2D-89D6-4757-D31D-4764898F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7F26A-1D2F-79BD-2C2F-5A7B2428E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libraries and modules cannot be used without ‘importing’ them.</a:t>
            </a:r>
          </a:p>
          <a:p>
            <a:r>
              <a:rPr lang="en-US" dirty="0"/>
              <a:t>You need to import them the same way you imported you own python scripts and functions.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B9F144-4A7F-C2AD-368C-51116983D134}"/>
              </a:ext>
            </a:extLst>
          </p:cNvPr>
          <p:cNvSpPr txBox="1">
            <a:spLocks/>
          </p:cNvSpPr>
          <p:nvPr/>
        </p:nvSpPr>
        <p:spPr>
          <a:xfrm>
            <a:off x="1181835" y="4174998"/>
            <a:ext cx="3910865" cy="1165352"/>
          </a:xfrm>
          <a:prstGeom prst="roundRect">
            <a:avLst>
              <a:gd name="adj" fmla="val 14470"/>
            </a:avLst>
          </a:prstGeom>
          <a:solidFill>
            <a:srgbClr val="292D3E"/>
          </a:solidFill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457200" marR="0" lvl="0" indent="-374650" algn="l" defTabSz="914400" rtl="0" eaLnBrk="1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6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735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2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dirty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2400" b="0" dirty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datetime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dirty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2400" b="0" dirty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time</a:t>
            </a:r>
          </a:p>
        </p:txBody>
      </p:sp>
    </p:spTree>
    <p:extLst>
      <p:ext uri="{BB962C8B-B14F-4D97-AF65-F5344CB8AC3E}">
        <p14:creationId xmlns:p14="http://schemas.microsoft.com/office/powerpoint/2010/main" val="226828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C6AAB-7901-D80F-F604-C1706C93A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D0558-0910-01C1-2D41-DC2611D7C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9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AF75E-003C-0D0F-74A0-D6E63E7B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F1A4-D218-12DC-CAAA-38151754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E4B1A-1B48-721C-A31B-B413C9B7F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2"/>
            <a:ext cx="10515600" cy="35168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With this module you can ask the computer to randomly give you a number or randomly choose an element in a sequence.</a:t>
            </a:r>
          </a:p>
          <a:p>
            <a:r>
              <a:rPr lang="en-US" dirty="0"/>
              <a:t>It is worth to understand that your computer cannot give you a truly random value, hence we call it a pseudo-random generator.</a:t>
            </a:r>
          </a:p>
          <a:p>
            <a:r>
              <a:rPr lang="en-US" dirty="0"/>
              <a:t>If you know the initial seed, you can determine the predict the random sequence.</a:t>
            </a:r>
          </a:p>
          <a:p>
            <a:r>
              <a:rPr lang="en-US" dirty="0"/>
              <a:t>By default, this pseudo-randomness is dictated by your current system time (usually in milliseconds from the epoch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) as a </a:t>
            </a:r>
            <a:r>
              <a:rPr lang="en-US" b="1" dirty="0"/>
              <a:t>seed</a:t>
            </a:r>
            <a:r>
              <a:rPr lang="en-US" dirty="0"/>
              <a:t> for the random generation.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A4245BB-203D-1603-1446-00125ECC8E91}"/>
              </a:ext>
            </a:extLst>
          </p:cNvPr>
          <p:cNvSpPr txBox="1">
            <a:spLocks/>
          </p:cNvSpPr>
          <p:nvPr/>
        </p:nvSpPr>
        <p:spPr>
          <a:xfrm>
            <a:off x="838200" y="5596227"/>
            <a:ext cx="7954818" cy="6752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i="1" dirty="0">
                <a:solidFill>
                  <a:srgbClr val="FF0000"/>
                </a:solidFill>
                <a:latin typeface="Aptos Light" panose="020B0004020202020204" pitchFamily="34" charset="0"/>
              </a:rPr>
              <a:t>*</a:t>
            </a:r>
            <a:r>
              <a:rPr lang="en-US" sz="1800" i="1" dirty="0">
                <a:latin typeface="Aptos Light" panose="020B0004020202020204" pitchFamily="34" charset="0"/>
              </a:rPr>
              <a:t>Python uses the Unix Epoch which is January 1</a:t>
            </a:r>
            <a:r>
              <a:rPr lang="en-US" sz="1800" i="1" baseline="30000" dirty="0">
                <a:latin typeface="Aptos Light" panose="020B0004020202020204" pitchFamily="34" charset="0"/>
              </a:rPr>
              <a:t>st</a:t>
            </a:r>
            <a:r>
              <a:rPr lang="en-US" sz="1800" i="1" dirty="0">
                <a:latin typeface="Aptos Light" panose="020B0004020202020204" pitchFamily="34" charset="0"/>
              </a:rPr>
              <a:t>, 1970 at 00:00:00 UTC. Therefore, the time (in milliseconds) since that date and time.</a:t>
            </a:r>
          </a:p>
        </p:txBody>
      </p:sp>
    </p:spTree>
    <p:extLst>
      <p:ext uri="{BB962C8B-B14F-4D97-AF65-F5344CB8AC3E}">
        <p14:creationId xmlns:p14="http://schemas.microsoft.com/office/powerpoint/2010/main" val="53480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09DA0-4361-374B-48D4-58702C601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E7107-C93F-DD9E-2110-6342BE93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7735B-048D-0F6D-F8F0-7DF3E075D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random Module contains some useful functions such as:</a:t>
            </a:r>
          </a:p>
          <a:p>
            <a:pPr lvl="1"/>
            <a:r>
              <a:rPr lang="en-US" dirty="0"/>
              <a:t>seed(): This function will set the seed to use for the random generation. By default, uses the current system time.</a:t>
            </a:r>
          </a:p>
          <a:p>
            <a:pPr lvl="1"/>
            <a:r>
              <a:rPr lang="en-US" dirty="0" err="1"/>
              <a:t>randrange</a:t>
            </a:r>
            <a:r>
              <a:rPr lang="en-US" dirty="0"/>
              <a:t>(): This function takes in three parameters and will randomly select a number in a range and return it. The parameters work exactly as the </a:t>
            </a:r>
            <a:r>
              <a:rPr lang="en-US" b="1" dirty="0"/>
              <a:t>range()</a:t>
            </a:r>
            <a:r>
              <a:rPr lang="en-US" dirty="0"/>
              <a:t> function: (start, stop, step) where start in inclusive and stop is exclusive.</a:t>
            </a:r>
          </a:p>
        </p:txBody>
      </p:sp>
    </p:spTree>
    <p:extLst>
      <p:ext uri="{BB962C8B-B14F-4D97-AF65-F5344CB8AC3E}">
        <p14:creationId xmlns:p14="http://schemas.microsoft.com/office/powerpoint/2010/main" val="2718077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A5EB8-D436-35D1-DCE1-16B7C449B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4C77-67E6-245E-58E5-555E255C4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6C094-C4B0-C99C-7EC0-D3B364C99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 dirty="0"/>
              <a:t>The random Module contains some useful functions such as:</a:t>
            </a:r>
          </a:p>
          <a:p>
            <a:pPr lvl="1"/>
            <a:r>
              <a:rPr lang="en-US" dirty="0" err="1"/>
              <a:t>randint</a:t>
            </a:r>
            <a:r>
              <a:rPr lang="en-US" dirty="0"/>
              <a:t>(): This function takes two integer parameters, and it return a random integer between a given start and stop parameter value. In contrast to `</a:t>
            </a:r>
            <a:r>
              <a:rPr lang="en-US" dirty="0" err="1"/>
              <a:t>randrage</a:t>
            </a:r>
            <a:r>
              <a:rPr lang="en-US" dirty="0"/>
              <a:t>()`, both start and stop values are </a:t>
            </a:r>
            <a:r>
              <a:rPr lang="en-US" b="1" dirty="0"/>
              <a:t>inclusive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choice(): This function takes in a sequence as parameter and will return a randomly selected element in sequence parameter.</a:t>
            </a:r>
          </a:p>
        </p:txBody>
      </p:sp>
    </p:spTree>
    <p:extLst>
      <p:ext uri="{BB962C8B-B14F-4D97-AF65-F5344CB8AC3E}">
        <p14:creationId xmlns:p14="http://schemas.microsoft.com/office/powerpoint/2010/main" val="342014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08707-7107-2880-B585-880913FCC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DC3AA-980F-6B89-6063-FDB6A46F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randint</a:t>
            </a:r>
            <a:r>
              <a:rPr lang="en-US" dirty="0"/>
              <a:t>() &amp; </a:t>
            </a:r>
            <a:r>
              <a:rPr lang="en-US" dirty="0" err="1"/>
              <a:t>randrange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74F74-2C57-029F-342A-3E56B5472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0" dirty="0">
              <a:solidFill>
                <a:srgbClr val="C792EA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 err="1">
                <a:solidFill>
                  <a:srgbClr val="BFC7D5"/>
                </a:solidFill>
                <a:effectLst/>
              </a:rPr>
              <a:t>i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18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800" b="0" dirty="0" err="1">
                <a:solidFill>
                  <a:srgbClr val="B2CCD6"/>
                </a:solidFill>
                <a:effectLst/>
              </a:rPr>
              <a:t>randrange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0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8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11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8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2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800" b="0" dirty="0">
                <a:solidFill>
                  <a:srgbClr val="7986E7"/>
                </a:solidFill>
                <a:effectLst/>
              </a:rPr>
              <a:t> end</a:t>
            </a:r>
            <a:r>
              <a:rPr lang="en-US" sz="18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800" b="0" dirty="0">
                <a:solidFill>
                  <a:srgbClr val="C3E88D"/>
                </a:solidFill>
                <a:effectLst/>
              </a:rPr>
              <a:t>, 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</a:t>
            </a:r>
            <a:br>
              <a:rPr lang="en-US" sz="1800" b="0" dirty="0">
                <a:solidFill>
                  <a:srgbClr val="BFC7D5"/>
                </a:solidFill>
                <a:effectLst/>
              </a:rPr>
            </a:br>
            <a:endParaRPr lang="en-US" sz="18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()</a:t>
            </a:r>
            <a:br>
              <a:rPr lang="en-US" sz="1800" b="0" dirty="0">
                <a:solidFill>
                  <a:srgbClr val="BFC7D5"/>
                </a:solidFill>
                <a:effectLst/>
              </a:rPr>
            </a:br>
            <a:endParaRPr lang="en-US" sz="18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 err="1">
                <a:solidFill>
                  <a:srgbClr val="BFC7D5"/>
                </a:solidFill>
                <a:effectLst/>
              </a:rPr>
              <a:t>i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8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18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800" b="0" dirty="0" err="1">
                <a:solidFill>
                  <a:srgbClr val="B2CCD6"/>
                </a:solidFill>
                <a:effectLst/>
              </a:rPr>
              <a:t>randint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0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8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8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800" b="0" dirty="0">
                <a:solidFill>
                  <a:srgbClr val="7986E7"/>
                </a:solidFill>
                <a:effectLst/>
              </a:rPr>
              <a:t> end</a:t>
            </a:r>
            <a:r>
              <a:rPr lang="en-US" sz="18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800" b="0" dirty="0">
                <a:solidFill>
                  <a:srgbClr val="C3E88D"/>
                </a:solidFill>
                <a:effectLst/>
              </a:rPr>
              <a:t>, </a:t>
            </a:r>
            <a:r>
              <a:rPr lang="en-US" sz="18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8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8C6C2-8481-C57F-A261-AD0D525588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Notice both chooses a random number from 0 to 10. In contrast, with </a:t>
            </a:r>
            <a:r>
              <a:rPr lang="en-US" dirty="0" err="1"/>
              <a:t>randrange</a:t>
            </a:r>
            <a:r>
              <a:rPr lang="en-US" dirty="0"/>
              <a:t>() you can select a “step”, enabling you to choose an even number between 0 to 10.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E8FFBBA-FB2A-3DE6-F035-6546BE7C4C92}"/>
              </a:ext>
            </a:extLst>
          </p:cNvPr>
          <p:cNvSpPr txBox="1">
            <a:spLocks/>
          </p:cNvSpPr>
          <p:nvPr/>
        </p:nvSpPr>
        <p:spPr>
          <a:xfrm>
            <a:off x="7089020" y="3362858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10, 6, 0, 4, 4, 0, 2, 2, 10, 2,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1, 5, 5, 1, 10, 10, 9, 10, 6, 8,</a:t>
            </a:r>
          </a:p>
        </p:txBody>
      </p:sp>
    </p:spTree>
    <p:extLst>
      <p:ext uri="{BB962C8B-B14F-4D97-AF65-F5344CB8AC3E}">
        <p14:creationId xmlns:p14="http://schemas.microsoft.com/office/powerpoint/2010/main" val="23052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F26E1-FCA3-7977-241D-742DACE82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095C-281C-1A03-15ED-F2958841B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seed()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A1F1F-4B5B-B3F0-D83E-C0F86D4F5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C792EA"/>
                </a:solidFill>
                <a:effectLst/>
              </a:rPr>
              <a:t>import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rgbClr val="BFC7D5"/>
              </a:solidFill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BFC7D5"/>
                </a:solidFill>
              </a:rPr>
              <a:t>random.seed</a:t>
            </a:r>
            <a:r>
              <a:rPr lang="en-US" sz="1600" dirty="0">
                <a:solidFill>
                  <a:srgbClr val="BFC7D5"/>
                </a:solidFill>
              </a:rPr>
              <a:t>(</a:t>
            </a:r>
            <a:r>
              <a:rPr lang="en-US" sz="1600" dirty="0">
                <a:solidFill>
                  <a:srgbClr val="F78C6C"/>
                </a:solidFill>
              </a:rPr>
              <a:t>123</a:t>
            </a:r>
            <a:r>
              <a:rPr lang="en-US" sz="1600" dirty="0">
                <a:solidFill>
                  <a:srgbClr val="BFC7D5"/>
                </a:solidFill>
              </a:rPr>
              <a:t>)</a:t>
            </a:r>
            <a:endParaRPr lang="en-US" sz="16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0" dirty="0">
              <a:solidFill>
                <a:srgbClr val="C792EA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 err="1">
                <a:solidFill>
                  <a:srgbClr val="BFC7D5"/>
                </a:solidFill>
                <a:effectLst/>
              </a:rPr>
              <a:t>i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16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600" b="0" dirty="0" err="1">
                <a:solidFill>
                  <a:srgbClr val="B2CCD6"/>
                </a:solidFill>
                <a:effectLst/>
              </a:rPr>
              <a:t>randrange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0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6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11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6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2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600" b="0" dirty="0">
                <a:solidFill>
                  <a:srgbClr val="7986E7"/>
                </a:solidFill>
                <a:effectLst/>
              </a:rPr>
              <a:t> end</a:t>
            </a:r>
            <a:r>
              <a:rPr lang="en-US" sz="16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600" b="0" dirty="0">
                <a:solidFill>
                  <a:srgbClr val="C3E88D"/>
                </a:solidFill>
                <a:effectLst/>
              </a:rPr>
              <a:t>, 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</a:t>
            </a:r>
            <a:br>
              <a:rPr lang="en-US" sz="1600" b="0" dirty="0">
                <a:solidFill>
                  <a:srgbClr val="BFC7D5"/>
                </a:solidFill>
                <a:effectLst/>
              </a:rPr>
            </a:br>
            <a:endParaRPr lang="en-US" sz="16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()</a:t>
            </a:r>
            <a:br>
              <a:rPr lang="en-US" sz="1600" b="0" dirty="0">
                <a:solidFill>
                  <a:srgbClr val="BFC7D5"/>
                </a:solidFill>
                <a:effectLst/>
              </a:rPr>
            </a:br>
            <a:endParaRPr lang="en-US" sz="1600" b="0" dirty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C792EA"/>
                </a:solidFill>
                <a:effectLst/>
              </a:rPr>
              <a:t>for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 err="1">
                <a:solidFill>
                  <a:srgbClr val="BFC7D5"/>
                </a:solidFill>
                <a:effectLst/>
              </a:rPr>
              <a:t>i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>
                <a:solidFill>
                  <a:srgbClr val="C792EA"/>
                </a:solidFill>
                <a:effectLst/>
              </a:rPr>
              <a:t>in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 </a:t>
            </a:r>
            <a:r>
              <a:rPr lang="en-US" sz="1600" b="0" dirty="0">
                <a:solidFill>
                  <a:srgbClr val="89DDFF"/>
                </a:solidFill>
                <a:effectLst/>
              </a:rPr>
              <a:t>range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 dirty="0">
                <a:solidFill>
                  <a:srgbClr val="BFC7D5"/>
                </a:solidFill>
                <a:effectLst/>
              </a:rPr>
              <a:t>    </a:t>
            </a:r>
            <a:r>
              <a:rPr lang="en-US" sz="1600" b="0" dirty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600" b="0" dirty="0" err="1">
                <a:solidFill>
                  <a:srgbClr val="B2CCD6"/>
                </a:solidFill>
                <a:effectLst/>
              </a:rPr>
              <a:t>randint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(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0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600" b="0" dirty="0">
                <a:solidFill>
                  <a:srgbClr val="7986E7"/>
                </a:solidFill>
                <a:effectLst/>
              </a:rPr>
              <a:t> </a:t>
            </a:r>
            <a:r>
              <a:rPr lang="en-US" sz="1600" b="0" dirty="0">
                <a:solidFill>
                  <a:srgbClr val="F78C6C"/>
                </a:solidFill>
                <a:effectLst/>
              </a:rPr>
              <a:t>10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,</a:t>
            </a:r>
            <a:r>
              <a:rPr lang="en-US" sz="1600" b="0" dirty="0">
                <a:solidFill>
                  <a:srgbClr val="7986E7"/>
                </a:solidFill>
                <a:effectLst/>
              </a:rPr>
              <a:t> end</a:t>
            </a:r>
            <a:r>
              <a:rPr lang="en-US" sz="1600" b="0" dirty="0">
                <a:solidFill>
                  <a:srgbClr val="C792EA"/>
                </a:solidFill>
                <a:effectLst/>
              </a:rPr>
              <a:t>=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600" b="0" dirty="0">
                <a:solidFill>
                  <a:srgbClr val="C3E88D"/>
                </a:solidFill>
                <a:effectLst/>
              </a:rPr>
              <a:t>, </a:t>
            </a:r>
            <a:r>
              <a:rPr lang="en-US" sz="1600" b="0" dirty="0">
                <a:solidFill>
                  <a:srgbClr val="D9F5DD"/>
                </a:solidFill>
                <a:effectLst/>
              </a:rPr>
              <a:t>"</a:t>
            </a:r>
            <a:r>
              <a:rPr lang="en-US" sz="1600" b="0" dirty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E421F-35F7-9C60-22DA-1A277AEA4F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Notice both “runs” yielded the same output. This is because we have a “static” seed.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868F6F-25B4-5FEF-B44D-99C1AC116831}"/>
              </a:ext>
            </a:extLst>
          </p:cNvPr>
          <p:cNvSpPr txBox="1">
            <a:spLocks/>
          </p:cNvSpPr>
          <p:nvPr/>
        </p:nvSpPr>
        <p:spPr>
          <a:xfrm>
            <a:off x="7102634" y="2539276"/>
            <a:ext cx="909880" cy="604540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run #1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78BB93B-A3AD-E43F-C62C-61D8AA5E27C3}"/>
              </a:ext>
            </a:extLst>
          </p:cNvPr>
          <p:cNvSpPr txBox="1">
            <a:spLocks/>
          </p:cNvSpPr>
          <p:nvPr/>
        </p:nvSpPr>
        <p:spPr>
          <a:xfrm>
            <a:off x="7102634" y="2896483"/>
            <a:ext cx="4334629" cy="79004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5, 5, 0, 2, 2, 5, 8, 5, 3, 2,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C9F6F4B-E22D-1AC8-53DA-06DA1A9A7E42}"/>
              </a:ext>
            </a:extLst>
          </p:cNvPr>
          <p:cNvSpPr txBox="1">
            <a:spLocks/>
          </p:cNvSpPr>
          <p:nvPr/>
        </p:nvSpPr>
        <p:spPr>
          <a:xfrm>
            <a:off x="7182672" y="3998983"/>
            <a:ext cx="909880" cy="604540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run #2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D0E6FDE-F7A5-7F7E-7B77-3881032F984A}"/>
              </a:ext>
            </a:extLst>
          </p:cNvPr>
          <p:cNvSpPr txBox="1">
            <a:spLocks/>
          </p:cNvSpPr>
          <p:nvPr/>
        </p:nvSpPr>
        <p:spPr>
          <a:xfrm>
            <a:off x="7182672" y="4356190"/>
            <a:ext cx="4334629" cy="79004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5, 5, 0, 2, 2, 5, 8, 5, 3, 2,</a:t>
            </a:r>
          </a:p>
        </p:txBody>
      </p:sp>
    </p:spTree>
    <p:extLst>
      <p:ext uri="{BB962C8B-B14F-4D97-AF65-F5344CB8AC3E}">
        <p14:creationId xmlns:p14="http://schemas.microsoft.com/office/powerpoint/2010/main" val="16223509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1614</Words>
  <Application>Microsoft Office PowerPoint</Application>
  <PresentationFormat>Widescreen</PresentationFormat>
  <Paragraphs>179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Aptos Light</vt:lpstr>
      <vt:lpstr>Arial</vt:lpstr>
      <vt:lpstr>Calibri</vt:lpstr>
      <vt:lpstr>Consolas</vt:lpstr>
      <vt:lpstr>1_Office Theme</vt:lpstr>
      <vt:lpstr>CSE 1321 Module 4</vt:lpstr>
      <vt:lpstr>Python Modules</vt:lpstr>
      <vt:lpstr>Importing</vt:lpstr>
      <vt:lpstr>random Module</vt:lpstr>
      <vt:lpstr>random Module</vt:lpstr>
      <vt:lpstr>random Module</vt:lpstr>
      <vt:lpstr>random Module</vt:lpstr>
      <vt:lpstr>Example: randint() &amp; randrange()</vt:lpstr>
      <vt:lpstr>Example: seed()</vt:lpstr>
      <vt:lpstr>Example: choice()</vt:lpstr>
      <vt:lpstr>time Module</vt:lpstr>
      <vt:lpstr>time Module</vt:lpstr>
      <vt:lpstr>Example: time() &amp; ctime()</vt:lpstr>
      <vt:lpstr>Example: sleep()</vt:lpstr>
      <vt:lpstr>math Module</vt:lpstr>
      <vt:lpstr>math Module</vt:lpstr>
      <vt:lpstr>math Module</vt:lpstr>
      <vt:lpstr>math Module</vt:lpstr>
      <vt:lpstr>math Module</vt:lpstr>
      <vt:lpstr>Example: math functions and constants</vt:lpstr>
      <vt:lpstr>os Module</vt:lpstr>
      <vt:lpstr>os Module</vt:lpstr>
      <vt:lpstr>os Module</vt:lpstr>
      <vt:lpstr>Example: getcdw() &amp; listdir()</vt:lpstr>
      <vt:lpstr>Example: mkdir()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Eun Sik Kim</dc:creator>
  <cp:lastModifiedBy>Eun Sik Kim</cp:lastModifiedBy>
  <cp:revision>1</cp:revision>
  <dcterms:created xsi:type="dcterms:W3CDTF">2026-01-27T22:44:36Z</dcterms:created>
  <dcterms:modified xsi:type="dcterms:W3CDTF">2026-03-04T01:39:24Z</dcterms:modified>
</cp:coreProperties>
</file>