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70" r:id="rId13"/>
    <p:sldId id="269" r:id="rId14"/>
    <p:sldId id="271" r:id="rId15"/>
    <p:sldId id="272" r:id="rId16"/>
    <p:sldId id="266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BD27C3-6AE4-4084-8F22-050E6EDD91F6}" v="95" dt="2026-04-23T01:27:55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7" d="100"/>
          <a:sy n="177" d="100"/>
        </p:scale>
        <p:origin x="120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485F4389-DBC3-4BEC-B436-6BB95A1F8494}"/>
    <pc:docChg chg="undo custSel addSld delSld modSld sldOrd delMainMaster addSection delSection modSection">
      <pc:chgData name="Eun Sik Kim" userId="bcacccfb-5b99-4a48-9177-2a3e26ed3d66" providerId="ADAL" clId="{485F4389-DBC3-4BEC-B436-6BB95A1F8494}" dt="2026-04-23T01:31:12.151" v="4118" actId="17851"/>
      <pc:docMkLst>
        <pc:docMk/>
      </pc:docMkLst>
      <pc:sldChg chg="modSp new mod">
        <pc:chgData name="Eun Sik Kim" userId="bcacccfb-5b99-4a48-9177-2a3e26ed3d66" providerId="ADAL" clId="{485F4389-DBC3-4BEC-B436-6BB95A1F8494}" dt="2026-04-23T00:22:16.514" v="25" actId="20577"/>
        <pc:sldMkLst>
          <pc:docMk/>
          <pc:sldMk cId="140972502" sldId="256"/>
        </pc:sldMkLst>
        <pc:spChg chg="mod">
          <ac:chgData name="Eun Sik Kim" userId="bcacccfb-5b99-4a48-9177-2a3e26ed3d66" providerId="ADAL" clId="{485F4389-DBC3-4BEC-B436-6BB95A1F8494}" dt="2026-04-23T00:22:14.093" v="18" actId="20577"/>
          <ac:spMkLst>
            <pc:docMk/>
            <pc:sldMk cId="140972502" sldId="256"/>
            <ac:spMk id="2" creationId="{D57FE8D2-3DE4-AD9B-A5E0-BB43FEB9D3E4}"/>
          </ac:spMkLst>
        </pc:spChg>
        <pc:spChg chg="mod">
          <ac:chgData name="Eun Sik Kim" userId="bcacccfb-5b99-4a48-9177-2a3e26ed3d66" providerId="ADAL" clId="{485F4389-DBC3-4BEC-B436-6BB95A1F8494}" dt="2026-04-23T00:22:16.514" v="25" actId="20577"/>
          <ac:spMkLst>
            <pc:docMk/>
            <pc:sldMk cId="140972502" sldId="256"/>
            <ac:spMk id="3" creationId="{535BA973-B26D-1C3F-596F-AE13C9341767}"/>
          </ac:spMkLst>
        </pc:spChg>
      </pc:sldChg>
      <pc:sldChg chg="new del">
        <pc:chgData name="Eun Sik Kim" userId="bcacccfb-5b99-4a48-9177-2a3e26ed3d66" providerId="ADAL" clId="{485F4389-DBC3-4BEC-B436-6BB95A1F8494}" dt="2026-04-23T00:22:28.290" v="28" actId="47"/>
        <pc:sldMkLst>
          <pc:docMk/>
          <pc:sldMk cId="4020604015" sldId="257"/>
        </pc:sldMkLst>
      </pc:sldChg>
      <pc:sldChg chg="modSp new mod">
        <pc:chgData name="Eun Sik Kim" userId="bcacccfb-5b99-4a48-9177-2a3e26ed3d66" providerId="ADAL" clId="{485F4389-DBC3-4BEC-B436-6BB95A1F8494}" dt="2026-04-23T00:25:21.493" v="211" actId="20577"/>
        <pc:sldMkLst>
          <pc:docMk/>
          <pc:sldMk cId="3295532984" sldId="258"/>
        </pc:sldMkLst>
        <pc:spChg chg="mod">
          <ac:chgData name="Eun Sik Kim" userId="bcacccfb-5b99-4a48-9177-2a3e26ed3d66" providerId="ADAL" clId="{485F4389-DBC3-4BEC-B436-6BB95A1F8494}" dt="2026-04-23T00:22:30.270" v="34" actId="20577"/>
          <ac:spMkLst>
            <pc:docMk/>
            <pc:sldMk cId="3295532984" sldId="258"/>
            <ac:spMk id="2" creationId="{F800FD6C-A33B-E090-E0A3-9973BB5B8A17}"/>
          </ac:spMkLst>
        </pc:spChg>
        <pc:spChg chg="mod">
          <ac:chgData name="Eun Sik Kim" userId="bcacccfb-5b99-4a48-9177-2a3e26ed3d66" providerId="ADAL" clId="{485F4389-DBC3-4BEC-B436-6BB95A1F8494}" dt="2026-04-23T00:25:21.493" v="211" actId="20577"/>
          <ac:spMkLst>
            <pc:docMk/>
            <pc:sldMk cId="3295532984" sldId="258"/>
            <ac:spMk id="3" creationId="{4464F241-56EE-CDF2-7164-FA7334E70036}"/>
          </ac:spMkLst>
        </pc:spChg>
      </pc:sldChg>
      <pc:sldChg chg="modSp new mod">
        <pc:chgData name="Eun Sik Kim" userId="bcacccfb-5b99-4a48-9177-2a3e26ed3d66" providerId="ADAL" clId="{485F4389-DBC3-4BEC-B436-6BB95A1F8494}" dt="2026-04-23T00:25:46.709" v="241" actId="20577"/>
        <pc:sldMkLst>
          <pc:docMk/>
          <pc:sldMk cId="3917732963" sldId="259"/>
        </pc:sldMkLst>
        <pc:spChg chg="mod">
          <ac:chgData name="Eun Sik Kim" userId="bcacccfb-5b99-4a48-9177-2a3e26ed3d66" providerId="ADAL" clId="{485F4389-DBC3-4BEC-B436-6BB95A1F8494}" dt="2026-04-23T00:25:46.709" v="241" actId="20577"/>
          <ac:spMkLst>
            <pc:docMk/>
            <pc:sldMk cId="3917732963" sldId="259"/>
            <ac:spMk id="2" creationId="{BED01876-771D-C385-3F3D-E1ED21B09A02}"/>
          </ac:spMkLst>
        </pc:spChg>
      </pc:sldChg>
      <pc:sldChg chg="new del">
        <pc:chgData name="Eun Sik Kim" userId="bcacccfb-5b99-4a48-9177-2a3e26ed3d66" providerId="ADAL" clId="{485F4389-DBC3-4BEC-B436-6BB95A1F8494}" dt="2026-04-23T00:25:56.408" v="244" actId="47"/>
        <pc:sldMkLst>
          <pc:docMk/>
          <pc:sldMk cId="2551885256" sldId="260"/>
        </pc:sldMkLst>
      </pc:sldChg>
      <pc:sldChg chg="modSp new">
        <pc:chgData name="Eun Sik Kim" userId="bcacccfb-5b99-4a48-9177-2a3e26ed3d66" providerId="ADAL" clId="{485F4389-DBC3-4BEC-B436-6BB95A1F8494}" dt="2026-04-23T00:26:05.785" v="247"/>
        <pc:sldMkLst>
          <pc:docMk/>
          <pc:sldMk cId="2587985045" sldId="260"/>
        </pc:sldMkLst>
        <pc:spChg chg="mod">
          <ac:chgData name="Eun Sik Kim" userId="bcacccfb-5b99-4a48-9177-2a3e26ed3d66" providerId="ADAL" clId="{485F4389-DBC3-4BEC-B436-6BB95A1F8494}" dt="2026-04-23T00:26:01.970" v="246"/>
          <ac:spMkLst>
            <pc:docMk/>
            <pc:sldMk cId="2587985045" sldId="260"/>
            <ac:spMk id="2" creationId="{026C7375-FAB9-DCBC-4032-E62A8942C848}"/>
          </ac:spMkLst>
        </pc:spChg>
        <pc:spChg chg="mod">
          <ac:chgData name="Eun Sik Kim" userId="bcacccfb-5b99-4a48-9177-2a3e26ed3d66" providerId="ADAL" clId="{485F4389-DBC3-4BEC-B436-6BB95A1F8494}" dt="2026-04-23T00:26:05.785" v="247"/>
          <ac:spMkLst>
            <pc:docMk/>
            <pc:sldMk cId="2587985045" sldId="260"/>
            <ac:spMk id="3" creationId="{6DC20F5F-805E-7E2E-9DD5-091E0D09E134}"/>
          </ac:spMkLst>
        </pc:spChg>
      </pc:sldChg>
      <pc:sldChg chg="modSp new mod ord">
        <pc:chgData name="Eun Sik Kim" userId="bcacccfb-5b99-4a48-9177-2a3e26ed3d66" providerId="ADAL" clId="{485F4389-DBC3-4BEC-B436-6BB95A1F8494}" dt="2026-04-23T00:27:15.908" v="298" actId="33524"/>
        <pc:sldMkLst>
          <pc:docMk/>
          <pc:sldMk cId="4103554579" sldId="261"/>
        </pc:sldMkLst>
        <pc:spChg chg="mod">
          <ac:chgData name="Eun Sik Kim" userId="bcacccfb-5b99-4a48-9177-2a3e26ed3d66" providerId="ADAL" clId="{485F4389-DBC3-4BEC-B436-6BB95A1F8494}" dt="2026-04-23T00:27:15.908" v="298" actId="33524"/>
          <ac:spMkLst>
            <pc:docMk/>
            <pc:sldMk cId="4103554579" sldId="261"/>
            <ac:spMk id="2" creationId="{286411F0-637D-4822-6DD0-DD8D26566259}"/>
          </ac:spMkLst>
        </pc:spChg>
        <pc:spChg chg="mod">
          <ac:chgData name="Eun Sik Kim" userId="bcacccfb-5b99-4a48-9177-2a3e26ed3d66" providerId="ADAL" clId="{485F4389-DBC3-4BEC-B436-6BB95A1F8494}" dt="2026-04-23T00:27:08.394" v="293" actId="27636"/>
          <ac:spMkLst>
            <pc:docMk/>
            <pc:sldMk cId="4103554579" sldId="261"/>
            <ac:spMk id="3" creationId="{AAC5251A-FBDA-0466-0F21-CD25DF87D25A}"/>
          </ac:spMkLst>
        </pc:spChg>
      </pc:sldChg>
      <pc:sldChg chg="modSp new del mod">
        <pc:chgData name="Eun Sik Kim" userId="bcacccfb-5b99-4a48-9177-2a3e26ed3d66" providerId="ADAL" clId="{485F4389-DBC3-4BEC-B436-6BB95A1F8494}" dt="2026-04-23T00:30:14.170" v="592" actId="47"/>
        <pc:sldMkLst>
          <pc:docMk/>
          <pc:sldMk cId="1143771915" sldId="262"/>
        </pc:sldMkLst>
        <pc:spChg chg="mod">
          <ac:chgData name="Eun Sik Kim" userId="bcacccfb-5b99-4a48-9177-2a3e26ed3d66" providerId="ADAL" clId="{485F4389-DBC3-4BEC-B436-6BB95A1F8494}" dt="2026-04-23T00:27:52.797" v="359" actId="27636"/>
          <ac:spMkLst>
            <pc:docMk/>
            <pc:sldMk cId="1143771915" sldId="262"/>
            <ac:spMk id="2" creationId="{B20A3E96-0F4B-2B30-C676-B5B85B292BBB}"/>
          </ac:spMkLst>
        </pc:spChg>
        <pc:spChg chg="mod">
          <ac:chgData name="Eun Sik Kim" userId="bcacccfb-5b99-4a48-9177-2a3e26ed3d66" providerId="ADAL" clId="{485F4389-DBC3-4BEC-B436-6BB95A1F8494}" dt="2026-04-23T00:29:08.534" v="591" actId="20577"/>
          <ac:spMkLst>
            <pc:docMk/>
            <pc:sldMk cId="1143771915" sldId="262"/>
            <ac:spMk id="3" creationId="{E45F3874-A096-3A0A-CF96-EE186699BD54}"/>
          </ac:spMkLst>
        </pc:spChg>
      </pc:sldChg>
      <pc:sldChg chg="modSp new mod">
        <pc:chgData name="Eun Sik Kim" userId="bcacccfb-5b99-4a48-9177-2a3e26ed3d66" providerId="ADAL" clId="{485F4389-DBC3-4BEC-B436-6BB95A1F8494}" dt="2026-04-23T00:34:16.757" v="1052" actId="20577"/>
        <pc:sldMkLst>
          <pc:docMk/>
          <pc:sldMk cId="3448558789" sldId="262"/>
        </pc:sldMkLst>
        <pc:spChg chg="mod">
          <ac:chgData name="Eun Sik Kim" userId="bcacccfb-5b99-4a48-9177-2a3e26ed3d66" providerId="ADAL" clId="{485F4389-DBC3-4BEC-B436-6BB95A1F8494}" dt="2026-04-23T00:30:40.113" v="615" actId="20577"/>
          <ac:spMkLst>
            <pc:docMk/>
            <pc:sldMk cId="3448558789" sldId="262"/>
            <ac:spMk id="2" creationId="{58AED26A-65F0-DAC6-2908-EB724BA77E69}"/>
          </ac:spMkLst>
        </pc:spChg>
        <pc:spChg chg="mod">
          <ac:chgData name="Eun Sik Kim" userId="bcacccfb-5b99-4a48-9177-2a3e26ed3d66" providerId="ADAL" clId="{485F4389-DBC3-4BEC-B436-6BB95A1F8494}" dt="2026-04-23T00:34:16.757" v="1052" actId="20577"/>
          <ac:spMkLst>
            <pc:docMk/>
            <pc:sldMk cId="3448558789" sldId="262"/>
            <ac:spMk id="3" creationId="{C8E140E6-FFA2-36F3-C852-9DD51F5B06DB}"/>
          </ac:spMkLst>
        </pc:spChg>
      </pc:sldChg>
      <pc:sldChg chg="modSp new mod">
        <pc:chgData name="Eun Sik Kim" userId="bcacccfb-5b99-4a48-9177-2a3e26ed3d66" providerId="ADAL" clId="{485F4389-DBC3-4BEC-B436-6BB95A1F8494}" dt="2026-04-23T00:36:04.222" v="1075" actId="20577"/>
        <pc:sldMkLst>
          <pc:docMk/>
          <pc:sldMk cId="4118853123" sldId="263"/>
        </pc:sldMkLst>
        <pc:spChg chg="mod">
          <ac:chgData name="Eun Sik Kim" userId="bcacccfb-5b99-4a48-9177-2a3e26ed3d66" providerId="ADAL" clId="{485F4389-DBC3-4BEC-B436-6BB95A1F8494}" dt="2026-04-23T00:36:04.222" v="1075" actId="20577"/>
          <ac:spMkLst>
            <pc:docMk/>
            <pc:sldMk cId="4118853123" sldId="263"/>
            <ac:spMk id="2" creationId="{90CEC2BE-71C5-81A2-1BF5-A1CBA66FFD93}"/>
          </ac:spMkLst>
        </pc:spChg>
      </pc:sldChg>
      <pc:sldChg chg="modSp new mod">
        <pc:chgData name="Eun Sik Kim" userId="bcacccfb-5b99-4a48-9177-2a3e26ed3d66" providerId="ADAL" clId="{485F4389-DBC3-4BEC-B436-6BB95A1F8494}" dt="2026-04-23T01:13:01.798" v="3316" actId="20577"/>
        <pc:sldMkLst>
          <pc:docMk/>
          <pc:sldMk cId="2148215814" sldId="264"/>
        </pc:sldMkLst>
        <pc:spChg chg="mod">
          <ac:chgData name="Eun Sik Kim" userId="bcacccfb-5b99-4a48-9177-2a3e26ed3d66" providerId="ADAL" clId="{485F4389-DBC3-4BEC-B436-6BB95A1F8494}" dt="2026-04-23T00:36:21.474" v="1097" actId="20577"/>
          <ac:spMkLst>
            <pc:docMk/>
            <pc:sldMk cId="2148215814" sldId="264"/>
            <ac:spMk id="2" creationId="{C54E1F03-F19D-DEAA-76C6-BB84883B8CB3}"/>
          </ac:spMkLst>
        </pc:spChg>
        <pc:spChg chg="mod">
          <ac:chgData name="Eun Sik Kim" userId="bcacccfb-5b99-4a48-9177-2a3e26ed3d66" providerId="ADAL" clId="{485F4389-DBC3-4BEC-B436-6BB95A1F8494}" dt="2026-04-23T00:37:02.971" v="1196" actId="20577"/>
          <ac:spMkLst>
            <pc:docMk/>
            <pc:sldMk cId="2148215814" sldId="264"/>
            <ac:spMk id="3" creationId="{80BBD816-6D3E-8510-20F4-535FF6E0537B}"/>
          </ac:spMkLst>
        </pc:spChg>
        <pc:spChg chg="mod">
          <ac:chgData name="Eun Sik Kim" userId="bcacccfb-5b99-4a48-9177-2a3e26ed3d66" providerId="ADAL" clId="{485F4389-DBC3-4BEC-B436-6BB95A1F8494}" dt="2026-04-23T01:13:01.798" v="3316" actId="20577"/>
          <ac:spMkLst>
            <pc:docMk/>
            <pc:sldMk cId="2148215814" sldId="264"/>
            <ac:spMk id="4" creationId="{B404DDFA-38D5-FBB3-3BC6-5EC0E67494BC}"/>
          </ac:spMkLst>
        </pc:spChg>
      </pc:sldChg>
      <pc:sldChg chg="modSp new mod">
        <pc:chgData name="Eun Sik Kim" userId="bcacccfb-5b99-4a48-9177-2a3e26ed3d66" providerId="ADAL" clId="{485F4389-DBC3-4BEC-B436-6BB95A1F8494}" dt="2026-04-23T01:12:53.614" v="3311" actId="20577"/>
        <pc:sldMkLst>
          <pc:docMk/>
          <pc:sldMk cId="2934115388" sldId="265"/>
        </pc:sldMkLst>
        <pc:spChg chg="mod">
          <ac:chgData name="Eun Sik Kim" userId="bcacccfb-5b99-4a48-9177-2a3e26ed3d66" providerId="ADAL" clId="{485F4389-DBC3-4BEC-B436-6BB95A1F8494}" dt="2026-04-23T00:48:20.115" v="2064" actId="20577"/>
          <ac:spMkLst>
            <pc:docMk/>
            <pc:sldMk cId="2934115388" sldId="265"/>
            <ac:spMk id="2" creationId="{D54C1240-A0FF-C395-D306-8AA9DF95BC75}"/>
          </ac:spMkLst>
        </pc:spChg>
        <pc:spChg chg="mod">
          <ac:chgData name="Eun Sik Kim" userId="bcacccfb-5b99-4a48-9177-2a3e26ed3d66" providerId="ADAL" clId="{485F4389-DBC3-4BEC-B436-6BB95A1F8494}" dt="2026-04-23T00:41:01.550" v="1504" actId="20577"/>
          <ac:spMkLst>
            <pc:docMk/>
            <pc:sldMk cId="2934115388" sldId="265"/>
            <ac:spMk id="3" creationId="{4BEBFB8F-BD8B-A967-E487-5F11CCE1B6E1}"/>
          </ac:spMkLst>
        </pc:spChg>
        <pc:spChg chg="mod">
          <ac:chgData name="Eun Sik Kim" userId="bcacccfb-5b99-4a48-9177-2a3e26ed3d66" providerId="ADAL" clId="{485F4389-DBC3-4BEC-B436-6BB95A1F8494}" dt="2026-04-23T01:12:53.614" v="3311" actId="20577"/>
          <ac:spMkLst>
            <pc:docMk/>
            <pc:sldMk cId="2934115388" sldId="265"/>
            <ac:spMk id="4" creationId="{2AB49A5F-3987-EB72-103D-9522AB686743}"/>
          </ac:spMkLst>
        </pc:spChg>
      </pc:sldChg>
      <pc:sldChg chg="modSp add mod">
        <pc:chgData name="Eun Sik Kim" userId="bcacccfb-5b99-4a48-9177-2a3e26ed3d66" providerId="ADAL" clId="{485F4389-DBC3-4BEC-B436-6BB95A1F8494}" dt="2026-04-23T01:13:07.710" v="3319" actId="20577"/>
        <pc:sldMkLst>
          <pc:docMk/>
          <pc:sldMk cId="860820690" sldId="266"/>
        </pc:sldMkLst>
        <pc:spChg chg="mod">
          <ac:chgData name="Eun Sik Kim" userId="bcacccfb-5b99-4a48-9177-2a3e26ed3d66" providerId="ADAL" clId="{485F4389-DBC3-4BEC-B436-6BB95A1F8494}" dt="2026-04-23T00:38:44.186" v="1236" actId="20577"/>
          <ac:spMkLst>
            <pc:docMk/>
            <pc:sldMk cId="860820690" sldId="266"/>
            <ac:spMk id="2" creationId="{4C87BE27-C037-8E90-6542-B349991839A7}"/>
          </ac:spMkLst>
        </pc:spChg>
        <pc:spChg chg="mod">
          <ac:chgData name="Eun Sik Kim" userId="bcacccfb-5b99-4a48-9177-2a3e26ed3d66" providerId="ADAL" clId="{485F4389-DBC3-4BEC-B436-6BB95A1F8494}" dt="2026-04-23T00:40:24.380" v="1405" actId="20577"/>
          <ac:spMkLst>
            <pc:docMk/>
            <pc:sldMk cId="860820690" sldId="266"/>
            <ac:spMk id="3" creationId="{EAF7825A-AA91-1B32-CCFE-5C43F75D0489}"/>
          </ac:spMkLst>
        </pc:spChg>
        <pc:spChg chg="mod">
          <ac:chgData name="Eun Sik Kim" userId="bcacccfb-5b99-4a48-9177-2a3e26ed3d66" providerId="ADAL" clId="{485F4389-DBC3-4BEC-B436-6BB95A1F8494}" dt="2026-04-23T01:13:07.710" v="3319" actId="20577"/>
          <ac:spMkLst>
            <pc:docMk/>
            <pc:sldMk cId="860820690" sldId="266"/>
            <ac:spMk id="4" creationId="{546D9D4E-906D-5D39-8242-4C4DAD38CC02}"/>
          </ac:spMkLst>
        </pc:spChg>
      </pc:sldChg>
      <pc:sldChg chg="modSp add mod">
        <pc:chgData name="Eun Sik Kim" userId="bcacccfb-5b99-4a48-9177-2a3e26ed3d66" providerId="ADAL" clId="{485F4389-DBC3-4BEC-B436-6BB95A1F8494}" dt="2026-04-23T01:12:55.121" v="3312" actId="20577"/>
        <pc:sldMkLst>
          <pc:docMk/>
          <pc:sldMk cId="3633407076" sldId="267"/>
        </pc:sldMkLst>
        <pc:spChg chg="mod">
          <ac:chgData name="Eun Sik Kim" userId="bcacccfb-5b99-4a48-9177-2a3e26ed3d66" providerId="ADAL" clId="{485F4389-DBC3-4BEC-B436-6BB95A1F8494}" dt="2026-04-23T00:48:15.053" v="2059" actId="20577"/>
          <ac:spMkLst>
            <pc:docMk/>
            <pc:sldMk cId="3633407076" sldId="267"/>
            <ac:spMk id="2" creationId="{824FD4A1-674F-593E-CFA7-5E2A1D28AAC4}"/>
          </ac:spMkLst>
        </pc:spChg>
        <pc:spChg chg="mod">
          <ac:chgData name="Eun Sik Kim" userId="bcacccfb-5b99-4a48-9177-2a3e26ed3d66" providerId="ADAL" clId="{485F4389-DBC3-4BEC-B436-6BB95A1F8494}" dt="2026-04-23T00:43:20.640" v="1619" actId="2711"/>
          <ac:spMkLst>
            <pc:docMk/>
            <pc:sldMk cId="3633407076" sldId="267"/>
            <ac:spMk id="3" creationId="{6A8ACBF7-8110-A256-69EC-62D70E34C4D8}"/>
          </ac:spMkLst>
        </pc:spChg>
        <pc:spChg chg="mod">
          <ac:chgData name="Eun Sik Kim" userId="bcacccfb-5b99-4a48-9177-2a3e26ed3d66" providerId="ADAL" clId="{485F4389-DBC3-4BEC-B436-6BB95A1F8494}" dt="2026-04-23T01:12:55.121" v="3312" actId="20577"/>
          <ac:spMkLst>
            <pc:docMk/>
            <pc:sldMk cId="3633407076" sldId="267"/>
            <ac:spMk id="4" creationId="{48BF328A-D83B-8F9C-1E23-8DFC3C1FA0E9}"/>
          </ac:spMkLst>
        </pc:spChg>
      </pc:sldChg>
      <pc:sldChg chg="modSp add mod">
        <pc:chgData name="Eun Sik Kim" userId="bcacccfb-5b99-4a48-9177-2a3e26ed3d66" providerId="ADAL" clId="{485F4389-DBC3-4BEC-B436-6BB95A1F8494}" dt="2026-04-23T01:12:56.539" v="3313" actId="20577"/>
        <pc:sldMkLst>
          <pc:docMk/>
          <pc:sldMk cId="1095562103" sldId="268"/>
        </pc:sldMkLst>
        <pc:spChg chg="mod">
          <ac:chgData name="Eun Sik Kim" userId="bcacccfb-5b99-4a48-9177-2a3e26ed3d66" providerId="ADAL" clId="{485F4389-DBC3-4BEC-B436-6BB95A1F8494}" dt="2026-04-23T00:48:17.605" v="2062" actId="20577"/>
          <ac:spMkLst>
            <pc:docMk/>
            <pc:sldMk cId="1095562103" sldId="268"/>
            <ac:spMk id="2" creationId="{1F026702-8694-E94F-6B0D-88A062F37998}"/>
          </ac:spMkLst>
        </pc:spChg>
        <pc:spChg chg="mod">
          <ac:chgData name="Eun Sik Kim" userId="bcacccfb-5b99-4a48-9177-2a3e26ed3d66" providerId="ADAL" clId="{485F4389-DBC3-4BEC-B436-6BB95A1F8494}" dt="2026-04-23T00:47:51.427" v="2040" actId="20577"/>
          <ac:spMkLst>
            <pc:docMk/>
            <pc:sldMk cId="1095562103" sldId="268"/>
            <ac:spMk id="3" creationId="{625D205C-151A-D755-1E2D-8C6D429F20FA}"/>
          </ac:spMkLst>
        </pc:spChg>
        <pc:spChg chg="mod">
          <ac:chgData name="Eun Sik Kim" userId="bcacccfb-5b99-4a48-9177-2a3e26ed3d66" providerId="ADAL" clId="{485F4389-DBC3-4BEC-B436-6BB95A1F8494}" dt="2026-04-23T01:12:56.539" v="3313" actId="20577"/>
          <ac:spMkLst>
            <pc:docMk/>
            <pc:sldMk cId="1095562103" sldId="268"/>
            <ac:spMk id="4" creationId="{33C3EE16-E1CC-C425-06F5-E36B27D2DDAC}"/>
          </ac:spMkLst>
        </pc:spChg>
      </pc:sldChg>
      <pc:sldChg chg="modSp add mod">
        <pc:chgData name="Eun Sik Kim" userId="bcacccfb-5b99-4a48-9177-2a3e26ed3d66" providerId="ADAL" clId="{485F4389-DBC3-4BEC-B436-6BB95A1F8494}" dt="2026-04-23T00:51:11.214" v="2125" actId="948"/>
        <pc:sldMkLst>
          <pc:docMk/>
          <pc:sldMk cId="2220655506" sldId="269"/>
        </pc:sldMkLst>
        <pc:spChg chg="mod">
          <ac:chgData name="Eun Sik Kim" userId="bcacccfb-5b99-4a48-9177-2a3e26ed3d66" providerId="ADAL" clId="{485F4389-DBC3-4BEC-B436-6BB95A1F8494}" dt="2026-04-23T00:48:36.948" v="2096" actId="20577"/>
          <ac:spMkLst>
            <pc:docMk/>
            <pc:sldMk cId="2220655506" sldId="269"/>
            <ac:spMk id="2" creationId="{1AF8F5FE-E395-A206-BC7D-31F4142F2682}"/>
          </ac:spMkLst>
        </pc:spChg>
        <pc:spChg chg="mod">
          <ac:chgData name="Eun Sik Kim" userId="bcacccfb-5b99-4a48-9177-2a3e26ed3d66" providerId="ADAL" clId="{485F4389-DBC3-4BEC-B436-6BB95A1F8494}" dt="2026-04-23T00:50:39.891" v="2122"/>
          <ac:spMkLst>
            <pc:docMk/>
            <pc:sldMk cId="2220655506" sldId="269"/>
            <ac:spMk id="3" creationId="{A004DC07-B2D3-151D-92E7-6B80BE6FAB60}"/>
          </ac:spMkLst>
        </pc:spChg>
        <pc:spChg chg="mod">
          <ac:chgData name="Eun Sik Kim" userId="bcacccfb-5b99-4a48-9177-2a3e26ed3d66" providerId="ADAL" clId="{485F4389-DBC3-4BEC-B436-6BB95A1F8494}" dt="2026-04-23T00:51:11.214" v="2125" actId="948"/>
          <ac:spMkLst>
            <pc:docMk/>
            <pc:sldMk cId="2220655506" sldId="269"/>
            <ac:spMk id="4" creationId="{7DB3DDF5-3401-4377-130E-94110D6AB835}"/>
          </ac:spMkLst>
        </pc:spChg>
      </pc:sldChg>
      <pc:sldChg chg="addSp delSp modSp add mod modClrScheme chgLayout">
        <pc:chgData name="Eun Sik Kim" userId="bcacccfb-5b99-4a48-9177-2a3e26ed3d66" providerId="ADAL" clId="{485F4389-DBC3-4BEC-B436-6BB95A1F8494}" dt="2026-04-23T01:12:44.121" v="3307"/>
        <pc:sldMkLst>
          <pc:docMk/>
          <pc:sldMk cId="2325773768" sldId="270"/>
        </pc:sldMkLst>
        <pc:spChg chg="mod ord">
          <ac:chgData name="Eun Sik Kim" userId="bcacccfb-5b99-4a48-9177-2a3e26ed3d66" providerId="ADAL" clId="{485F4389-DBC3-4BEC-B436-6BB95A1F8494}" dt="2026-04-23T00:49:34.897" v="2114" actId="700"/>
          <ac:spMkLst>
            <pc:docMk/>
            <pc:sldMk cId="2325773768" sldId="270"/>
            <ac:spMk id="2" creationId="{74653902-12FE-EF37-DF47-3A48396A29C8}"/>
          </ac:spMkLst>
        </pc:spChg>
        <pc:spChg chg="mod ord">
          <ac:chgData name="Eun Sik Kim" userId="bcacccfb-5b99-4a48-9177-2a3e26ed3d66" providerId="ADAL" clId="{485F4389-DBC3-4BEC-B436-6BB95A1F8494}" dt="2026-04-23T00:50:00.477" v="2121" actId="20577"/>
          <ac:spMkLst>
            <pc:docMk/>
            <pc:sldMk cId="2325773768" sldId="270"/>
            <ac:spMk id="3" creationId="{1A52A1FD-1497-D7E6-DAC1-A5515085BFEB}"/>
          </ac:spMkLst>
        </pc:spChg>
        <pc:spChg chg="del mod ord">
          <ac:chgData name="Eun Sik Kim" userId="bcacccfb-5b99-4a48-9177-2a3e26ed3d66" providerId="ADAL" clId="{485F4389-DBC3-4BEC-B436-6BB95A1F8494}" dt="2026-04-23T00:49:34.897" v="2114" actId="700"/>
          <ac:spMkLst>
            <pc:docMk/>
            <pc:sldMk cId="2325773768" sldId="270"/>
            <ac:spMk id="4" creationId="{DCA8ED06-F9B1-F7AD-AC96-183846E70252}"/>
          </ac:spMkLst>
        </pc:spChg>
        <pc:spChg chg="del mod ord">
          <ac:chgData name="Eun Sik Kim" userId="bcacccfb-5b99-4a48-9177-2a3e26ed3d66" providerId="ADAL" clId="{485F4389-DBC3-4BEC-B436-6BB95A1F8494}" dt="2026-04-23T00:48:52.832" v="2112" actId="700"/>
          <ac:spMkLst>
            <pc:docMk/>
            <pc:sldMk cId="2325773768" sldId="270"/>
            <ac:spMk id="5" creationId="{D33EAB6C-9417-DED0-2D68-54EEDF2B8017}"/>
          </ac:spMkLst>
        </pc:spChg>
        <pc:spChg chg="add del mod ord">
          <ac:chgData name="Eun Sik Kim" userId="bcacccfb-5b99-4a48-9177-2a3e26ed3d66" providerId="ADAL" clId="{485F4389-DBC3-4BEC-B436-6BB95A1F8494}" dt="2026-04-23T00:49:34.897" v="2114" actId="700"/>
          <ac:spMkLst>
            <pc:docMk/>
            <pc:sldMk cId="2325773768" sldId="270"/>
            <ac:spMk id="6" creationId="{5ECD8111-3602-DF4D-7E9B-AACB984A4C31}"/>
          </ac:spMkLst>
        </pc:spChg>
        <pc:spChg chg="add mod ord">
          <ac:chgData name="Eun Sik Kim" userId="bcacccfb-5b99-4a48-9177-2a3e26ed3d66" providerId="ADAL" clId="{485F4389-DBC3-4BEC-B436-6BB95A1F8494}" dt="2026-04-23T01:12:44.121" v="3307"/>
          <ac:spMkLst>
            <pc:docMk/>
            <pc:sldMk cId="2325773768" sldId="270"/>
            <ac:spMk id="7" creationId="{039A00AC-09F6-7753-BB9D-DE47D2BE1AD5}"/>
          </ac:spMkLst>
        </pc:spChg>
        <pc:spChg chg="add mod ord">
          <ac:chgData name="Eun Sik Kim" userId="bcacccfb-5b99-4a48-9177-2a3e26ed3d66" providerId="ADAL" clId="{485F4389-DBC3-4BEC-B436-6BB95A1F8494}" dt="2026-04-23T00:49:34.897" v="2114" actId="700"/>
          <ac:spMkLst>
            <pc:docMk/>
            <pc:sldMk cId="2325773768" sldId="270"/>
            <ac:spMk id="8" creationId="{F78DE81C-D976-6B7C-E08A-AEAFA99812E6}"/>
          </ac:spMkLst>
        </pc:spChg>
      </pc:sldChg>
      <pc:sldChg chg="modSp add mod">
        <pc:chgData name="Eun Sik Kim" userId="bcacccfb-5b99-4a48-9177-2a3e26ed3d66" providerId="ADAL" clId="{485F4389-DBC3-4BEC-B436-6BB95A1F8494}" dt="2026-04-23T00:52:22.323" v="2157" actId="948"/>
        <pc:sldMkLst>
          <pc:docMk/>
          <pc:sldMk cId="505157231" sldId="271"/>
        </pc:sldMkLst>
        <pc:spChg chg="mod">
          <ac:chgData name="Eun Sik Kim" userId="bcacccfb-5b99-4a48-9177-2a3e26ed3d66" providerId="ADAL" clId="{485F4389-DBC3-4BEC-B436-6BB95A1F8494}" dt="2026-04-23T00:51:27.992" v="2134" actId="20577"/>
          <ac:spMkLst>
            <pc:docMk/>
            <pc:sldMk cId="505157231" sldId="271"/>
            <ac:spMk id="2" creationId="{40C572D4-13D2-C681-1BD8-6683D6C92360}"/>
          </ac:spMkLst>
        </pc:spChg>
        <pc:spChg chg="mod">
          <ac:chgData name="Eun Sik Kim" userId="bcacccfb-5b99-4a48-9177-2a3e26ed3d66" providerId="ADAL" clId="{485F4389-DBC3-4BEC-B436-6BB95A1F8494}" dt="2026-04-23T00:51:55.202" v="2155" actId="20577"/>
          <ac:spMkLst>
            <pc:docMk/>
            <pc:sldMk cId="505157231" sldId="271"/>
            <ac:spMk id="3" creationId="{C6B234A7-6EAD-7E86-A447-E2DCD8969660}"/>
          </ac:spMkLst>
        </pc:spChg>
        <pc:spChg chg="mod">
          <ac:chgData name="Eun Sik Kim" userId="bcacccfb-5b99-4a48-9177-2a3e26ed3d66" providerId="ADAL" clId="{485F4389-DBC3-4BEC-B436-6BB95A1F8494}" dt="2026-04-23T00:52:22.323" v="2157" actId="948"/>
          <ac:spMkLst>
            <pc:docMk/>
            <pc:sldMk cId="505157231" sldId="271"/>
            <ac:spMk id="4" creationId="{5A81D5D4-1121-BB5F-3238-EF165DAAB6B0}"/>
          </ac:spMkLst>
        </pc:spChg>
      </pc:sldChg>
      <pc:sldChg chg="modSp add mod">
        <pc:chgData name="Eun Sik Kim" userId="bcacccfb-5b99-4a48-9177-2a3e26ed3d66" providerId="ADAL" clId="{485F4389-DBC3-4BEC-B436-6BB95A1F8494}" dt="2026-04-23T00:54:03.734" v="2197" actId="20577"/>
        <pc:sldMkLst>
          <pc:docMk/>
          <pc:sldMk cId="2247853720" sldId="272"/>
        </pc:sldMkLst>
        <pc:spChg chg="mod">
          <ac:chgData name="Eun Sik Kim" userId="bcacccfb-5b99-4a48-9177-2a3e26ed3d66" providerId="ADAL" clId="{485F4389-DBC3-4BEC-B436-6BB95A1F8494}" dt="2026-04-23T00:52:43.147" v="2171" actId="20577"/>
          <ac:spMkLst>
            <pc:docMk/>
            <pc:sldMk cId="2247853720" sldId="272"/>
            <ac:spMk id="2" creationId="{BA90225B-2CC9-AD0C-DD74-02EBE37FFC56}"/>
          </ac:spMkLst>
        </pc:spChg>
        <pc:spChg chg="mod">
          <ac:chgData name="Eun Sik Kim" userId="bcacccfb-5b99-4a48-9177-2a3e26ed3d66" providerId="ADAL" clId="{485F4389-DBC3-4BEC-B436-6BB95A1F8494}" dt="2026-04-23T00:52:52.110" v="2174" actId="15"/>
          <ac:spMkLst>
            <pc:docMk/>
            <pc:sldMk cId="2247853720" sldId="272"/>
            <ac:spMk id="3" creationId="{707D2D24-9740-7FFD-EEC7-5A808618604D}"/>
          </ac:spMkLst>
        </pc:spChg>
        <pc:spChg chg="mod">
          <ac:chgData name="Eun Sik Kim" userId="bcacccfb-5b99-4a48-9177-2a3e26ed3d66" providerId="ADAL" clId="{485F4389-DBC3-4BEC-B436-6BB95A1F8494}" dt="2026-04-23T00:54:03.734" v="2197" actId="20577"/>
          <ac:spMkLst>
            <pc:docMk/>
            <pc:sldMk cId="2247853720" sldId="272"/>
            <ac:spMk id="4" creationId="{314B5551-C1C8-7C33-ECA9-7045F7FDD027}"/>
          </ac:spMkLst>
        </pc:spChg>
      </pc:sldChg>
      <pc:sldChg chg="modSp add mod">
        <pc:chgData name="Eun Sik Kim" userId="bcacccfb-5b99-4a48-9177-2a3e26ed3d66" providerId="ADAL" clId="{485F4389-DBC3-4BEC-B436-6BB95A1F8494}" dt="2026-04-23T01:12:32.709" v="3304" actId="20577"/>
        <pc:sldMkLst>
          <pc:docMk/>
          <pc:sldMk cId="1582902960" sldId="273"/>
        </pc:sldMkLst>
        <pc:spChg chg="mod">
          <ac:chgData name="Eun Sik Kim" userId="bcacccfb-5b99-4a48-9177-2a3e26ed3d66" providerId="ADAL" clId="{485F4389-DBC3-4BEC-B436-6BB95A1F8494}" dt="2026-04-23T00:55:55.084" v="2209" actId="20577"/>
          <ac:spMkLst>
            <pc:docMk/>
            <pc:sldMk cId="1582902960" sldId="273"/>
            <ac:spMk id="2" creationId="{8954D6E3-129E-7B17-BA82-977EE5677222}"/>
          </ac:spMkLst>
        </pc:spChg>
        <pc:spChg chg="mod">
          <ac:chgData name="Eun Sik Kim" userId="bcacccfb-5b99-4a48-9177-2a3e26ed3d66" providerId="ADAL" clId="{485F4389-DBC3-4BEC-B436-6BB95A1F8494}" dt="2026-04-23T01:01:56.081" v="2731" actId="404"/>
          <ac:spMkLst>
            <pc:docMk/>
            <pc:sldMk cId="1582902960" sldId="273"/>
            <ac:spMk id="3" creationId="{FB935A29-2BC7-D9A0-169D-9F80765BD5D1}"/>
          </ac:spMkLst>
        </pc:spChg>
        <pc:spChg chg="mod">
          <ac:chgData name="Eun Sik Kim" userId="bcacccfb-5b99-4a48-9177-2a3e26ed3d66" providerId="ADAL" clId="{485F4389-DBC3-4BEC-B436-6BB95A1F8494}" dt="2026-04-23T01:12:32.709" v="3304" actId="20577"/>
          <ac:spMkLst>
            <pc:docMk/>
            <pc:sldMk cId="1582902960" sldId="273"/>
            <ac:spMk id="4" creationId="{1B657709-6429-1A06-ED43-56939E11E5C0}"/>
          </ac:spMkLst>
        </pc:spChg>
      </pc:sldChg>
      <pc:sldChg chg="delSp modSp add mod">
        <pc:chgData name="Eun Sik Kim" userId="bcacccfb-5b99-4a48-9177-2a3e26ed3d66" providerId="ADAL" clId="{485F4389-DBC3-4BEC-B436-6BB95A1F8494}" dt="2026-04-23T01:13:12.286" v="3322" actId="20577"/>
        <pc:sldMkLst>
          <pc:docMk/>
          <pc:sldMk cId="1737861305" sldId="274"/>
        </pc:sldMkLst>
        <pc:spChg chg="mod">
          <ac:chgData name="Eun Sik Kim" userId="bcacccfb-5b99-4a48-9177-2a3e26ed3d66" providerId="ADAL" clId="{485F4389-DBC3-4BEC-B436-6BB95A1F8494}" dt="2026-04-23T01:03:11.616" v="2760" actId="20577"/>
          <ac:spMkLst>
            <pc:docMk/>
            <pc:sldMk cId="1737861305" sldId="274"/>
            <ac:spMk id="2" creationId="{BEB27999-8F02-5E77-E268-52059B0984DE}"/>
          </ac:spMkLst>
        </pc:spChg>
        <pc:spChg chg="mod">
          <ac:chgData name="Eun Sik Kim" userId="bcacccfb-5b99-4a48-9177-2a3e26ed3d66" providerId="ADAL" clId="{485F4389-DBC3-4BEC-B436-6BB95A1F8494}" dt="2026-04-23T01:05:11.760" v="2874" actId="403"/>
          <ac:spMkLst>
            <pc:docMk/>
            <pc:sldMk cId="1737861305" sldId="274"/>
            <ac:spMk id="3" creationId="{0FA527C1-C3F6-09B6-634E-96EB1FD7D92E}"/>
          </ac:spMkLst>
        </pc:spChg>
        <pc:spChg chg="mod">
          <ac:chgData name="Eun Sik Kim" userId="bcacccfb-5b99-4a48-9177-2a3e26ed3d66" providerId="ADAL" clId="{485F4389-DBC3-4BEC-B436-6BB95A1F8494}" dt="2026-04-23T01:13:12.286" v="3322" actId="20577"/>
          <ac:spMkLst>
            <pc:docMk/>
            <pc:sldMk cId="1737861305" sldId="274"/>
            <ac:spMk id="4" creationId="{265791B1-6F94-85F0-DD3F-A8AE66660909}"/>
          </ac:spMkLst>
        </pc:spChg>
        <pc:spChg chg="del">
          <ac:chgData name="Eun Sik Kim" userId="bcacccfb-5b99-4a48-9177-2a3e26ed3d66" providerId="ADAL" clId="{485F4389-DBC3-4BEC-B436-6BB95A1F8494}" dt="2026-04-23T01:04:23.156" v="2863" actId="478"/>
          <ac:spMkLst>
            <pc:docMk/>
            <pc:sldMk cId="1737861305" sldId="274"/>
            <ac:spMk id="5" creationId="{9BEA02C0-64E9-C10E-A711-C97A54896903}"/>
          </ac:spMkLst>
        </pc:spChg>
      </pc:sldChg>
      <pc:sldChg chg="addSp delSp modSp new mod modClrScheme chgLayout">
        <pc:chgData name="Eun Sik Kim" userId="bcacccfb-5b99-4a48-9177-2a3e26ed3d66" providerId="ADAL" clId="{485F4389-DBC3-4BEC-B436-6BB95A1F8494}" dt="2026-04-23T01:08:03.359" v="3018" actId="404"/>
        <pc:sldMkLst>
          <pc:docMk/>
          <pc:sldMk cId="2392380956" sldId="275"/>
        </pc:sldMkLst>
        <pc:spChg chg="mod ord">
          <ac:chgData name="Eun Sik Kim" userId="bcacccfb-5b99-4a48-9177-2a3e26ed3d66" providerId="ADAL" clId="{485F4389-DBC3-4BEC-B436-6BB95A1F8494}" dt="2026-04-23T01:05:42.028" v="2889" actId="700"/>
          <ac:spMkLst>
            <pc:docMk/>
            <pc:sldMk cId="2392380956" sldId="275"/>
            <ac:spMk id="2" creationId="{034C95C8-4C15-B20D-7C83-7A540F722B10}"/>
          </ac:spMkLst>
        </pc:spChg>
        <pc:spChg chg="del mod ord">
          <ac:chgData name="Eun Sik Kim" userId="bcacccfb-5b99-4a48-9177-2a3e26ed3d66" providerId="ADAL" clId="{485F4389-DBC3-4BEC-B436-6BB95A1F8494}" dt="2026-04-23T01:05:42.028" v="2889" actId="700"/>
          <ac:spMkLst>
            <pc:docMk/>
            <pc:sldMk cId="2392380956" sldId="275"/>
            <ac:spMk id="3" creationId="{B6849F00-8AF4-F0F7-7063-DD500BCB2C3A}"/>
          </ac:spMkLst>
        </pc:spChg>
        <pc:spChg chg="add mod ord">
          <ac:chgData name="Eun Sik Kim" userId="bcacccfb-5b99-4a48-9177-2a3e26ed3d66" providerId="ADAL" clId="{485F4389-DBC3-4BEC-B436-6BB95A1F8494}" dt="2026-04-23T01:06:55.689" v="3009" actId="403"/>
          <ac:spMkLst>
            <pc:docMk/>
            <pc:sldMk cId="2392380956" sldId="275"/>
            <ac:spMk id="4" creationId="{9E2580D0-7747-5B99-E930-955F76E8047C}"/>
          </ac:spMkLst>
        </pc:spChg>
        <pc:spChg chg="add mod ord">
          <ac:chgData name="Eun Sik Kim" userId="bcacccfb-5b99-4a48-9177-2a3e26ed3d66" providerId="ADAL" clId="{485F4389-DBC3-4BEC-B436-6BB95A1F8494}" dt="2026-04-23T01:08:03.359" v="3018" actId="404"/>
          <ac:spMkLst>
            <pc:docMk/>
            <pc:sldMk cId="2392380956" sldId="275"/>
            <ac:spMk id="5" creationId="{4AAAC795-AF52-9DC7-524F-26822CDCA128}"/>
          </ac:spMkLst>
        </pc:spChg>
        <pc:spChg chg="add mod ord">
          <ac:chgData name="Eun Sik Kim" userId="bcacccfb-5b99-4a48-9177-2a3e26ed3d66" providerId="ADAL" clId="{485F4389-DBC3-4BEC-B436-6BB95A1F8494}" dt="2026-04-23T01:05:42.028" v="2889" actId="700"/>
          <ac:spMkLst>
            <pc:docMk/>
            <pc:sldMk cId="2392380956" sldId="275"/>
            <ac:spMk id="6" creationId="{90D9DC14-547F-105E-B297-4CFD07820DFF}"/>
          </ac:spMkLst>
        </pc:spChg>
      </pc:sldChg>
      <pc:sldChg chg="addSp delSp modSp add mod modClrScheme chgLayout">
        <pc:chgData name="Eun Sik Kim" userId="bcacccfb-5b99-4a48-9177-2a3e26ed3d66" providerId="ADAL" clId="{485F4389-DBC3-4BEC-B436-6BB95A1F8494}" dt="2026-04-23T01:09:30.784" v="3240" actId="20577"/>
        <pc:sldMkLst>
          <pc:docMk/>
          <pc:sldMk cId="2713732507" sldId="276"/>
        </pc:sldMkLst>
        <pc:spChg chg="mod ord">
          <ac:chgData name="Eun Sik Kim" userId="bcacccfb-5b99-4a48-9177-2a3e26ed3d66" providerId="ADAL" clId="{485F4389-DBC3-4BEC-B436-6BB95A1F8494}" dt="2026-04-23T01:08:15.590" v="3047" actId="700"/>
          <ac:spMkLst>
            <pc:docMk/>
            <pc:sldMk cId="2713732507" sldId="276"/>
            <ac:spMk id="2" creationId="{B9F9E826-9548-99CA-D840-1B1ACE9B5F8F}"/>
          </ac:spMkLst>
        </pc:spChg>
        <pc:spChg chg="add mod ord">
          <ac:chgData name="Eun Sik Kim" userId="bcacccfb-5b99-4a48-9177-2a3e26ed3d66" providerId="ADAL" clId="{485F4389-DBC3-4BEC-B436-6BB95A1F8494}" dt="2026-04-23T01:09:30.784" v="3240" actId="20577"/>
          <ac:spMkLst>
            <pc:docMk/>
            <pc:sldMk cId="2713732507" sldId="276"/>
            <ac:spMk id="3" creationId="{54C2988E-1F46-03EB-B4DA-3B3D48C0F595}"/>
          </ac:spMkLst>
        </pc:spChg>
        <pc:spChg chg="mod ord">
          <ac:chgData name="Eun Sik Kim" userId="bcacccfb-5b99-4a48-9177-2a3e26ed3d66" providerId="ADAL" clId="{485F4389-DBC3-4BEC-B436-6BB95A1F8494}" dt="2026-04-23T01:08:22.263" v="3048"/>
          <ac:spMkLst>
            <pc:docMk/>
            <pc:sldMk cId="2713732507" sldId="276"/>
            <ac:spMk id="4" creationId="{9B8137B1-E545-33E3-A17C-6A158321D2E9}"/>
          </ac:spMkLst>
        </pc:spChg>
        <pc:spChg chg="mod ord">
          <ac:chgData name="Eun Sik Kim" userId="bcacccfb-5b99-4a48-9177-2a3e26ed3d66" providerId="ADAL" clId="{485F4389-DBC3-4BEC-B436-6BB95A1F8494}" dt="2026-04-23T01:08:41.387" v="3052" actId="368"/>
          <ac:spMkLst>
            <pc:docMk/>
            <pc:sldMk cId="2713732507" sldId="276"/>
            <ac:spMk id="5" creationId="{BC9EC777-EE42-FBDD-92A3-2959AF723CBC}"/>
          </ac:spMkLst>
        </pc:spChg>
        <pc:spChg chg="del mod ord">
          <ac:chgData name="Eun Sik Kim" userId="bcacccfb-5b99-4a48-9177-2a3e26ed3d66" providerId="ADAL" clId="{485F4389-DBC3-4BEC-B436-6BB95A1F8494}" dt="2026-04-23T01:08:15.590" v="3047" actId="700"/>
          <ac:spMkLst>
            <pc:docMk/>
            <pc:sldMk cId="2713732507" sldId="276"/>
            <ac:spMk id="6" creationId="{7966C6A1-FEA0-D36E-A401-F0D45BC2068E}"/>
          </ac:spMkLst>
        </pc:spChg>
      </pc:sldChg>
      <pc:sldChg chg="modSp new mod">
        <pc:chgData name="Eun Sik Kim" userId="bcacccfb-5b99-4a48-9177-2a3e26ed3d66" providerId="ADAL" clId="{485F4389-DBC3-4BEC-B436-6BB95A1F8494}" dt="2026-04-23T01:09:57.973" v="3267" actId="20577"/>
        <pc:sldMkLst>
          <pc:docMk/>
          <pc:sldMk cId="887134152" sldId="277"/>
        </pc:sldMkLst>
        <pc:spChg chg="mod">
          <ac:chgData name="Eun Sik Kim" userId="bcacccfb-5b99-4a48-9177-2a3e26ed3d66" providerId="ADAL" clId="{485F4389-DBC3-4BEC-B436-6BB95A1F8494}" dt="2026-04-23T01:09:57.973" v="3267" actId="20577"/>
          <ac:spMkLst>
            <pc:docMk/>
            <pc:sldMk cId="887134152" sldId="277"/>
            <ac:spMk id="2" creationId="{1ECA9C02-6868-A2C4-CAD1-F5F824A29B6C}"/>
          </ac:spMkLst>
        </pc:spChg>
      </pc:sldChg>
      <pc:sldChg chg="modSp new mod">
        <pc:chgData name="Eun Sik Kim" userId="bcacccfb-5b99-4a48-9177-2a3e26ed3d66" providerId="ADAL" clId="{485F4389-DBC3-4BEC-B436-6BB95A1F8494}" dt="2026-04-23T01:10:43.101" v="3271" actId="404"/>
        <pc:sldMkLst>
          <pc:docMk/>
          <pc:sldMk cId="2689468130" sldId="278"/>
        </pc:sldMkLst>
        <pc:spChg chg="mod">
          <ac:chgData name="Eun Sik Kim" userId="bcacccfb-5b99-4a48-9177-2a3e26ed3d66" providerId="ADAL" clId="{485F4389-DBC3-4BEC-B436-6BB95A1F8494}" dt="2026-04-23T01:10:37.071" v="3269"/>
          <ac:spMkLst>
            <pc:docMk/>
            <pc:sldMk cId="2689468130" sldId="278"/>
            <ac:spMk id="2" creationId="{823AF206-9361-EDF6-19A2-7AB0D3F62522}"/>
          </ac:spMkLst>
        </pc:spChg>
        <pc:spChg chg="mod">
          <ac:chgData name="Eun Sik Kim" userId="bcacccfb-5b99-4a48-9177-2a3e26ed3d66" providerId="ADAL" clId="{485F4389-DBC3-4BEC-B436-6BB95A1F8494}" dt="2026-04-23T01:10:43.101" v="3271" actId="404"/>
          <ac:spMkLst>
            <pc:docMk/>
            <pc:sldMk cId="2689468130" sldId="278"/>
            <ac:spMk id="3" creationId="{B9A84CAA-0A15-ADD8-5429-E9801CA2FC37}"/>
          </ac:spMkLst>
        </pc:spChg>
      </pc:sldChg>
      <pc:sldChg chg="modSp new mod">
        <pc:chgData name="Eun Sik Kim" userId="bcacccfb-5b99-4a48-9177-2a3e26ed3d66" providerId="ADAL" clId="{485F4389-DBC3-4BEC-B436-6BB95A1F8494}" dt="2026-04-23T01:13:25.088" v="3341" actId="20577"/>
        <pc:sldMkLst>
          <pc:docMk/>
          <pc:sldMk cId="1240996799" sldId="279"/>
        </pc:sldMkLst>
        <pc:spChg chg="mod">
          <ac:chgData name="Eun Sik Kim" userId="bcacccfb-5b99-4a48-9177-2a3e26ed3d66" providerId="ADAL" clId="{485F4389-DBC3-4BEC-B436-6BB95A1F8494}" dt="2026-04-23T01:13:25.088" v="3341" actId="20577"/>
          <ac:spMkLst>
            <pc:docMk/>
            <pc:sldMk cId="1240996799" sldId="279"/>
            <ac:spMk id="2" creationId="{826D5BE0-355F-530C-DB45-DF46EF16EFA4}"/>
          </ac:spMkLst>
        </pc:spChg>
        <pc:spChg chg="mod">
          <ac:chgData name="Eun Sik Kim" userId="bcacccfb-5b99-4a48-9177-2a3e26ed3d66" providerId="ADAL" clId="{485F4389-DBC3-4BEC-B436-6BB95A1F8494}" dt="2026-04-23T01:12:20.398" v="3300" actId="20577"/>
          <ac:spMkLst>
            <pc:docMk/>
            <pc:sldMk cId="1240996799" sldId="279"/>
            <ac:spMk id="3" creationId="{D4B4C9C0-D4B2-D773-070A-5A3111A95619}"/>
          </ac:spMkLst>
        </pc:spChg>
        <pc:spChg chg="mod">
          <ac:chgData name="Eun Sik Kim" userId="bcacccfb-5b99-4a48-9177-2a3e26ed3d66" providerId="ADAL" clId="{485F4389-DBC3-4BEC-B436-6BB95A1F8494}" dt="2026-04-23T01:11:44.179" v="3278"/>
          <ac:spMkLst>
            <pc:docMk/>
            <pc:sldMk cId="1240996799" sldId="279"/>
            <ac:spMk id="4" creationId="{69DC48EB-BBD7-395E-234A-A39D3F4B71D8}"/>
          </ac:spMkLst>
        </pc:spChg>
      </pc:sldChg>
      <pc:sldChg chg="addSp modSp add mod modClrScheme chgLayout">
        <pc:chgData name="Eun Sik Kim" userId="bcacccfb-5b99-4a48-9177-2a3e26ed3d66" providerId="ADAL" clId="{485F4389-DBC3-4BEC-B436-6BB95A1F8494}" dt="2026-04-23T01:18:34.139" v="3672" actId="403"/>
        <pc:sldMkLst>
          <pc:docMk/>
          <pc:sldMk cId="543008028" sldId="280"/>
        </pc:sldMkLst>
        <pc:spChg chg="mod ord">
          <ac:chgData name="Eun Sik Kim" userId="bcacccfb-5b99-4a48-9177-2a3e26ed3d66" providerId="ADAL" clId="{485F4389-DBC3-4BEC-B436-6BB95A1F8494}" dt="2026-04-23T01:15:46.300" v="3371" actId="700"/>
          <ac:spMkLst>
            <pc:docMk/>
            <pc:sldMk cId="543008028" sldId="280"/>
            <ac:spMk id="2" creationId="{AAAECC90-4B97-EA1A-DB83-80E11FAB547B}"/>
          </ac:spMkLst>
        </pc:spChg>
        <pc:spChg chg="mod ord">
          <ac:chgData name="Eun Sik Kim" userId="bcacccfb-5b99-4a48-9177-2a3e26ed3d66" providerId="ADAL" clId="{485F4389-DBC3-4BEC-B436-6BB95A1F8494}" dt="2026-04-23T01:18:34.139" v="3672" actId="403"/>
          <ac:spMkLst>
            <pc:docMk/>
            <pc:sldMk cId="543008028" sldId="280"/>
            <ac:spMk id="3" creationId="{7A17C054-6D73-86E0-8487-B1ADBBE421C4}"/>
          </ac:spMkLst>
        </pc:spChg>
        <pc:spChg chg="add mod ord">
          <ac:chgData name="Eun Sik Kim" userId="bcacccfb-5b99-4a48-9177-2a3e26ed3d66" providerId="ADAL" clId="{485F4389-DBC3-4BEC-B436-6BB95A1F8494}" dt="2026-04-23T01:16:41.372" v="3383" actId="242"/>
          <ac:spMkLst>
            <pc:docMk/>
            <pc:sldMk cId="543008028" sldId="280"/>
            <ac:spMk id="4" creationId="{4C6D010E-9302-B8FC-4FB2-24F95EDA122B}"/>
          </ac:spMkLst>
        </pc:spChg>
        <pc:spChg chg="add mod ord">
          <ac:chgData name="Eun Sik Kim" userId="bcacccfb-5b99-4a48-9177-2a3e26ed3d66" providerId="ADAL" clId="{485F4389-DBC3-4BEC-B436-6BB95A1F8494}" dt="2026-04-23T01:15:46.300" v="3371" actId="700"/>
          <ac:spMkLst>
            <pc:docMk/>
            <pc:sldMk cId="543008028" sldId="280"/>
            <ac:spMk id="5" creationId="{8D262106-4DE7-BA4D-4673-71B3BADACFF7}"/>
          </ac:spMkLst>
        </pc:spChg>
      </pc:sldChg>
      <pc:sldChg chg="addSp delSp modSp new mod modClrScheme chgLayout">
        <pc:chgData name="Eun Sik Kim" userId="bcacccfb-5b99-4a48-9177-2a3e26ed3d66" providerId="ADAL" clId="{485F4389-DBC3-4BEC-B436-6BB95A1F8494}" dt="2026-04-23T01:19:28.171" v="3709" actId="20577"/>
        <pc:sldMkLst>
          <pc:docMk/>
          <pc:sldMk cId="2552375293" sldId="281"/>
        </pc:sldMkLst>
        <pc:spChg chg="del mod ord">
          <ac:chgData name="Eun Sik Kim" userId="bcacccfb-5b99-4a48-9177-2a3e26ed3d66" providerId="ADAL" clId="{485F4389-DBC3-4BEC-B436-6BB95A1F8494}" dt="2026-04-23T01:19:09.988" v="3673" actId="700"/>
          <ac:spMkLst>
            <pc:docMk/>
            <pc:sldMk cId="2552375293" sldId="281"/>
            <ac:spMk id="2" creationId="{45556E58-E946-5FDE-B9B4-AF1B32116E88}"/>
          </ac:spMkLst>
        </pc:spChg>
        <pc:spChg chg="del">
          <ac:chgData name="Eun Sik Kim" userId="bcacccfb-5b99-4a48-9177-2a3e26ed3d66" providerId="ADAL" clId="{485F4389-DBC3-4BEC-B436-6BB95A1F8494}" dt="2026-04-23T01:19:09.988" v="3673" actId="700"/>
          <ac:spMkLst>
            <pc:docMk/>
            <pc:sldMk cId="2552375293" sldId="281"/>
            <ac:spMk id="3" creationId="{31C57925-C8BD-1DC8-7DF1-7C01B8CD0DEE}"/>
          </ac:spMkLst>
        </pc:spChg>
        <pc:spChg chg="del">
          <ac:chgData name="Eun Sik Kim" userId="bcacccfb-5b99-4a48-9177-2a3e26ed3d66" providerId="ADAL" clId="{485F4389-DBC3-4BEC-B436-6BB95A1F8494}" dt="2026-04-23T01:19:09.988" v="3673" actId="700"/>
          <ac:spMkLst>
            <pc:docMk/>
            <pc:sldMk cId="2552375293" sldId="281"/>
            <ac:spMk id="4" creationId="{EEC9CE4B-2628-8F1C-7C2B-D22FA54823B3}"/>
          </ac:spMkLst>
        </pc:spChg>
        <pc:spChg chg="del mod ord">
          <ac:chgData name="Eun Sik Kim" userId="bcacccfb-5b99-4a48-9177-2a3e26ed3d66" providerId="ADAL" clId="{485F4389-DBC3-4BEC-B436-6BB95A1F8494}" dt="2026-04-23T01:19:09.988" v="3673" actId="700"/>
          <ac:spMkLst>
            <pc:docMk/>
            <pc:sldMk cId="2552375293" sldId="281"/>
            <ac:spMk id="5" creationId="{3A5732AD-4B02-CBBC-6AF4-4D83F45B79AC}"/>
          </ac:spMkLst>
        </pc:spChg>
        <pc:spChg chg="add mod ord">
          <ac:chgData name="Eun Sik Kim" userId="bcacccfb-5b99-4a48-9177-2a3e26ed3d66" providerId="ADAL" clId="{485F4389-DBC3-4BEC-B436-6BB95A1F8494}" dt="2026-04-23T01:19:28.171" v="3709" actId="20577"/>
          <ac:spMkLst>
            <pc:docMk/>
            <pc:sldMk cId="2552375293" sldId="281"/>
            <ac:spMk id="6" creationId="{846C8199-3346-71AD-E9A8-3C0F8073BF0A}"/>
          </ac:spMkLst>
        </pc:spChg>
        <pc:spChg chg="add mod ord">
          <ac:chgData name="Eun Sik Kim" userId="bcacccfb-5b99-4a48-9177-2a3e26ed3d66" providerId="ADAL" clId="{485F4389-DBC3-4BEC-B436-6BB95A1F8494}" dt="2026-04-23T01:19:09.988" v="3673" actId="700"/>
          <ac:spMkLst>
            <pc:docMk/>
            <pc:sldMk cId="2552375293" sldId="281"/>
            <ac:spMk id="7" creationId="{F38759AA-E2B2-04D9-9603-429499C14DA9}"/>
          </ac:spMkLst>
        </pc:spChg>
      </pc:sldChg>
      <pc:sldChg chg="modSp new">
        <pc:chgData name="Eun Sik Kim" userId="bcacccfb-5b99-4a48-9177-2a3e26ed3d66" providerId="ADAL" clId="{485F4389-DBC3-4BEC-B436-6BB95A1F8494}" dt="2026-04-23T01:19:41.497" v="3712"/>
        <pc:sldMkLst>
          <pc:docMk/>
          <pc:sldMk cId="1058598336" sldId="282"/>
        </pc:sldMkLst>
        <pc:spChg chg="mod">
          <ac:chgData name="Eun Sik Kim" userId="bcacccfb-5b99-4a48-9177-2a3e26ed3d66" providerId="ADAL" clId="{485F4389-DBC3-4BEC-B436-6BB95A1F8494}" dt="2026-04-23T01:19:41.497" v="3712"/>
          <ac:spMkLst>
            <pc:docMk/>
            <pc:sldMk cId="1058598336" sldId="282"/>
            <ac:spMk id="2" creationId="{36FD24F2-F7A2-0F0E-BECE-A4C6351E5FCE}"/>
          </ac:spMkLst>
        </pc:spChg>
        <pc:spChg chg="mod">
          <ac:chgData name="Eun Sik Kim" userId="bcacccfb-5b99-4a48-9177-2a3e26ed3d66" providerId="ADAL" clId="{485F4389-DBC3-4BEC-B436-6BB95A1F8494}" dt="2026-04-23T01:19:35.136" v="3711"/>
          <ac:spMkLst>
            <pc:docMk/>
            <pc:sldMk cId="1058598336" sldId="282"/>
            <ac:spMk id="3" creationId="{9DF2828E-8815-ABA9-D863-43F5A7F2AC74}"/>
          </ac:spMkLst>
        </pc:spChg>
      </pc:sldChg>
      <pc:sldChg chg="modSp add mod">
        <pc:chgData name="Eun Sik Kim" userId="bcacccfb-5b99-4a48-9177-2a3e26ed3d66" providerId="ADAL" clId="{485F4389-DBC3-4BEC-B436-6BB95A1F8494}" dt="2026-04-23T01:23:18.243" v="3908" actId="5793"/>
        <pc:sldMkLst>
          <pc:docMk/>
          <pc:sldMk cId="2355116398" sldId="283"/>
        </pc:sldMkLst>
        <pc:spChg chg="mod">
          <ac:chgData name="Eun Sik Kim" userId="bcacccfb-5b99-4a48-9177-2a3e26ed3d66" providerId="ADAL" clId="{485F4389-DBC3-4BEC-B436-6BB95A1F8494}" dt="2026-04-23T01:19:56.253" v="3725" actId="20577"/>
          <ac:spMkLst>
            <pc:docMk/>
            <pc:sldMk cId="2355116398" sldId="283"/>
            <ac:spMk id="2" creationId="{96C27F8A-1CB6-BBE7-F2D7-E4A0F10B8195}"/>
          </ac:spMkLst>
        </pc:spChg>
        <pc:spChg chg="mod">
          <ac:chgData name="Eun Sik Kim" userId="bcacccfb-5b99-4a48-9177-2a3e26ed3d66" providerId="ADAL" clId="{485F4389-DBC3-4BEC-B436-6BB95A1F8494}" dt="2026-04-23T01:23:18.243" v="3908" actId="5793"/>
          <ac:spMkLst>
            <pc:docMk/>
            <pc:sldMk cId="2355116398" sldId="283"/>
            <ac:spMk id="3" creationId="{55EB51EA-721B-E9B1-7B0D-BE76CE828D83}"/>
          </ac:spMkLst>
        </pc:spChg>
      </pc:sldChg>
      <pc:sldChg chg="modSp new mod">
        <pc:chgData name="Eun Sik Kim" userId="bcacccfb-5b99-4a48-9177-2a3e26ed3d66" providerId="ADAL" clId="{485F4389-DBC3-4BEC-B436-6BB95A1F8494}" dt="2026-04-23T01:22:56.162" v="3905" actId="20577"/>
        <pc:sldMkLst>
          <pc:docMk/>
          <pc:sldMk cId="1339157505" sldId="284"/>
        </pc:sldMkLst>
        <pc:spChg chg="mod">
          <ac:chgData name="Eun Sik Kim" userId="bcacccfb-5b99-4a48-9177-2a3e26ed3d66" providerId="ADAL" clId="{485F4389-DBC3-4BEC-B436-6BB95A1F8494}" dt="2026-04-23T01:20:39.468" v="3734" actId="20577"/>
          <ac:spMkLst>
            <pc:docMk/>
            <pc:sldMk cId="1339157505" sldId="284"/>
            <ac:spMk id="2" creationId="{9B8B4119-2A64-7A83-5352-78E68B734E8E}"/>
          </ac:spMkLst>
        </pc:spChg>
        <pc:spChg chg="mod">
          <ac:chgData name="Eun Sik Kim" userId="bcacccfb-5b99-4a48-9177-2a3e26ed3d66" providerId="ADAL" clId="{485F4389-DBC3-4BEC-B436-6BB95A1F8494}" dt="2026-04-23T01:21:31.898" v="3866" actId="20577"/>
          <ac:spMkLst>
            <pc:docMk/>
            <pc:sldMk cId="1339157505" sldId="284"/>
            <ac:spMk id="3" creationId="{75E01DA8-82DD-523A-3521-68F8C056E212}"/>
          </ac:spMkLst>
        </pc:spChg>
        <pc:spChg chg="mod">
          <ac:chgData name="Eun Sik Kim" userId="bcacccfb-5b99-4a48-9177-2a3e26ed3d66" providerId="ADAL" clId="{485F4389-DBC3-4BEC-B436-6BB95A1F8494}" dt="2026-04-23T01:22:56.162" v="3905" actId="20577"/>
          <ac:spMkLst>
            <pc:docMk/>
            <pc:sldMk cId="1339157505" sldId="284"/>
            <ac:spMk id="4" creationId="{BD075FBC-CCC9-AFAD-1E0D-21E7948EE846}"/>
          </ac:spMkLst>
        </pc:spChg>
      </pc:sldChg>
      <pc:sldChg chg="modSp new mod">
        <pc:chgData name="Eun Sik Kim" userId="bcacccfb-5b99-4a48-9177-2a3e26ed3d66" providerId="ADAL" clId="{485F4389-DBC3-4BEC-B436-6BB95A1F8494}" dt="2026-04-23T01:23:42.333" v="3921" actId="20577"/>
        <pc:sldMkLst>
          <pc:docMk/>
          <pc:sldMk cId="1413763704" sldId="285"/>
        </pc:sldMkLst>
        <pc:spChg chg="mod">
          <ac:chgData name="Eun Sik Kim" userId="bcacccfb-5b99-4a48-9177-2a3e26ed3d66" providerId="ADAL" clId="{485F4389-DBC3-4BEC-B436-6BB95A1F8494}" dt="2026-04-23T01:23:42.333" v="3921" actId="20577"/>
          <ac:spMkLst>
            <pc:docMk/>
            <pc:sldMk cId="1413763704" sldId="285"/>
            <ac:spMk id="2" creationId="{1A242150-4657-87EB-4B96-3CB3EC1FC3E5}"/>
          </ac:spMkLst>
        </pc:spChg>
      </pc:sldChg>
      <pc:sldChg chg="modSp new mod">
        <pc:chgData name="Eun Sik Kim" userId="bcacccfb-5b99-4a48-9177-2a3e26ed3d66" providerId="ADAL" clId="{485F4389-DBC3-4BEC-B436-6BB95A1F8494}" dt="2026-04-23T01:24:59.830" v="3954" actId="404"/>
        <pc:sldMkLst>
          <pc:docMk/>
          <pc:sldMk cId="1213969791" sldId="286"/>
        </pc:sldMkLst>
        <pc:spChg chg="mod">
          <ac:chgData name="Eun Sik Kim" userId="bcacccfb-5b99-4a48-9177-2a3e26ed3d66" providerId="ADAL" clId="{485F4389-DBC3-4BEC-B436-6BB95A1F8494}" dt="2026-04-23T01:24:22.548" v="3933" actId="20577"/>
          <ac:spMkLst>
            <pc:docMk/>
            <pc:sldMk cId="1213969791" sldId="286"/>
            <ac:spMk id="2" creationId="{B4E710B1-5756-FC18-F8D7-283CF8F8D6C1}"/>
          </ac:spMkLst>
        </pc:spChg>
        <pc:spChg chg="mod">
          <ac:chgData name="Eun Sik Kim" userId="bcacccfb-5b99-4a48-9177-2a3e26ed3d66" providerId="ADAL" clId="{485F4389-DBC3-4BEC-B436-6BB95A1F8494}" dt="2026-04-23T01:24:59.830" v="3954" actId="404"/>
          <ac:spMkLst>
            <pc:docMk/>
            <pc:sldMk cId="1213969791" sldId="286"/>
            <ac:spMk id="3" creationId="{C8F5177A-4081-D469-5CE7-FC0FA86EBF5F}"/>
          </ac:spMkLst>
        </pc:spChg>
      </pc:sldChg>
      <pc:sldChg chg="modSp add mod">
        <pc:chgData name="Eun Sik Kim" userId="bcacccfb-5b99-4a48-9177-2a3e26ed3d66" providerId="ADAL" clId="{485F4389-DBC3-4BEC-B436-6BB95A1F8494}" dt="2026-04-23T01:25:47.787" v="3990" actId="20577"/>
        <pc:sldMkLst>
          <pc:docMk/>
          <pc:sldMk cId="933639757" sldId="287"/>
        </pc:sldMkLst>
        <pc:spChg chg="mod">
          <ac:chgData name="Eun Sik Kim" userId="bcacccfb-5b99-4a48-9177-2a3e26ed3d66" providerId="ADAL" clId="{485F4389-DBC3-4BEC-B436-6BB95A1F8494}" dt="2026-04-23T01:25:47.787" v="3990" actId="20577"/>
          <ac:spMkLst>
            <pc:docMk/>
            <pc:sldMk cId="933639757" sldId="287"/>
            <ac:spMk id="2" creationId="{83B247C3-3A89-723C-A197-242B87539ABC}"/>
          </ac:spMkLst>
        </pc:spChg>
        <pc:spChg chg="mod">
          <ac:chgData name="Eun Sik Kim" userId="bcacccfb-5b99-4a48-9177-2a3e26ed3d66" providerId="ADAL" clId="{485F4389-DBC3-4BEC-B436-6BB95A1F8494}" dt="2026-04-23T01:25:15.652" v="3971"/>
          <ac:spMkLst>
            <pc:docMk/>
            <pc:sldMk cId="933639757" sldId="287"/>
            <ac:spMk id="3" creationId="{75C994F2-0108-562A-C17C-FEB20CA1FF38}"/>
          </ac:spMkLst>
        </pc:spChg>
      </pc:sldChg>
      <pc:sldChg chg="modSp add mod">
        <pc:chgData name="Eun Sik Kim" userId="bcacccfb-5b99-4a48-9177-2a3e26ed3d66" providerId="ADAL" clId="{485F4389-DBC3-4BEC-B436-6BB95A1F8494}" dt="2026-04-23T01:25:46.753" v="3989" actId="20577"/>
        <pc:sldMkLst>
          <pc:docMk/>
          <pc:sldMk cId="123830914" sldId="288"/>
        </pc:sldMkLst>
        <pc:spChg chg="mod">
          <ac:chgData name="Eun Sik Kim" userId="bcacccfb-5b99-4a48-9177-2a3e26ed3d66" providerId="ADAL" clId="{485F4389-DBC3-4BEC-B436-6BB95A1F8494}" dt="2026-04-23T01:25:46.753" v="3989" actId="20577"/>
          <ac:spMkLst>
            <pc:docMk/>
            <pc:sldMk cId="123830914" sldId="288"/>
            <ac:spMk id="2" creationId="{A8642C49-48E4-485B-B13A-AC2761B37A14}"/>
          </ac:spMkLst>
        </pc:spChg>
        <pc:spChg chg="mod">
          <ac:chgData name="Eun Sik Kim" userId="bcacccfb-5b99-4a48-9177-2a3e26ed3d66" providerId="ADAL" clId="{485F4389-DBC3-4BEC-B436-6BB95A1F8494}" dt="2026-04-23T01:25:28.264" v="3983"/>
          <ac:spMkLst>
            <pc:docMk/>
            <pc:sldMk cId="123830914" sldId="288"/>
            <ac:spMk id="3" creationId="{F94E992B-75AB-43E9-AE95-DCE5A4AAAD35}"/>
          </ac:spMkLst>
        </pc:spChg>
      </pc:sldChg>
      <pc:sldChg chg="modSp new mod">
        <pc:chgData name="Eun Sik Kim" userId="bcacccfb-5b99-4a48-9177-2a3e26ed3d66" providerId="ADAL" clId="{485F4389-DBC3-4BEC-B436-6BB95A1F8494}" dt="2026-04-23T01:25:45.211" v="3988" actId="20577"/>
        <pc:sldMkLst>
          <pc:docMk/>
          <pc:sldMk cId="868129130" sldId="289"/>
        </pc:sldMkLst>
        <pc:spChg chg="mod">
          <ac:chgData name="Eun Sik Kim" userId="bcacccfb-5b99-4a48-9177-2a3e26ed3d66" providerId="ADAL" clId="{485F4389-DBC3-4BEC-B436-6BB95A1F8494}" dt="2026-04-23T01:25:45.211" v="3988" actId="20577"/>
          <ac:spMkLst>
            <pc:docMk/>
            <pc:sldMk cId="868129130" sldId="289"/>
            <ac:spMk id="2" creationId="{6C6E2940-EDA7-00B5-8B3C-55B7920C5E71}"/>
          </ac:spMkLst>
        </pc:spChg>
        <pc:spChg chg="mod">
          <ac:chgData name="Eun Sik Kim" userId="bcacccfb-5b99-4a48-9177-2a3e26ed3d66" providerId="ADAL" clId="{485F4389-DBC3-4BEC-B436-6BB95A1F8494}" dt="2026-04-23T01:25:34.708" v="3985"/>
          <ac:spMkLst>
            <pc:docMk/>
            <pc:sldMk cId="868129130" sldId="289"/>
            <ac:spMk id="3" creationId="{5955FB27-76BA-38FD-1BD9-F79FBF8B476C}"/>
          </ac:spMkLst>
        </pc:spChg>
      </pc:sldChg>
      <pc:sldChg chg="modSp add mod">
        <pc:chgData name="Eun Sik Kim" userId="bcacccfb-5b99-4a48-9177-2a3e26ed3d66" providerId="ADAL" clId="{485F4389-DBC3-4BEC-B436-6BB95A1F8494}" dt="2026-04-23T01:26:06.798" v="3997" actId="12"/>
        <pc:sldMkLst>
          <pc:docMk/>
          <pc:sldMk cId="9924614" sldId="290"/>
        </pc:sldMkLst>
        <pc:spChg chg="mod">
          <ac:chgData name="Eun Sik Kim" userId="bcacccfb-5b99-4a48-9177-2a3e26ed3d66" providerId="ADAL" clId="{485F4389-DBC3-4BEC-B436-6BB95A1F8494}" dt="2026-04-23T01:25:52.816" v="3992" actId="20577"/>
          <ac:spMkLst>
            <pc:docMk/>
            <pc:sldMk cId="9924614" sldId="290"/>
            <ac:spMk id="2" creationId="{8706A3FE-7A61-DF72-E2C8-0CCE6F6D04DA}"/>
          </ac:spMkLst>
        </pc:spChg>
        <pc:spChg chg="mod">
          <ac:chgData name="Eun Sik Kim" userId="bcacccfb-5b99-4a48-9177-2a3e26ed3d66" providerId="ADAL" clId="{485F4389-DBC3-4BEC-B436-6BB95A1F8494}" dt="2026-04-23T01:26:06.798" v="3997" actId="12"/>
          <ac:spMkLst>
            <pc:docMk/>
            <pc:sldMk cId="9924614" sldId="290"/>
            <ac:spMk id="3" creationId="{64029EE6-5FFB-4B26-0959-EE1193CD7EB3}"/>
          </ac:spMkLst>
        </pc:spChg>
      </pc:sldChg>
      <pc:sldChg chg="modSp new mod">
        <pc:chgData name="Eun Sik Kim" userId="bcacccfb-5b99-4a48-9177-2a3e26ed3d66" providerId="ADAL" clId="{485F4389-DBC3-4BEC-B436-6BB95A1F8494}" dt="2026-04-23T01:26:43.008" v="4040"/>
        <pc:sldMkLst>
          <pc:docMk/>
          <pc:sldMk cId="3439870643" sldId="291"/>
        </pc:sldMkLst>
        <pc:spChg chg="mod">
          <ac:chgData name="Eun Sik Kim" userId="bcacccfb-5b99-4a48-9177-2a3e26ed3d66" providerId="ADAL" clId="{485F4389-DBC3-4BEC-B436-6BB95A1F8494}" dt="2026-04-23T01:26:39.432" v="4039" actId="27636"/>
          <ac:spMkLst>
            <pc:docMk/>
            <pc:sldMk cId="3439870643" sldId="291"/>
            <ac:spMk id="2" creationId="{4FF4C46B-2F2F-67FC-7946-7BF7A7666CCD}"/>
          </ac:spMkLst>
        </pc:spChg>
        <pc:spChg chg="mod">
          <ac:chgData name="Eun Sik Kim" userId="bcacccfb-5b99-4a48-9177-2a3e26ed3d66" providerId="ADAL" clId="{485F4389-DBC3-4BEC-B436-6BB95A1F8494}" dt="2026-04-23T01:26:43.008" v="4040"/>
          <ac:spMkLst>
            <pc:docMk/>
            <pc:sldMk cId="3439870643" sldId="291"/>
            <ac:spMk id="3" creationId="{9E1C88FE-17CA-3C1C-A3D8-815C26A55E40}"/>
          </ac:spMkLst>
        </pc:spChg>
      </pc:sldChg>
      <pc:sldChg chg="modSp add mod">
        <pc:chgData name="Eun Sik Kim" userId="bcacccfb-5b99-4a48-9177-2a3e26ed3d66" providerId="ADAL" clId="{485F4389-DBC3-4BEC-B436-6BB95A1F8494}" dt="2026-04-23T01:27:34.907" v="4108"/>
        <pc:sldMkLst>
          <pc:docMk/>
          <pc:sldMk cId="3861135" sldId="292"/>
        </pc:sldMkLst>
        <pc:spChg chg="mod">
          <ac:chgData name="Eun Sik Kim" userId="bcacccfb-5b99-4a48-9177-2a3e26ed3d66" providerId="ADAL" clId="{485F4389-DBC3-4BEC-B436-6BB95A1F8494}" dt="2026-04-23T01:27:28.513" v="4107" actId="20577"/>
          <ac:spMkLst>
            <pc:docMk/>
            <pc:sldMk cId="3861135" sldId="292"/>
            <ac:spMk id="2" creationId="{9F8DA379-3E17-91B0-1BB7-17B341339691}"/>
          </ac:spMkLst>
        </pc:spChg>
        <pc:spChg chg="mod">
          <ac:chgData name="Eun Sik Kim" userId="bcacccfb-5b99-4a48-9177-2a3e26ed3d66" providerId="ADAL" clId="{485F4389-DBC3-4BEC-B436-6BB95A1F8494}" dt="2026-04-23T01:27:34.907" v="4108"/>
          <ac:spMkLst>
            <pc:docMk/>
            <pc:sldMk cId="3861135" sldId="292"/>
            <ac:spMk id="3" creationId="{107D6C16-7140-4FD8-5E5A-D830C81BB474}"/>
          </ac:spMkLst>
        </pc:spChg>
      </pc:sldChg>
      <pc:sldChg chg="modSp add mod">
        <pc:chgData name="Eun Sik Kim" userId="bcacccfb-5b99-4a48-9177-2a3e26ed3d66" providerId="ADAL" clId="{485F4389-DBC3-4BEC-B436-6BB95A1F8494}" dt="2026-04-23T01:30:53.785" v="4115" actId="20577"/>
        <pc:sldMkLst>
          <pc:docMk/>
          <pc:sldMk cId="3159962881" sldId="293"/>
        </pc:sldMkLst>
        <pc:spChg chg="mod">
          <ac:chgData name="Eun Sik Kim" userId="bcacccfb-5b99-4a48-9177-2a3e26ed3d66" providerId="ADAL" clId="{485F4389-DBC3-4BEC-B436-6BB95A1F8494}" dt="2026-04-23T01:30:53.785" v="4115" actId="20577"/>
          <ac:spMkLst>
            <pc:docMk/>
            <pc:sldMk cId="3159962881" sldId="293"/>
            <ac:spMk id="2" creationId="{E5AB3714-455B-2FE2-F40E-C6ED4D817773}"/>
          </ac:spMkLst>
        </pc:spChg>
        <pc:spChg chg="mod">
          <ac:chgData name="Eun Sik Kim" userId="bcacccfb-5b99-4a48-9177-2a3e26ed3d66" providerId="ADAL" clId="{485F4389-DBC3-4BEC-B436-6BB95A1F8494}" dt="2026-04-23T01:27:41.102" v="4110"/>
          <ac:spMkLst>
            <pc:docMk/>
            <pc:sldMk cId="3159962881" sldId="293"/>
            <ac:spMk id="3" creationId="{81A33320-90D2-23DB-AEBB-F239B6E732FB}"/>
          </ac:spMkLst>
        </pc:spChg>
      </pc:sldChg>
      <pc:sldChg chg="modSp add mod">
        <pc:chgData name="Eun Sik Kim" userId="bcacccfb-5b99-4a48-9177-2a3e26ed3d66" providerId="ADAL" clId="{485F4389-DBC3-4BEC-B436-6BB95A1F8494}" dt="2026-04-23T01:30:55.140" v="4116" actId="20577"/>
        <pc:sldMkLst>
          <pc:docMk/>
          <pc:sldMk cId="2385036669" sldId="294"/>
        </pc:sldMkLst>
        <pc:spChg chg="mod">
          <ac:chgData name="Eun Sik Kim" userId="bcacccfb-5b99-4a48-9177-2a3e26ed3d66" providerId="ADAL" clId="{485F4389-DBC3-4BEC-B436-6BB95A1F8494}" dt="2026-04-23T01:30:55.140" v="4116" actId="20577"/>
          <ac:spMkLst>
            <pc:docMk/>
            <pc:sldMk cId="2385036669" sldId="294"/>
            <ac:spMk id="2" creationId="{896A77E4-5F09-609E-BA24-7C07ED492204}"/>
          </ac:spMkLst>
        </pc:spChg>
        <pc:spChg chg="mod">
          <ac:chgData name="Eun Sik Kim" userId="bcacccfb-5b99-4a48-9177-2a3e26ed3d66" providerId="ADAL" clId="{485F4389-DBC3-4BEC-B436-6BB95A1F8494}" dt="2026-04-23T01:27:46.598" v="4112"/>
          <ac:spMkLst>
            <pc:docMk/>
            <pc:sldMk cId="2385036669" sldId="294"/>
            <ac:spMk id="3" creationId="{9139A438-4E18-C4AC-510C-1FC5D53731B0}"/>
          </ac:spMkLst>
        </pc:spChg>
      </pc:sldChg>
      <pc:sldChg chg="modSp add mod">
        <pc:chgData name="Eun Sik Kim" userId="bcacccfb-5b99-4a48-9177-2a3e26ed3d66" providerId="ADAL" clId="{485F4389-DBC3-4BEC-B436-6BB95A1F8494}" dt="2026-04-23T01:30:56.330" v="4117" actId="20577"/>
        <pc:sldMkLst>
          <pc:docMk/>
          <pc:sldMk cId="644733523" sldId="295"/>
        </pc:sldMkLst>
        <pc:spChg chg="mod">
          <ac:chgData name="Eun Sik Kim" userId="bcacccfb-5b99-4a48-9177-2a3e26ed3d66" providerId="ADAL" clId="{485F4389-DBC3-4BEC-B436-6BB95A1F8494}" dt="2026-04-23T01:30:56.330" v="4117" actId="20577"/>
          <ac:spMkLst>
            <pc:docMk/>
            <pc:sldMk cId="644733523" sldId="295"/>
            <ac:spMk id="2" creationId="{E654E500-4673-DAE8-FC11-A0AB495E6745}"/>
          </ac:spMkLst>
        </pc:spChg>
        <pc:spChg chg="mod">
          <ac:chgData name="Eun Sik Kim" userId="bcacccfb-5b99-4a48-9177-2a3e26ed3d66" providerId="ADAL" clId="{485F4389-DBC3-4BEC-B436-6BB95A1F8494}" dt="2026-04-23T01:27:55.374" v="4114"/>
          <ac:spMkLst>
            <pc:docMk/>
            <pc:sldMk cId="644733523" sldId="295"/>
            <ac:spMk id="3" creationId="{0AE7FC62-A2DB-35EE-2CC8-B09518262B90}"/>
          </ac:spMkLst>
        </pc:spChg>
      </pc:sldChg>
      <pc:sldMasterChg chg="del">
        <pc:chgData name="Eun Sik Kim" userId="bcacccfb-5b99-4a48-9177-2a3e26ed3d66" providerId="ADAL" clId="{485F4389-DBC3-4BEC-B436-6BB95A1F8494}" dt="2026-04-23T00:22:04.975" v="0" actId="2696"/>
        <pc:sldMasterMkLst>
          <pc:docMk/>
          <pc:sldMasterMk cId="372121696" sldId="2147483648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28CCA-4C95-4479-9A48-66C87DC1B4C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BB03E-6589-44B5-A745-6234631B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94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0BB03E-6589-44B5-A745-6234631B46E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76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07BE9-A5DE-4017-F3BB-84E2C5AE5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6DAB0A-F31F-5253-364D-3A27BA189B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3A1985-7A99-C994-2209-0A8ED218D6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FF699-519A-E70C-5296-28916EAC8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0BB03E-6589-44B5-A745-6234631B46E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97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8EB5533-FFD2-AC89-F5D5-9CA8A68235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CSE 132X</a:t>
            </a:r>
            <a:br>
              <a:rPr lang="en-US" dirty="0"/>
            </a:br>
            <a:r>
              <a:rPr lang="en-US" dirty="0"/>
              <a:t>Module X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216BD9A-E63A-29A4-4510-AA237E1E5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+mn-lt"/>
                <a:ea typeface="Verdan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Module Name</a:t>
            </a:r>
          </a:p>
        </p:txBody>
      </p:sp>
    </p:spTree>
    <p:extLst>
      <p:ext uri="{BB962C8B-B14F-4D97-AF65-F5344CB8AC3E}">
        <p14:creationId xmlns:p14="http://schemas.microsoft.com/office/powerpoint/2010/main" val="57599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A645886-BC52-0DB4-79B3-41E52C4E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4"/>
            <a:ext cx="3932237" cy="1600200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812B-70B5-DE77-A706-59DA0398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06094"/>
            <a:ext cx="3932237" cy="3703037"/>
          </a:xfrm>
        </p:spPr>
        <p:txBody>
          <a:bodyPr/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01D6-88F8-935B-44C1-E106F44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0800"/>
            <a:ext cx="6172200" cy="4211782"/>
          </a:xfrm>
        </p:spPr>
        <p:txBody>
          <a:bodyPr/>
          <a:lstStyle>
            <a:lvl1pPr>
              <a:lnSpc>
                <a:spcPct val="100000"/>
              </a:lnSpc>
              <a:defRPr sz="32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28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24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20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20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828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24F4-2D26-8604-A647-00FF3F0C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7"/>
            <a:ext cx="3932237" cy="1600200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49720-5FB5-84B4-0D8E-9D9CFCA64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10307"/>
            <a:ext cx="3932237" cy="3698827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0788-613A-F48A-52AD-3DFD72FB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29170"/>
            <a:ext cx="6172200" cy="4194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8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Definition/Content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911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Content: Code on the side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037"/>
            <a:ext cx="5013960" cy="3513654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(Code)">
            <a:extLst>
              <a:ext uri="{FF2B5EF4-FFF2-40B4-BE49-F238E27FC236}">
                <a16:creationId xmlns:a16="http://schemas.microsoft.com/office/drawing/2014/main" id="{57F8AAEC-07E6-C6FA-1773-59A6D9FCF554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08276" y="1945035"/>
            <a:ext cx="5345523" cy="3513655"/>
          </a:xfrm>
        </p:spPr>
        <p:txBody>
          <a:bodyPr>
            <a:noAutofit/>
          </a:bodyPr>
          <a:lstStyle>
            <a:lvl1pPr>
              <a:buNone/>
              <a:defRPr sz="1600">
                <a:latin typeface="Consolas" panose="020B0609020204030204" pitchFamily="49" charset="0"/>
              </a:defRPr>
            </a:lvl1pPr>
            <a:lvl2pPr>
              <a:defRPr sz="1400">
                <a:latin typeface="Consolas" panose="020B0609020204030204" pitchFamily="49" charset="0"/>
              </a:defRPr>
            </a:lvl2pPr>
            <a:lvl3pPr defTabSz="457200">
              <a:defRPr sz="12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F044DB27-04C0-82C3-250D-7C87AC547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02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Content: Code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0939"/>
            <a:ext cx="10515600" cy="3757752"/>
          </a:xfrm>
        </p:spPr>
        <p:txBody>
          <a:bodyPr>
            <a:noAutofit/>
          </a:bodyPr>
          <a:lstStyle>
            <a:lvl1pPr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 defTabSz="457200"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574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and 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Content: Code &amp; Output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4814"/>
            <a:ext cx="7189922" cy="3753877"/>
          </a:xfrm>
        </p:spPr>
        <p:txBody>
          <a:bodyPr>
            <a:normAutofit/>
          </a:bodyPr>
          <a:lstStyle>
            <a:lvl1pPr marL="228600" indent="-228600">
              <a:buFontTx/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IDE 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7" name="Content (Console Output)">
            <a:extLst>
              <a:ext uri="{FF2B5EF4-FFF2-40B4-BE49-F238E27FC236}">
                <a16:creationId xmlns:a16="http://schemas.microsoft.com/office/drawing/2014/main" id="{0D47FBD4-5B7B-4C03-7CFF-04F809D8154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221851" y="1704814"/>
            <a:ext cx="3231396" cy="3753877"/>
          </a:xfrm>
          <a:prstGeom prst="roundRect">
            <a:avLst>
              <a:gd name="adj" fmla="val 5036"/>
            </a:avLst>
          </a:prstGeo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>
            <a:lvl1pPr>
              <a:buNone/>
              <a:defRPr sz="1600">
                <a:solidFill>
                  <a:schemeClr val="bg1"/>
                </a:solidFill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Console Output: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318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141AB51-F16E-44A0-FA54-B2A86951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7089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A7AB8050-85CF-D4C1-A4A1-2CB3ED259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6814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chemeClr val="tx1">
                    <a:tint val="82000"/>
                  </a:schemeClr>
                </a:solidFill>
                <a:latin typeface="+mn-lt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351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94F418E-1B44-BD04-F1F0-7802AF4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(Left)">
            <a:extLst>
              <a:ext uri="{FF2B5EF4-FFF2-40B4-BE49-F238E27FC236}">
                <a16:creationId xmlns:a16="http://schemas.microsoft.com/office/drawing/2014/main" id="{758F92E9-9231-ED07-D28B-84247654D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44525"/>
            <a:ext cx="5181600" cy="3788058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(Right)">
            <a:extLst>
              <a:ext uri="{FF2B5EF4-FFF2-40B4-BE49-F238E27FC236}">
                <a16:creationId xmlns:a16="http://schemas.microsoft.com/office/drawing/2014/main" id="{EFB735D5-79BE-5B68-EBC7-CDC41848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44525"/>
            <a:ext cx="5181600" cy="3788058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88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E738B067-85E0-A42F-30B9-ED41790B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429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24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7500C4B-97FF-154F-E050-1DDED49C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68"/>
            <a:ext cx="10515600" cy="760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styles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C4C4FD29-5D5B-8CF2-DF77-AFE1C6DE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5037"/>
            <a:ext cx="10515600" cy="3513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DF44C-6BCB-225C-667A-E76A3D564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functions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stdtypes.html#string-method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FE8D2-3DE4-AD9B-A5E0-BB43FEB9D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1321</a:t>
            </a:r>
            <a:br>
              <a:rPr lang="en-US" dirty="0"/>
            </a:br>
            <a:r>
              <a:rPr lang="en-US" dirty="0"/>
              <a:t>Module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BA973-B26D-1C3F-596F-AE13C93417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0972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8722C-7B81-38A2-F3CA-57B0A34F1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FD4A1-674F-593E-CFA7-5E2A1D28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Defining a method: Header –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ACBF7-8110-A256-69EC-62D70E34C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</a:t>
            </a:r>
            <a:r>
              <a:rPr lang="en-US" sz="2000" b="1" dirty="0"/>
              <a:t>name</a:t>
            </a:r>
            <a:r>
              <a:rPr lang="en-US" sz="2000" dirty="0"/>
              <a:t> or </a:t>
            </a:r>
            <a:r>
              <a:rPr lang="en-US" sz="2000" b="1" dirty="0"/>
              <a:t>identifier</a:t>
            </a:r>
            <a:r>
              <a:rPr lang="en-US" sz="2000" dirty="0"/>
              <a:t> of the function it is how the function will be referred in within the code.</a:t>
            </a:r>
          </a:p>
          <a:p>
            <a:r>
              <a:rPr lang="en-US" sz="2000" dirty="0"/>
              <a:t>For example, if you wanted to use the function defined here, you would call:</a:t>
            </a:r>
          </a:p>
          <a:p>
            <a:pPr lvl="1"/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isEven</a:t>
            </a:r>
            <a:r>
              <a:rPr lang="en-US" sz="1600" dirty="0">
                <a:latin typeface="Consolas" panose="020B0609020204030204" pitchFamily="49" charset="0"/>
              </a:rPr>
              <a:t>(2))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F328A-D83B-8F9C-1E23-8DFC3C1FA0E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is_even</a:t>
            </a:r>
            <a:r>
              <a:rPr lang="en-US" sz="2000" dirty="0">
                <a:solidFill>
                  <a:srgbClr val="403F53"/>
                </a:solidFill>
              </a:rPr>
              <a:t>(</a:t>
            </a:r>
            <a:r>
              <a:rPr lang="en-US" sz="2000" dirty="0">
                <a:solidFill>
                  <a:srgbClr val="0C969B"/>
                </a:solidFill>
              </a:rPr>
              <a:t>number</a:t>
            </a:r>
            <a:r>
              <a:rPr lang="en-US" sz="2000" dirty="0">
                <a:solidFill>
                  <a:srgbClr val="403F53"/>
                </a:solidFill>
              </a:rPr>
              <a:t>)</a:t>
            </a:r>
            <a:r>
              <a:rPr lang="en-US" sz="2000" dirty="0">
                <a:solidFill>
                  <a:srgbClr val="994CC3"/>
                </a:solidFill>
              </a:rPr>
              <a:t>: </a:t>
            </a:r>
            <a:r>
              <a:rPr lang="en-US" sz="2000" i="1" dirty="0">
                <a:solidFill>
                  <a:srgbClr val="989FB1"/>
                </a:solidFill>
              </a:rPr>
              <a:t># Header</a:t>
            </a:r>
            <a:br>
              <a:rPr lang="en-US" sz="2000" i="1" dirty="0">
                <a:solidFill>
                  <a:srgbClr val="989FB1"/>
                </a:solidFill>
              </a:rPr>
            </a:br>
            <a:r>
              <a:rPr lang="en-US" sz="2000" i="1" dirty="0">
                <a:solidFill>
                  <a:srgbClr val="989FB1"/>
                </a:solidFill>
              </a:rPr>
              <a:t>    </a:t>
            </a:r>
            <a:r>
              <a:rPr lang="en-US" sz="2000" i="1" dirty="0">
                <a:solidFill>
                  <a:srgbClr val="994CC3"/>
                </a:solidFill>
              </a:rPr>
              <a:t>return </a:t>
            </a:r>
            <a:r>
              <a:rPr lang="en-US" sz="2000" dirty="0">
                <a:solidFill>
                  <a:srgbClr val="0C969B"/>
                </a:solidFill>
              </a:rPr>
              <a:t>number </a:t>
            </a:r>
            <a:r>
              <a:rPr lang="en-US" sz="2000" dirty="0">
                <a:solidFill>
                  <a:srgbClr val="994CC3"/>
                </a:solidFill>
              </a:rPr>
              <a:t>% </a:t>
            </a:r>
            <a:r>
              <a:rPr lang="en-US" sz="2000" dirty="0">
                <a:solidFill>
                  <a:srgbClr val="AA0982"/>
                </a:solidFill>
              </a:rPr>
              <a:t>2 </a:t>
            </a:r>
            <a:r>
              <a:rPr lang="en-US" sz="2000" dirty="0">
                <a:solidFill>
                  <a:srgbClr val="994CC3"/>
                </a:solidFill>
              </a:rPr>
              <a:t>== </a:t>
            </a:r>
            <a:r>
              <a:rPr lang="en-US" sz="2000" dirty="0">
                <a:solidFill>
                  <a:srgbClr val="AA0982"/>
                </a:solidFill>
              </a:rPr>
              <a:t>0 </a:t>
            </a:r>
            <a:r>
              <a:rPr lang="en-US" sz="2000" i="1" dirty="0">
                <a:solidFill>
                  <a:srgbClr val="989FB1"/>
                </a:solidFill>
              </a:rPr>
              <a:t># Body</a:t>
            </a:r>
            <a:endParaRPr lang="en-US" sz="2000" dirty="0">
              <a:solidFill>
                <a:srgbClr val="403F53"/>
              </a:solidFill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1D3413-F6EC-B64B-16FB-BCEDB65E0A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407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6CDC2-66B5-A393-C4CA-250578DEF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26702-8694-E94F-6B0D-88A062F37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Defining a method: Header –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D205C-151A-D755-1E2D-8C6D429F2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Parameters are the input values that will be used in the method.</a:t>
            </a:r>
          </a:p>
          <a:p>
            <a:pPr lvl="1"/>
            <a:r>
              <a:rPr lang="en-US" sz="1800" dirty="0"/>
              <a:t>One input per parameter.</a:t>
            </a:r>
          </a:p>
          <a:p>
            <a:r>
              <a:rPr lang="en-US" sz="2200" dirty="0"/>
              <a:t>The method parameters are defined within the parentheses.</a:t>
            </a:r>
          </a:p>
          <a:p>
            <a:r>
              <a:rPr lang="en-US" sz="2000" dirty="0"/>
              <a:t>For example:</a:t>
            </a:r>
          </a:p>
          <a:p>
            <a:pPr lvl="1"/>
            <a:r>
              <a:rPr lang="en-US" sz="1600" dirty="0"/>
              <a:t>If you wanted to use the function defined here, you need to provide a value for the `number` parameter. The function will use this value to determine if it is even or not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3EE16-E1CC-C425-06F5-E36B27D2DDA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is_even</a:t>
            </a:r>
            <a:r>
              <a:rPr lang="en-US" sz="2000" dirty="0">
                <a:solidFill>
                  <a:srgbClr val="403F53"/>
                </a:solidFill>
              </a:rPr>
              <a:t>(</a:t>
            </a:r>
            <a:r>
              <a:rPr lang="en-US" sz="2000" dirty="0">
                <a:solidFill>
                  <a:srgbClr val="0C969B"/>
                </a:solidFill>
              </a:rPr>
              <a:t>number</a:t>
            </a:r>
            <a:r>
              <a:rPr lang="en-US" sz="2000" dirty="0">
                <a:solidFill>
                  <a:srgbClr val="403F53"/>
                </a:solidFill>
              </a:rPr>
              <a:t>)</a:t>
            </a:r>
            <a:r>
              <a:rPr lang="en-US" sz="2000" dirty="0">
                <a:solidFill>
                  <a:srgbClr val="994CC3"/>
                </a:solidFill>
              </a:rPr>
              <a:t>: </a:t>
            </a:r>
            <a:r>
              <a:rPr lang="en-US" sz="2000" i="1" dirty="0">
                <a:solidFill>
                  <a:srgbClr val="989FB1"/>
                </a:solidFill>
              </a:rPr>
              <a:t># Header</a:t>
            </a:r>
            <a:br>
              <a:rPr lang="en-US" sz="2000" i="1" dirty="0">
                <a:solidFill>
                  <a:srgbClr val="989FB1"/>
                </a:solidFill>
              </a:rPr>
            </a:br>
            <a:r>
              <a:rPr lang="en-US" sz="2000" i="1" dirty="0">
                <a:solidFill>
                  <a:srgbClr val="989FB1"/>
                </a:solidFill>
              </a:rPr>
              <a:t>    </a:t>
            </a:r>
            <a:r>
              <a:rPr lang="en-US" sz="2000" i="1" dirty="0">
                <a:solidFill>
                  <a:srgbClr val="994CC3"/>
                </a:solidFill>
              </a:rPr>
              <a:t>return </a:t>
            </a:r>
            <a:r>
              <a:rPr lang="en-US" sz="2000" dirty="0">
                <a:solidFill>
                  <a:srgbClr val="0C969B"/>
                </a:solidFill>
              </a:rPr>
              <a:t>number </a:t>
            </a:r>
            <a:r>
              <a:rPr lang="en-US" sz="2000" dirty="0">
                <a:solidFill>
                  <a:srgbClr val="994CC3"/>
                </a:solidFill>
              </a:rPr>
              <a:t>% </a:t>
            </a:r>
            <a:r>
              <a:rPr lang="en-US" sz="2000" dirty="0">
                <a:solidFill>
                  <a:srgbClr val="AA0982"/>
                </a:solidFill>
              </a:rPr>
              <a:t>2 </a:t>
            </a:r>
            <a:r>
              <a:rPr lang="en-US" sz="2000" dirty="0">
                <a:solidFill>
                  <a:srgbClr val="994CC3"/>
                </a:solidFill>
              </a:rPr>
              <a:t>== </a:t>
            </a:r>
            <a:r>
              <a:rPr lang="en-US" sz="2000" dirty="0">
                <a:solidFill>
                  <a:srgbClr val="AA0982"/>
                </a:solidFill>
              </a:rPr>
              <a:t>0 </a:t>
            </a:r>
            <a:r>
              <a:rPr lang="en-US" sz="2000" i="1" dirty="0">
                <a:solidFill>
                  <a:srgbClr val="989FB1"/>
                </a:solidFill>
              </a:rPr>
              <a:t># Body</a:t>
            </a:r>
            <a:endParaRPr lang="en-US" sz="2000" dirty="0">
              <a:solidFill>
                <a:srgbClr val="403F53"/>
              </a:solidFill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380CAE-88F7-4CEF-2FD2-071767BFFF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62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AB26-D6F3-35BE-74CE-76347FD8C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53902-12FE-EF37-DF47-3A48396A2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Header – Parameters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A1FD-1497-D7E6-DAC1-A5515085B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Methods can have any number of parameters (including none).</a:t>
            </a:r>
          </a:p>
          <a:p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9A00AC-09F6-7753-BB9D-DE47D2BE1AD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hello_world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"Hello World"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is_odd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number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% 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==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True</a:t>
            </a:r>
            <a:b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b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0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/ 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</a:t>
            </a:r>
            <a:endParaRPr lang="en-US" sz="20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DE81C-D976-6B7C-E08A-AEAFA99812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73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19D42-69CB-0570-8E0C-80B9359DB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8F5FE-E395-A206-BC7D-31F4142F2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Header – Parameters: Required Params.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4DC07-B2D3-151D-92E7-6B80BE6FA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Some methods have </a:t>
            </a:r>
            <a:r>
              <a:rPr lang="en-US" sz="2000" b="1" dirty="0"/>
              <a:t>required parameters</a:t>
            </a:r>
            <a:r>
              <a:rPr lang="en-US" sz="2000" dirty="0"/>
              <a:t>.</a:t>
            </a:r>
          </a:p>
          <a:p>
            <a:r>
              <a:rPr lang="en-US" sz="2000" dirty="0"/>
              <a:t>If you want to call that method, you must pass all the parameters it requires.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3DDF5-3401-4377-130E-94110D6AB83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  <a:buNone/>
            </a:pPr>
            <a:r>
              <a:rPr lang="pt-BR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pt-BR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pt-BR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 </a:t>
            </a: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 </a:t>
            </a: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 </a:t>
            </a: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pt-BR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pt-BR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/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</a:t>
            </a:r>
            <a:b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b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pt-BR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80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90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39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 </a:t>
            </a:r>
            <a:r>
              <a:rPr lang="pt-BR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Good!</a:t>
            </a:r>
            <a:br>
              <a:rPr lang="pt-BR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pt-BR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90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30</a:t>
            </a:r>
            <a:r>
              <a:rPr lang="pt-BR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t-BR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pt-BR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 </a:t>
            </a:r>
            <a:r>
              <a:rPr lang="pt-BR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ERROR</a:t>
            </a:r>
            <a:br>
              <a:rPr lang="pt-BR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br>
              <a:rPr lang="pt-BR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endParaRPr lang="pt-BR" sz="18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1568FC-3EB7-361F-E1DE-D72B2A66D5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5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08922-2037-73FB-5B22-740EE5685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72D4-13D2-C681-1BD8-6683D6C92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Header – Parameters: Optional Params.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234A7-6EAD-7E86-A447-E2DCD8969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Some methods have </a:t>
            </a:r>
            <a:r>
              <a:rPr lang="en-US" sz="2000" b="1" dirty="0"/>
              <a:t>optional parameters</a:t>
            </a:r>
            <a:r>
              <a:rPr lang="en-US" sz="2000" dirty="0"/>
              <a:t> or </a:t>
            </a:r>
            <a:r>
              <a:rPr lang="en-US" sz="2000" b="1" dirty="0"/>
              <a:t>default parameters</a:t>
            </a:r>
            <a:r>
              <a:rPr lang="en-US" sz="2000" dirty="0"/>
              <a:t>.</a:t>
            </a:r>
          </a:p>
          <a:p>
            <a:r>
              <a:rPr lang="en-US" sz="2000" dirty="0"/>
              <a:t>If you do not pass an argument, the method will use a default value</a:t>
            </a:r>
          </a:p>
          <a:p>
            <a:r>
              <a:rPr lang="en-US" sz="2000" dirty="0"/>
              <a:t>Notice in the code that the second call, even though there is no fourth parameter, it will resolve as </a:t>
            </a:r>
            <a:r>
              <a:rPr lang="en-US" sz="2000" b="1" dirty="0"/>
              <a:t>0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1D5D4-1121-BB5F-3238-EF165DAAB6B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  <a:buNone/>
            </a:pP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/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</a:t>
            </a:r>
            <a:b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80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90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39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 </a:t>
            </a:r>
            <a:r>
              <a:rPr lang="en-US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Good!</a:t>
            </a:r>
            <a:br>
              <a:rPr lang="en-US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90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30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 </a:t>
            </a:r>
            <a:r>
              <a:rPr lang="en-US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Good!</a:t>
            </a:r>
            <a:br>
              <a:rPr lang="en-US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endParaRPr lang="en-US" sz="18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8F2956-9579-90D1-A519-9756513D95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57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7E72F-900E-3D68-3322-B61FD35EE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225B-2CC9-AD0C-DD74-02EBE37FF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Header – Parameters: Optional Params. 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D2D24-9740-7FFD-EEC7-5A8086186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Be careful with the order of your optional parameters:</a:t>
            </a:r>
          </a:p>
          <a:p>
            <a:pPr lvl="1"/>
            <a:r>
              <a:rPr lang="en-US" sz="1600" b="1" dirty="0"/>
              <a:t>Required Parameters must be declared before optional ones.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5551-C1C8-7C33-ECA9-7045F7FDD0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1800" i="1" dirty="0">
                <a:solidFill>
                  <a:srgbClr val="989FB1"/>
                </a:solidFill>
              </a:rPr>
              <a:t># Syntax Error</a:t>
            </a:r>
            <a:endParaRPr lang="en-US" sz="1800" i="1" dirty="0">
              <a:solidFill>
                <a:srgbClr val="994CC3"/>
              </a:solidFill>
              <a:effectLst/>
              <a:latin typeface="Consolas" panose="020B0609020204030204" pitchFamily="49" charset="0"/>
            </a:endParaRPr>
          </a:p>
          <a:p>
            <a:pPr marL="0">
              <a:spcBef>
                <a:spcPts val="0"/>
              </a:spcBef>
            </a:pP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average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C969B"/>
                </a:solidFill>
              </a:rPr>
              <a:t>n1 </a:t>
            </a:r>
            <a:r>
              <a:rPr lang="en-US" sz="1800" dirty="0">
                <a:solidFill>
                  <a:srgbClr val="994CC3"/>
                </a:solidFill>
              </a:rPr>
              <a:t>= </a:t>
            </a:r>
            <a:r>
              <a:rPr lang="en-US" sz="1800" dirty="0">
                <a:solidFill>
                  <a:srgbClr val="AA0982"/>
                </a:solidFill>
              </a:rPr>
              <a:t>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n1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n2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n3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en-US" sz="18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n4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/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</a:t>
            </a:r>
            <a:b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br>
              <a:rPr lang="en-US" sz="18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endParaRPr lang="en-US" sz="18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100EE2-537A-C02E-E789-93392CF5F2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53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105F0-CA19-93FC-D3EE-FEF20CD4A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7BE27-C037-8E90-6542-B34999183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method: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7825A-AA91-1B32-CCFE-5C43F75D0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method </a:t>
            </a:r>
            <a:r>
              <a:rPr lang="en-US" sz="2000" b="1" dirty="0"/>
              <a:t>Body</a:t>
            </a:r>
            <a:r>
              <a:rPr lang="en-US" sz="2000" dirty="0"/>
              <a:t> is a collection of statements grouped together to perform an operation.</a:t>
            </a:r>
          </a:p>
          <a:p>
            <a:r>
              <a:rPr lang="en-US" sz="2000" b="1" dirty="0"/>
              <a:t>It's the code that gets executed whenever this method is used/called</a:t>
            </a:r>
            <a:r>
              <a:rPr lang="en-US" sz="2000" dirty="0"/>
              <a:t>.</a:t>
            </a:r>
          </a:p>
          <a:p>
            <a:r>
              <a:rPr lang="en-US" sz="2000" dirty="0"/>
              <a:t>As with selection or repetition structures, the body must be at least 1 level of indentation after the header/definition.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D9D4E-906D-5D39-8242-4C4DAD38CC0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is_even</a:t>
            </a:r>
            <a:r>
              <a:rPr lang="en-US" sz="2000" dirty="0">
                <a:solidFill>
                  <a:srgbClr val="403F53"/>
                </a:solidFill>
              </a:rPr>
              <a:t>(</a:t>
            </a:r>
            <a:r>
              <a:rPr lang="en-US" sz="2000" dirty="0">
                <a:solidFill>
                  <a:srgbClr val="0C969B"/>
                </a:solidFill>
              </a:rPr>
              <a:t>number</a:t>
            </a:r>
            <a:r>
              <a:rPr lang="en-US" sz="2000" dirty="0">
                <a:solidFill>
                  <a:srgbClr val="403F53"/>
                </a:solidFill>
              </a:rPr>
              <a:t>)</a:t>
            </a:r>
            <a:r>
              <a:rPr lang="en-US" sz="2000" dirty="0">
                <a:solidFill>
                  <a:srgbClr val="994CC3"/>
                </a:solidFill>
              </a:rPr>
              <a:t>: </a:t>
            </a:r>
            <a:r>
              <a:rPr lang="en-US" sz="2000" i="1" dirty="0">
                <a:solidFill>
                  <a:srgbClr val="989FB1"/>
                </a:solidFill>
              </a:rPr>
              <a:t># Header</a:t>
            </a:r>
            <a:br>
              <a:rPr lang="en-US" sz="2000" i="1" dirty="0">
                <a:solidFill>
                  <a:srgbClr val="989FB1"/>
                </a:solidFill>
              </a:rPr>
            </a:br>
            <a:r>
              <a:rPr lang="en-US" sz="2000" i="1" dirty="0">
                <a:solidFill>
                  <a:srgbClr val="989FB1"/>
                </a:solidFill>
              </a:rPr>
              <a:t>    </a:t>
            </a:r>
            <a:r>
              <a:rPr lang="en-US" sz="2000" i="1" dirty="0">
                <a:solidFill>
                  <a:srgbClr val="994CC3"/>
                </a:solidFill>
              </a:rPr>
              <a:t>return </a:t>
            </a:r>
            <a:r>
              <a:rPr lang="en-US" sz="2000" dirty="0">
                <a:solidFill>
                  <a:srgbClr val="0C969B"/>
                </a:solidFill>
              </a:rPr>
              <a:t>number </a:t>
            </a:r>
            <a:r>
              <a:rPr lang="en-US" sz="2000" dirty="0">
                <a:solidFill>
                  <a:srgbClr val="994CC3"/>
                </a:solidFill>
              </a:rPr>
              <a:t>% </a:t>
            </a:r>
            <a:r>
              <a:rPr lang="en-US" sz="2000" dirty="0">
                <a:solidFill>
                  <a:srgbClr val="AA0982"/>
                </a:solidFill>
              </a:rPr>
              <a:t>2 </a:t>
            </a:r>
            <a:r>
              <a:rPr lang="en-US" sz="2000" dirty="0">
                <a:solidFill>
                  <a:srgbClr val="994CC3"/>
                </a:solidFill>
              </a:rPr>
              <a:t>== </a:t>
            </a:r>
            <a:r>
              <a:rPr lang="en-US" sz="2000" dirty="0">
                <a:solidFill>
                  <a:srgbClr val="AA0982"/>
                </a:solidFill>
              </a:rPr>
              <a:t>0 </a:t>
            </a:r>
            <a:r>
              <a:rPr lang="en-US" sz="2000" i="1" dirty="0">
                <a:solidFill>
                  <a:srgbClr val="989FB1"/>
                </a:solidFill>
              </a:rPr>
              <a:t># Body</a:t>
            </a:r>
            <a:endParaRPr lang="en-US" sz="2000" dirty="0">
              <a:solidFill>
                <a:srgbClr val="403F53"/>
              </a:solidFill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BAAE1-EB8B-CA07-006A-62A681E5E9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20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19B68-95FC-D3B4-A2D0-34DD02A5F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D6E3-129E-7B17-BA82-977EE5677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method: Body –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35A29-2BC7-D9A0-169D-9F80765BD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Variables and parameters declared inside the scope of a method, only exist inside that method’s scope. </a:t>
            </a:r>
          </a:p>
          <a:p>
            <a:r>
              <a:rPr lang="en-US" sz="1600" dirty="0"/>
              <a:t>This enables us to re-use names for variables.</a:t>
            </a:r>
          </a:p>
          <a:p>
            <a:r>
              <a:rPr lang="en-US" sz="1600" dirty="0"/>
              <a:t>It is important that you understand that just because they have the same name, they do not refer to the same value.</a:t>
            </a:r>
          </a:p>
          <a:p>
            <a:r>
              <a:rPr lang="en-US" sz="1600" dirty="0"/>
              <a:t>Note that the following code will crash because the variables mass and acceleration have not been defined since they only exist within the main function.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57709-6429-1A06-ED43-56939E11E5C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anchor="ctr"/>
          <a:lstStyle/>
          <a:p>
            <a:pPr marL="0">
              <a:spcBef>
                <a:spcPts val="0"/>
              </a:spcBef>
              <a:buNone/>
            </a:pP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force_calculation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 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mass 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* </a:t>
            </a:r>
            <a:r>
              <a:rPr lang="en-US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acceleration</a:t>
            </a:r>
            <a:br>
              <a:rPr lang="en-US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</a:t>
            </a:r>
            <a:b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</a:br>
            <a:b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mass 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b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acceleration 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50</a:t>
            </a:r>
            <a:b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f"Mass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mass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f"Acceleration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acceleration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f"Force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force_calculation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AA23F6-3B2B-F562-9FF5-C8F5641951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02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D08E5-96F1-32BD-70EA-805AEAF54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7999-8F02-5E77-E268-52059B09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method: Body – `return`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527C1-C3F6-09B6-634E-96EB1FD7D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036"/>
            <a:ext cx="6281928" cy="4142835"/>
          </a:xfrm>
        </p:spPr>
        <p:txBody>
          <a:bodyPr>
            <a:noAutofit/>
          </a:bodyPr>
          <a:lstStyle/>
          <a:p>
            <a:r>
              <a:rPr lang="en-US" sz="2000" dirty="0"/>
              <a:t>One useful statement that we can use within a function is the return statement.</a:t>
            </a:r>
          </a:p>
          <a:p>
            <a:r>
              <a:rPr lang="en-US" sz="2000" dirty="0"/>
              <a:t>There are two actions the </a:t>
            </a:r>
            <a:r>
              <a:rPr lang="en-US" sz="2000" b="1" dirty="0"/>
              <a:t>return </a:t>
            </a:r>
            <a:r>
              <a:rPr lang="en-US" sz="2000" dirty="0"/>
              <a:t>keyword perform:</a:t>
            </a:r>
          </a:p>
          <a:p>
            <a:pPr lvl="1"/>
            <a:r>
              <a:rPr lang="en-US" sz="1800" dirty="0"/>
              <a:t>The return keyword is used to </a:t>
            </a:r>
            <a:r>
              <a:rPr lang="en-US" sz="1800" b="1" dirty="0"/>
              <a:t>forcefully terminated a method</a:t>
            </a:r>
            <a:r>
              <a:rPr lang="en-US" sz="1800" dirty="0"/>
              <a:t>.</a:t>
            </a:r>
          </a:p>
          <a:p>
            <a:pPr lvl="2"/>
            <a:r>
              <a:rPr lang="en-US" sz="1800" dirty="0"/>
              <a:t>Like the </a:t>
            </a:r>
            <a:r>
              <a:rPr lang="en-US" sz="1800" b="1" dirty="0"/>
              <a:t>break</a:t>
            </a:r>
            <a:r>
              <a:rPr lang="en-US" sz="1800" dirty="0"/>
              <a:t> keyword on a loop.</a:t>
            </a:r>
          </a:p>
          <a:p>
            <a:pPr lvl="1"/>
            <a:r>
              <a:rPr lang="en-US" sz="1800" dirty="0"/>
              <a:t>Also, we use the return</a:t>
            </a:r>
            <a:r>
              <a:rPr lang="en-US" sz="1800" b="1" dirty="0"/>
              <a:t> </a:t>
            </a:r>
            <a:r>
              <a:rPr lang="en-US" sz="1800" dirty="0"/>
              <a:t>keyword to </a:t>
            </a:r>
            <a:r>
              <a:rPr lang="en-US" sz="1800" b="1" dirty="0"/>
              <a:t>return a value</a:t>
            </a:r>
            <a:r>
              <a:rPr lang="en-US" sz="1800" dirty="0"/>
              <a:t>.</a:t>
            </a:r>
          </a:p>
          <a:p>
            <a:pPr lvl="2"/>
            <a:r>
              <a:rPr lang="en-US" sz="1800" dirty="0"/>
              <a:t>The method call becomes an expression of whatever we return</a:t>
            </a:r>
          </a:p>
          <a:p>
            <a:pPr lvl="2"/>
            <a:r>
              <a:rPr lang="en-US" sz="1800" dirty="0"/>
              <a:t>For example, </a:t>
            </a:r>
            <a:r>
              <a:rPr lang="en-US" sz="1800" b="1" dirty="0" err="1"/>
              <a:t>isEven</a:t>
            </a:r>
            <a:r>
              <a:rPr lang="en-US" sz="1800" b="1" dirty="0"/>
              <a:t>()</a:t>
            </a:r>
            <a:r>
              <a:rPr lang="en-US" sz="1800" dirty="0"/>
              <a:t> is just a </a:t>
            </a:r>
            <a:r>
              <a:rPr lang="en-US" sz="1800" b="1" dirty="0"/>
              <a:t>Boolean expression</a:t>
            </a:r>
            <a:r>
              <a:rPr lang="en-US" sz="1800" dirty="0"/>
              <a:t>.</a:t>
            </a:r>
          </a:p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791B1-6F94-85F0-DD3F-A8AE6666090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201408" y="1945035"/>
            <a:ext cx="4152391" cy="3513655"/>
          </a:xfrm>
        </p:spPr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is_even</a:t>
            </a:r>
            <a:r>
              <a:rPr lang="en-US" sz="2000" dirty="0">
                <a:solidFill>
                  <a:srgbClr val="403F53"/>
                </a:solidFill>
              </a:rPr>
              <a:t>(</a:t>
            </a:r>
            <a:r>
              <a:rPr lang="en-US" sz="2000" dirty="0">
                <a:solidFill>
                  <a:srgbClr val="0C969B"/>
                </a:solidFill>
              </a:rPr>
              <a:t>number</a:t>
            </a:r>
            <a:r>
              <a:rPr lang="en-US" sz="2000" dirty="0">
                <a:solidFill>
                  <a:srgbClr val="403F53"/>
                </a:solidFill>
              </a:rPr>
              <a:t>)</a:t>
            </a:r>
            <a:r>
              <a:rPr lang="en-US" sz="2000" dirty="0">
                <a:solidFill>
                  <a:srgbClr val="994CC3"/>
                </a:solidFill>
              </a:rPr>
              <a:t>:</a:t>
            </a:r>
            <a:br>
              <a:rPr lang="en-US" sz="2000" i="1" dirty="0">
                <a:solidFill>
                  <a:srgbClr val="989FB1"/>
                </a:solidFill>
              </a:rPr>
            </a:br>
            <a:r>
              <a:rPr lang="en-US" sz="2000" i="1" dirty="0">
                <a:solidFill>
                  <a:srgbClr val="989FB1"/>
                </a:solidFill>
              </a:rPr>
              <a:t>    </a:t>
            </a:r>
            <a:r>
              <a:rPr lang="en-US" sz="2000" i="1" dirty="0">
                <a:solidFill>
                  <a:srgbClr val="994CC3"/>
                </a:solidFill>
              </a:rPr>
              <a:t>return </a:t>
            </a:r>
            <a:r>
              <a:rPr lang="en-US" sz="2000" dirty="0">
                <a:solidFill>
                  <a:srgbClr val="0C969B"/>
                </a:solidFill>
              </a:rPr>
              <a:t>number </a:t>
            </a:r>
            <a:r>
              <a:rPr lang="en-US" sz="2000" dirty="0">
                <a:solidFill>
                  <a:srgbClr val="994CC3"/>
                </a:solidFill>
              </a:rPr>
              <a:t>% </a:t>
            </a:r>
            <a:r>
              <a:rPr lang="en-US" sz="2000" dirty="0">
                <a:solidFill>
                  <a:srgbClr val="AA0982"/>
                </a:solidFill>
              </a:rPr>
              <a:t>2 </a:t>
            </a:r>
            <a:r>
              <a:rPr lang="en-US" sz="2000" dirty="0">
                <a:solidFill>
                  <a:srgbClr val="994CC3"/>
                </a:solidFill>
              </a:rPr>
              <a:t>== </a:t>
            </a:r>
            <a:r>
              <a:rPr lang="en-US" sz="2000" dirty="0">
                <a:solidFill>
                  <a:srgbClr val="AA0982"/>
                </a:solidFill>
              </a:rPr>
              <a:t>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7861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95C8-4C15-B20D-7C83-7A540F7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Body – `return` statement disclaimer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580D0-7747-5B99-E930-955F76E80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If we do not specify a return statement in a function, python will make the return </a:t>
            </a:r>
            <a:r>
              <a:rPr lang="en-US" sz="2400" dirty="0" err="1"/>
              <a:t>return</a:t>
            </a:r>
            <a:r>
              <a:rPr lang="en-US" sz="2400" dirty="0"/>
              <a:t> `none`.</a:t>
            </a:r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AAC795-AF52-9DC7-524F-26822CDCA12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sz="24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4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hello_world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4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4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4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"Hello World"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4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hello_world</a:t>
            </a:r>
            <a:r>
              <a:rPr lang="en-US" sz="24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()))</a:t>
            </a:r>
          </a:p>
          <a:p>
            <a:pPr marL="0">
              <a:spcBef>
                <a:spcPts val="0"/>
              </a:spcBef>
            </a:pPr>
            <a:endParaRPr lang="en-US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D9DC14-547F-105E-B297-4CFD07820D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8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0FD6C-A33B-E090-E0A3-9973BB5B8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4F241-56EE-CDF2-7164-FA7334E70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method?</a:t>
            </a:r>
          </a:p>
          <a:p>
            <a:r>
              <a:rPr lang="en-US" dirty="0"/>
              <a:t>Why do we use methods?</a:t>
            </a:r>
          </a:p>
          <a:p>
            <a:r>
              <a:rPr lang="en-US" dirty="0"/>
              <a:t>Defining a method</a:t>
            </a:r>
          </a:p>
          <a:p>
            <a:r>
              <a:rPr lang="en-US" dirty="0"/>
              <a:t>Calling a method</a:t>
            </a:r>
          </a:p>
          <a:p>
            <a:r>
              <a:rPr lang="en-US" dirty="0"/>
              <a:t>Importing methods</a:t>
            </a:r>
          </a:p>
          <a:p>
            <a:r>
              <a:rPr lang="en-US" dirty="0"/>
              <a:t>Python Built-in methods</a:t>
            </a:r>
          </a:p>
        </p:txBody>
      </p:sp>
    </p:spTree>
    <p:extLst>
      <p:ext uri="{BB962C8B-B14F-4D97-AF65-F5344CB8AC3E}">
        <p14:creationId xmlns:p14="http://schemas.microsoft.com/office/powerpoint/2010/main" val="3295532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0CFA8-8221-233C-7C70-C9B734E75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E826-9548-99CA-D840-1B1ACE9B5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Defining a method: Body – `return` statement disclaimer Code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8137B1-E545-33E3-A17C-6A158321D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en-US" sz="2400" i="1" dirty="0">
                <a:solidFill>
                  <a:srgbClr val="994CC3"/>
                </a:solidFill>
              </a:rPr>
              <a:t>def </a:t>
            </a:r>
            <a:r>
              <a:rPr lang="en-US" sz="2400" dirty="0" err="1">
                <a:solidFill>
                  <a:srgbClr val="4876D6"/>
                </a:solidFill>
              </a:rPr>
              <a:t>hello_world</a:t>
            </a:r>
            <a:r>
              <a:rPr lang="en-US" sz="2400" dirty="0">
                <a:solidFill>
                  <a:srgbClr val="403F53"/>
                </a:solidFill>
              </a:rPr>
              <a:t>()</a:t>
            </a:r>
            <a:r>
              <a:rPr lang="en-US" sz="2400" dirty="0">
                <a:solidFill>
                  <a:srgbClr val="994CC3"/>
                </a:solidFill>
              </a:rPr>
              <a:t>:</a:t>
            </a:r>
            <a:br>
              <a:rPr lang="en-US" sz="2400" dirty="0">
                <a:solidFill>
                  <a:srgbClr val="994CC3"/>
                </a:solidFill>
              </a:rPr>
            </a:br>
            <a:r>
              <a:rPr lang="en-US" sz="2400" dirty="0">
                <a:solidFill>
                  <a:srgbClr val="994CC3"/>
                </a:solidFill>
              </a:rPr>
              <a:t>    </a:t>
            </a:r>
            <a:r>
              <a:rPr lang="en-US" sz="2400" i="1" dirty="0">
                <a:solidFill>
                  <a:srgbClr val="0C969B"/>
                </a:solidFill>
              </a:rPr>
              <a:t>print</a:t>
            </a:r>
            <a:r>
              <a:rPr lang="en-US" sz="2400" dirty="0">
                <a:solidFill>
                  <a:srgbClr val="403F53"/>
                </a:solidFill>
              </a:rPr>
              <a:t>(</a:t>
            </a:r>
            <a:r>
              <a:rPr lang="en-US" sz="2400" dirty="0">
                <a:solidFill>
                  <a:srgbClr val="C96765"/>
                </a:solidFill>
              </a:rPr>
              <a:t>"Hello World"</a:t>
            </a:r>
            <a:r>
              <a:rPr lang="en-US" sz="2400" dirty="0">
                <a:solidFill>
                  <a:srgbClr val="403F53"/>
                </a:solidFill>
              </a:rPr>
              <a:t>)</a:t>
            </a:r>
            <a:br>
              <a:rPr lang="en-US" sz="2400" dirty="0">
                <a:solidFill>
                  <a:srgbClr val="403F53"/>
                </a:solidFill>
              </a:rPr>
            </a:br>
            <a:br>
              <a:rPr lang="en-US" sz="2400" dirty="0">
                <a:solidFill>
                  <a:srgbClr val="403F53"/>
                </a:solidFill>
              </a:rPr>
            </a:br>
            <a:r>
              <a:rPr lang="en-US" sz="2400" i="1" dirty="0">
                <a:solidFill>
                  <a:srgbClr val="0C969B"/>
                </a:solidFill>
              </a:rPr>
              <a:t>print</a:t>
            </a:r>
            <a:r>
              <a:rPr lang="en-US" sz="2400" dirty="0">
                <a:solidFill>
                  <a:srgbClr val="403F53"/>
                </a:solidFill>
              </a:rPr>
              <a:t>(</a:t>
            </a:r>
            <a:r>
              <a:rPr lang="en-US" sz="2400" i="1" dirty="0">
                <a:solidFill>
                  <a:srgbClr val="0C969B"/>
                </a:solidFill>
              </a:rPr>
              <a:t>type</a:t>
            </a:r>
            <a:r>
              <a:rPr lang="en-US" sz="2400" dirty="0">
                <a:solidFill>
                  <a:srgbClr val="403F53"/>
                </a:solidFill>
              </a:rPr>
              <a:t>(</a:t>
            </a:r>
            <a:r>
              <a:rPr lang="en-US" sz="2400" dirty="0" err="1">
                <a:solidFill>
                  <a:srgbClr val="4876D6"/>
                </a:solidFill>
              </a:rPr>
              <a:t>hello_world</a:t>
            </a:r>
            <a:r>
              <a:rPr lang="en-US" sz="2400" dirty="0">
                <a:solidFill>
                  <a:srgbClr val="403F53"/>
                </a:solidFill>
              </a:rPr>
              <a:t>()))</a:t>
            </a:r>
          </a:p>
          <a:p>
            <a:pPr marL="0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9EC777-EE42-FBDD-92A3-2959AF723CB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0">
              <a:spcBef>
                <a:spcPts val="0"/>
              </a:spcBef>
            </a:pPr>
            <a:r>
              <a:rPr lang="en-US" dirty="0"/>
              <a:t>Hello World</a:t>
            </a:r>
          </a:p>
          <a:p>
            <a:pPr marL="0">
              <a:spcBef>
                <a:spcPts val="0"/>
              </a:spcBef>
            </a:pPr>
            <a:r>
              <a:rPr lang="en-US" dirty="0"/>
              <a:t>&lt;class '</a:t>
            </a:r>
            <a:r>
              <a:rPr lang="en-US" dirty="0" err="1"/>
              <a:t>NoneType</a:t>
            </a:r>
            <a:r>
              <a:rPr lang="en-US" dirty="0"/>
              <a:t>'&gt;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2988E-1F46-03EB-B4DA-3B3D48C0F5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Notice how before the type function returns the data type of the function call, it has to process the function. Hence why it prints hello world first.</a:t>
            </a:r>
          </a:p>
        </p:txBody>
      </p:sp>
    </p:spTree>
    <p:extLst>
      <p:ext uri="{BB962C8B-B14F-4D97-AF65-F5344CB8AC3E}">
        <p14:creationId xmlns:p14="http://schemas.microsoft.com/office/powerpoint/2010/main" val="2713732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A9C02-6868-A2C4-CAD1-F5F824A2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</a:t>
            </a:r>
            <a:br>
              <a:rPr lang="en-US" dirty="0"/>
            </a:br>
            <a:r>
              <a:rPr lang="en-US" dirty="0"/>
              <a:t>Calling a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BFD7F-1B15-4167-894B-9E7EA36EA9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34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F206-9361-EDF6-19A2-7AB0D3F6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a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84CAA-0A15-ADD8-5429-E9801CA2F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We have discussed how to declare methods, declare parameters, define a body, and returning a value.</a:t>
            </a:r>
          </a:p>
          <a:p>
            <a:r>
              <a:rPr lang="en-US" sz="2400" dirty="0"/>
              <a:t>Defining a method does not make it executable.</a:t>
            </a:r>
          </a:p>
          <a:p>
            <a:r>
              <a:rPr lang="en-US" sz="2400" dirty="0"/>
              <a:t>We need to call it.</a:t>
            </a:r>
          </a:p>
          <a:p>
            <a:r>
              <a:rPr lang="en-US" sz="2400" dirty="0"/>
              <a:t>We can call a method from anywhere: Top-level, inside a function, inside an IF statement, inside a loop, etc..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9468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D5BE0-355F-530C-DB45-DF46EF16E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a method: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4C9C0-D4B2-D773-070A-5A3111A95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</a:pPr>
            <a:r>
              <a:rPr lang="en-US" sz="16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600" dirty="0" err="1">
                <a:solidFill>
                  <a:srgbClr val="4876D6"/>
                </a:solidFill>
              </a:rPr>
              <a:t>hello_world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"Hello World"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Top Level Call</a:t>
            </a:r>
            <a:b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 err="1">
                <a:solidFill>
                  <a:srgbClr val="4876D6"/>
                </a:solidFill>
              </a:rPr>
              <a:t>hello_world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Inside a method</a:t>
            </a:r>
            <a:b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16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6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4876D6"/>
                </a:solidFill>
              </a:rPr>
              <a:t>hello_world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Inside an IF statement</a:t>
            </a:r>
            <a:b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if True</a:t>
            </a: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4876D6"/>
                </a:solidFill>
              </a:rPr>
              <a:t>hello_world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Inside a loop</a:t>
            </a:r>
            <a:b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16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sz="16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sz="16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4876D6"/>
                </a:solidFill>
              </a:rPr>
              <a:t>hello_world</a:t>
            </a:r>
            <a:r>
              <a:rPr lang="en-US" sz="16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pPr marL="0">
              <a:spcBef>
                <a:spcPts val="0"/>
              </a:spcBef>
            </a:pP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C48EB-BBD7-395E-234A-A39D3F4B71D8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Hello World</a:t>
            </a:r>
          </a:p>
          <a:p>
            <a:r>
              <a:rPr lang="en-US" dirty="0"/>
              <a:t>Hello World</a:t>
            </a:r>
          </a:p>
          <a:p>
            <a:r>
              <a:rPr lang="en-US" dirty="0"/>
              <a:t>Hello World</a:t>
            </a:r>
          </a:p>
          <a:p>
            <a:r>
              <a:rPr lang="en-US" dirty="0"/>
              <a:t>Hello World</a:t>
            </a:r>
          </a:p>
          <a:p>
            <a:r>
              <a:rPr lang="en-US" dirty="0"/>
              <a:t>Hello World</a:t>
            </a:r>
          </a:p>
          <a:p>
            <a:r>
              <a:rPr lang="en-US" dirty="0"/>
              <a:t>Hello World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17EFD3-F2AA-4E8F-3EE0-AC19581AB2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6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6B9AD-1290-3F1E-BC4D-2D8084925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ECC90-4B97-EA1A-DB83-80E11FAB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a method: Argument vs Parameter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7C054-6D73-86E0-8487-B1ADBBE42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One important distinction is going to be understanding what is an argument and what is a parameter.</a:t>
            </a:r>
          </a:p>
          <a:p>
            <a:pPr lvl="1"/>
            <a:r>
              <a:rPr lang="en-US" sz="2000" b="1" dirty="0"/>
              <a:t>Parameters</a:t>
            </a:r>
            <a:r>
              <a:rPr lang="en-US" sz="2000" dirty="0"/>
              <a:t>: </a:t>
            </a:r>
          </a:p>
          <a:p>
            <a:pPr lvl="2"/>
            <a:r>
              <a:rPr lang="en-US" sz="1600" dirty="0"/>
              <a:t>Parameters are defined in the function header.</a:t>
            </a:r>
          </a:p>
          <a:p>
            <a:pPr lvl="2"/>
            <a:r>
              <a:rPr lang="en-US" sz="1600" dirty="0"/>
              <a:t>Inputs the method </a:t>
            </a:r>
            <a:r>
              <a:rPr lang="en-US" sz="1600" b="1" dirty="0"/>
              <a:t>can</a:t>
            </a:r>
            <a:r>
              <a:rPr lang="en-US" sz="1600" dirty="0"/>
              <a:t> receive.</a:t>
            </a:r>
          </a:p>
          <a:p>
            <a:pPr lvl="1"/>
            <a:r>
              <a:rPr lang="en-US" sz="2000" b="1" dirty="0"/>
              <a:t>Arguments</a:t>
            </a:r>
            <a:r>
              <a:rPr lang="en-US" sz="2000" dirty="0"/>
              <a:t>: </a:t>
            </a:r>
          </a:p>
          <a:p>
            <a:pPr lvl="2"/>
            <a:r>
              <a:rPr lang="en-US" sz="1600" dirty="0"/>
              <a:t>Arguments are defined in the function call.</a:t>
            </a:r>
          </a:p>
          <a:p>
            <a:pPr lvl="2"/>
            <a:r>
              <a:rPr lang="en-US" sz="1600" dirty="0"/>
              <a:t>Actual input value passed.</a:t>
            </a:r>
          </a:p>
          <a:p>
            <a:pPr lvl="2"/>
            <a:endParaRPr lang="en-US" sz="1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D010E-9302-B8FC-4FB2-24F95EDA122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anchor="ctr"/>
          <a:lstStyle/>
          <a:p>
            <a:pPr marL="0">
              <a:spcBef>
                <a:spcPts val="0"/>
              </a:spcBef>
              <a:buNone/>
            </a:pPr>
            <a:r>
              <a:rPr lang="en-US" sz="12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2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Force_Calculation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mass</a:t>
            </a:r>
            <a:r>
              <a:rPr lang="en-US" sz="12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acceleration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 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mass 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* </a:t>
            </a:r>
            <a: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acceleration</a:t>
            </a:r>
            <a:b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</a:t>
            </a:r>
            <a:b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</a:br>
            <a:b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</a:br>
            <a:r>
              <a:rPr lang="en-US" sz="12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mass 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40</a:t>
            </a:r>
            <a:b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acceleration </a:t>
            </a:r>
            <a:r>
              <a:rPr lang="en-US" sz="12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50</a:t>
            </a:r>
            <a:b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f"Mass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mass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f"Acceleration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acceleration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f"Force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sz="12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Force_Calculation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mass</a:t>
            </a:r>
            <a:r>
              <a:rPr lang="en-US" sz="12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acceleration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2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2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sz="12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262106-4DE7-BA4D-4673-71B3BADACF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08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6C8199-3346-71AD-E9A8-3C0F8073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</a:t>
            </a:r>
            <a:br>
              <a:rPr lang="en-US" dirty="0"/>
            </a:br>
            <a:r>
              <a:rPr lang="en-US" dirty="0"/>
              <a:t>Importing Methods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38759AA-E2B2-04D9-9603-429499C14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75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D24F2-F7A2-0F0E-BECE-A4C6351E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2828E-8815-ABA9-D863-43F5A7F2A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discussed how you can define methods and call them whenever they are defined in the same file as your main program.</a:t>
            </a:r>
          </a:p>
          <a:p>
            <a:r>
              <a:rPr lang="en-US" dirty="0"/>
              <a:t>With methods, we have discussed that we can leverage re-usable code, but this reusability does not mean reusable only within a single file.</a:t>
            </a:r>
          </a:p>
          <a:p>
            <a:r>
              <a:rPr lang="en-US" dirty="0"/>
              <a:t>We can create a separate file that can contain some methods and import them to different files to access our methods.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5983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D3F7D-0579-4459-C68E-D38064A02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27F8A-1CB6-BBE7-F2D7-E4A0F10B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Methods: 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B51EA-721B-E9B1-7B0D-BE76CE828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sure this works properly, we need to keep all of our .</a:t>
            </a:r>
            <a:r>
              <a:rPr lang="en-US" dirty="0" err="1"/>
              <a:t>py</a:t>
            </a:r>
            <a:r>
              <a:rPr lang="en-US" dirty="0"/>
              <a:t> files at the same directory.</a:t>
            </a:r>
          </a:p>
          <a:p>
            <a:pPr lvl="1"/>
            <a:r>
              <a:rPr lang="en-US" dirty="0"/>
              <a:t>It is possible to import files in different directories, but this is out of the scope of this class.</a:t>
            </a:r>
          </a:p>
          <a:p>
            <a:r>
              <a:rPr lang="en-US" dirty="0"/>
              <a:t>Always make sure your project file is well structured and organized.</a:t>
            </a:r>
          </a:p>
          <a:p>
            <a:r>
              <a:rPr lang="en-US" dirty="0"/>
              <a:t>When importing a file, beware that any code outside a method (top-level) will always execute.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16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4119-2A64-7A83-5352-78E68B734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Methods: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01DA8-82DD-523A-3521-68F8C056E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can be imported by:</a:t>
            </a:r>
          </a:p>
          <a:p>
            <a:pPr lvl="1"/>
            <a:r>
              <a:rPr lang="en-US" dirty="0"/>
              <a:t>Importing the entire file with all its functions.</a:t>
            </a:r>
          </a:p>
          <a:p>
            <a:pPr lvl="1"/>
            <a:r>
              <a:rPr lang="en-US" dirty="0"/>
              <a:t>Or by importing specific functions from the file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75FBC-CCC9-AFAD-1E0D-21E7948EE84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>
              <a:spcBef>
                <a:spcPts val="0"/>
              </a:spcBef>
            </a:pPr>
            <a:r>
              <a:rPr lang="en-US" i="1" dirty="0">
                <a:solidFill>
                  <a:srgbClr val="989FB1"/>
                </a:solidFill>
              </a:rPr>
              <a:t># import everything</a:t>
            </a:r>
            <a:endParaRPr lang="en-US" i="1" dirty="0">
              <a:solidFill>
                <a:srgbClr val="994CC3"/>
              </a:solidFill>
              <a:effectLst/>
              <a:latin typeface="Consolas" panose="020B0609020204030204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file_name</a:t>
            </a:r>
            <a:endParaRPr lang="en-US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  <a:p>
            <a:pPr marL="0">
              <a:spcBef>
                <a:spcPts val="0"/>
              </a:spcBef>
              <a:buNone/>
            </a:pPr>
            <a:endParaRPr lang="en-US" i="1" dirty="0">
              <a:solidFill>
                <a:srgbClr val="403F53"/>
              </a:solidFill>
            </a:endParaRPr>
          </a:p>
          <a:p>
            <a:pPr marL="0">
              <a:spcBef>
                <a:spcPts val="0"/>
              </a:spcBef>
            </a:pPr>
            <a:r>
              <a:rPr lang="en-US" i="1" dirty="0">
                <a:solidFill>
                  <a:srgbClr val="989FB1"/>
                </a:solidFill>
              </a:rPr>
              <a:t># import only selected function(s)</a:t>
            </a:r>
            <a:br>
              <a:rPr lang="en-US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from 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file_name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your_function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D9A976-0576-FECD-78F3-257271648B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57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42150-4657-87EB-4B96-3CB3EC1FC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</a:t>
            </a:r>
            <a:br>
              <a:rPr lang="en-US" dirty="0"/>
            </a:br>
            <a:r>
              <a:rPr lang="en-US" dirty="0"/>
              <a:t>Python Built-in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E83CC-8FCB-E646-0F95-746156C26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6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1876-771D-C385-3F3D-E1ED21B09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</a:t>
            </a:r>
            <a:br>
              <a:rPr lang="en-US" dirty="0"/>
            </a:br>
            <a:r>
              <a:rPr lang="en-US" dirty="0"/>
              <a:t>What is a method?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26DE5-A974-0525-3D06-D6138F9902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32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710B1-5756-FC18-F8D7-283CF8F8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Built-in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5177A-4081-D469-5CE7-FC0FA86EB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400" dirty="0"/>
              <a:t>Be mindful of the following:</a:t>
            </a:r>
          </a:p>
          <a:p>
            <a:pPr marL="5134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Some methods will </a:t>
            </a:r>
            <a:r>
              <a:rPr lang="en-US" altLang="en-US" b="1" dirty="0"/>
              <a:t>return</a:t>
            </a:r>
            <a:r>
              <a:rPr lang="en-US" altLang="en-US" dirty="0"/>
              <a:t> a value, which will need to be </a:t>
            </a:r>
            <a:r>
              <a:rPr lang="en-US" altLang="en-US" b="1" dirty="0"/>
              <a:t>stored</a:t>
            </a:r>
            <a:r>
              <a:rPr lang="en-US" altLang="en-US" dirty="0"/>
              <a:t> or handled.</a:t>
            </a:r>
            <a:endParaRPr lang="en-US" altLang="en-US" b="1" dirty="0"/>
          </a:p>
          <a:p>
            <a:pPr marL="5134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Some methods return no value but perform actions on the object it was called from.</a:t>
            </a:r>
          </a:p>
          <a:p>
            <a:pPr marL="5134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Some methods require inputs while others need to be called from a specific object.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6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8B4B7-ABC7-7CCE-4506-5A3848A65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47C3-3A89-723C-A197-242B8753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Built-in method: Some examples 1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994F2-0108-562A-C17C-FEB20CA1F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enumerate()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a number and an element in a sequence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float()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a floating-point number representation of the parameter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int()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an integer representation of the parameter</a:t>
            </a:r>
          </a:p>
        </p:txBody>
      </p:sp>
    </p:spTree>
    <p:extLst>
      <p:ext uri="{BB962C8B-B14F-4D97-AF65-F5344CB8AC3E}">
        <p14:creationId xmlns:p14="http://schemas.microsoft.com/office/powerpoint/2010/main" val="9336397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501A4-6212-DF65-3DE2-7FBBCFB99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42C49-48E4-485B-B13A-AC2761B37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Built-in method: Some examples 2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992B-75AB-43E9-AE95-DCE5A4AAA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 err="1"/>
              <a:t>len</a:t>
            </a:r>
            <a:r>
              <a:rPr lang="en-US" altLang="en-US" b="1" dirty="0"/>
              <a:t>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the number of elements of the parameter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max() </a:t>
            </a:r>
            <a:r>
              <a:rPr lang="en-US" altLang="en-US" dirty="0"/>
              <a:t>&amp; </a:t>
            </a:r>
            <a:r>
              <a:rPr lang="en-US" altLang="en-US" b="1" dirty="0"/>
              <a:t>min()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 the highest and lowest element in a sequence, respectively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print()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prints the parameter to the console</a:t>
            </a:r>
          </a:p>
        </p:txBody>
      </p:sp>
    </p:spTree>
    <p:extLst>
      <p:ext uri="{BB962C8B-B14F-4D97-AF65-F5344CB8AC3E}">
        <p14:creationId xmlns:p14="http://schemas.microsoft.com/office/powerpoint/2010/main" val="123830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E2940-EDA7-00B5-8B3C-55B7920C5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Built-in method: Some examples 3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5FB27-76BA-38FD-1BD9-F79FBF8B4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range()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an </a:t>
            </a:r>
            <a:r>
              <a:rPr lang="en-US" altLang="en-US" dirty="0" err="1"/>
              <a:t>iterable</a:t>
            </a:r>
            <a:r>
              <a:rPr lang="en-US" altLang="en-US" dirty="0"/>
              <a:t> of the given range.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round()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rounds the input to the nearest whole number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b="1" dirty="0"/>
              <a:t>str()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dirty="0"/>
              <a:t>returns a string representation of the parameters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291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5BD82-BF0D-3696-AF25-D5F6F5F72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6A3FE-7A61-DF72-E2C8-0CCE6F6D0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Built-in method: Some examples 4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29EE6-5FFB-4B26-0959-EE1193CD7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400" b="1" dirty="0"/>
              <a:t>type() 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000" dirty="0"/>
              <a:t>returns the type of the parameter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endParaRPr lang="en-US" altLang="en-US" sz="2000" dirty="0"/>
          </a:p>
          <a:p>
            <a:pPr defTabSz="682385">
              <a:lnSpc>
                <a:spcPct val="80000"/>
              </a:lnSpc>
              <a:defRPr/>
            </a:pPr>
            <a:r>
              <a:rPr lang="en-US" altLang="en-US" sz="2400" dirty="0"/>
              <a:t>More can be found at </a:t>
            </a:r>
            <a:r>
              <a:rPr lang="en-US" altLang="en-US" sz="2400" dirty="0">
                <a:hlinkClick r:id="rId2"/>
              </a:rPr>
              <a:t>https://docs.python.org/3/library/functions.html</a:t>
            </a:r>
            <a:endParaRPr lang="en-US" altLang="en-US" sz="2400" dirty="0"/>
          </a:p>
          <a:p>
            <a:pPr defTabSz="682385">
              <a:lnSpc>
                <a:spcPct val="80000"/>
              </a:lnSpc>
              <a:defRPr/>
            </a:pPr>
            <a:r>
              <a:rPr lang="en-US" altLang="en-US" sz="2400" dirty="0"/>
              <a:t>Or by searching “python built-in functions”</a:t>
            </a:r>
          </a:p>
          <a:p>
            <a:pPr marL="0" indent="0" defTabSz="682385">
              <a:lnSpc>
                <a:spcPct val="80000"/>
              </a:lnSpc>
              <a:buNone/>
              <a:defRPr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9246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4C46B-2F2F-67FC-7946-7BF7A766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Built-in method: Built-in object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C88FE-17CA-3C1C-A3D8-815C26A55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dirty="0"/>
              <a:t>Data types and classes (more on this later) can have their own list of methods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dirty="0"/>
              <a:t>These are usually available to perform routine operations on the data type without the need to write the code ourselves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706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2CB37-C2D3-B3B9-60FB-4AC1D3CB3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A379-3E17-91B0-1BB7-17B34133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Built-in method: Built-in string methods examples 1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D6C16-7140-4FD8-5E5A-D830C81BB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altLang="en-US" sz="2900" dirty="0"/>
              <a:t>The methods below must be called from a specific string. Replace the “str” with the string in question.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str.capitalize</a:t>
            </a:r>
            <a:r>
              <a:rPr lang="en-US" altLang="en-US" sz="2900" b="1" dirty="0"/>
              <a:t>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a string with the first </a:t>
            </a:r>
            <a:r>
              <a:rPr lang="en-US" altLang="en-US" sz="2500" dirty="0" err="1"/>
              <a:t>caracter</a:t>
            </a:r>
            <a:r>
              <a:rPr lang="en-US" altLang="en-US" sz="2500" dirty="0"/>
              <a:t> capitalized and all others in lower case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str.isalpha</a:t>
            </a:r>
            <a:r>
              <a:rPr lang="en-US" altLang="en-US" sz="2900" b="1" dirty="0"/>
              <a:t>() 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true if all characters are alphabetic characters</a:t>
            </a:r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</p:txBody>
      </p:sp>
    </p:spTree>
    <p:extLst>
      <p:ext uri="{BB962C8B-B14F-4D97-AF65-F5344CB8AC3E}">
        <p14:creationId xmlns:p14="http://schemas.microsoft.com/office/powerpoint/2010/main" val="38611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1906D-3BDE-7D4B-EA89-9F676FD0B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B3714-455B-2FE2-F40E-C6ED4D817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Built-in method: Built-in string methods examples 2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33320-90D2-23DB-AEBB-F239B6E73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altLang="en-US" sz="2900" dirty="0"/>
              <a:t>The methods below must be called from a specific string. Replace the “str” with the string in question.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str.isalnum</a:t>
            </a:r>
            <a:r>
              <a:rPr lang="en-US" altLang="en-US" sz="2900" b="1" dirty="0"/>
              <a:t>()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true if all characters are alphanumeric characters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str.replace</a:t>
            </a:r>
            <a:r>
              <a:rPr lang="en-US" altLang="en-US" sz="2900" b="1" dirty="0"/>
              <a:t>(old, new)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a copy of a string with all occurrences of the “old” parameter replaced with the “new” parameter</a:t>
            </a:r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</p:txBody>
      </p:sp>
    </p:spTree>
    <p:extLst>
      <p:ext uri="{BB962C8B-B14F-4D97-AF65-F5344CB8AC3E}">
        <p14:creationId xmlns:p14="http://schemas.microsoft.com/office/powerpoint/2010/main" val="31599628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F4B31-3062-B45A-C4EC-84C368551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A77E4-5F09-609E-BA24-7C07ED49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Built-in method: Built-in string methods examples 3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9A438-4E18-C4AC-510C-1FC5D5373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altLang="en-US" sz="2900" dirty="0"/>
              <a:t>The methods below must be called from a specific string. Replace the “str” with the string in question.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str.isdigit</a:t>
            </a:r>
            <a:r>
              <a:rPr lang="en-US" altLang="en-US" sz="2900" b="1" dirty="0"/>
              <a:t>() 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true if all characters are digits</a:t>
            </a:r>
          </a:p>
          <a:p>
            <a:pPr marL="170597" indent="-170597" defTabSz="682385">
              <a:lnSpc>
                <a:spcPct val="80000"/>
              </a:lnSpc>
              <a:defRPr/>
            </a:pPr>
            <a:r>
              <a:rPr lang="en-US" altLang="en-US" sz="2900" b="1" dirty="0" err="1"/>
              <a:t>str.isupper</a:t>
            </a:r>
            <a:r>
              <a:rPr lang="en-US" altLang="en-US" sz="2900" b="1" dirty="0"/>
              <a:t>() </a:t>
            </a:r>
            <a:r>
              <a:rPr lang="en-US" altLang="en-US" sz="2900" dirty="0"/>
              <a:t>&amp; </a:t>
            </a:r>
            <a:r>
              <a:rPr lang="en-US" altLang="en-US" sz="2900" b="1" dirty="0" err="1"/>
              <a:t>str.islower</a:t>
            </a:r>
            <a:r>
              <a:rPr lang="en-US" altLang="en-US" sz="2900" b="1" dirty="0"/>
              <a:t>() </a:t>
            </a:r>
          </a:p>
          <a:p>
            <a:pPr marL="627797" lvl="1" indent="-170597" defTabSz="682385">
              <a:lnSpc>
                <a:spcPct val="80000"/>
              </a:lnSpc>
              <a:defRPr/>
            </a:pPr>
            <a:r>
              <a:rPr lang="en-US" altLang="en-US" sz="2500" dirty="0"/>
              <a:t>returns true if all characters are upper or lower case, respectively</a:t>
            </a:r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</p:txBody>
      </p:sp>
    </p:spTree>
    <p:extLst>
      <p:ext uri="{BB962C8B-B14F-4D97-AF65-F5344CB8AC3E}">
        <p14:creationId xmlns:p14="http://schemas.microsoft.com/office/powerpoint/2010/main" val="23850366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C033A-1D75-1EC3-69D5-9705B9550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4E500-4673-DAE8-FC11-A0AB495E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Built-in method: Built-in string methods examples 4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7FC62-A2DB-35EE-2CC8-B09518262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altLang="en-US" sz="2900" dirty="0"/>
              <a:t>The methods below must be called from a specific string. Replace the “str” with the string in question.</a:t>
            </a:r>
          </a:p>
          <a:p>
            <a:pPr defTabSz="682385">
              <a:lnSpc>
                <a:spcPct val="80000"/>
              </a:lnSpc>
              <a:defRPr/>
            </a:pPr>
            <a:r>
              <a:rPr lang="en-US" altLang="en-US" sz="3200" b="1" dirty="0" err="1"/>
              <a:t>str.upper</a:t>
            </a:r>
            <a:r>
              <a:rPr lang="en-US" altLang="en-US" sz="3200" b="1" dirty="0"/>
              <a:t>() </a:t>
            </a:r>
            <a:r>
              <a:rPr lang="en-US" altLang="en-US" sz="3200" dirty="0"/>
              <a:t>&amp; </a:t>
            </a:r>
            <a:r>
              <a:rPr lang="en-US" altLang="en-US" sz="3200" b="1" dirty="0" err="1"/>
              <a:t>str.lower</a:t>
            </a:r>
            <a:r>
              <a:rPr lang="en-US" altLang="en-US" sz="3200" b="1" dirty="0"/>
              <a:t>() </a:t>
            </a:r>
          </a:p>
          <a:p>
            <a:pPr lvl="1" defTabSz="682385">
              <a:lnSpc>
                <a:spcPct val="80000"/>
              </a:lnSpc>
              <a:defRPr/>
            </a:pPr>
            <a:r>
              <a:rPr lang="en-US" altLang="en-US" sz="2800" dirty="0"/>
              <a:t>returns the string with all character in upper and lower case, respectively</a:t>
            </a:r>
          </a:p>
          <a:p>
            <a:pPr lvl="1" defTabSz="682385">
              <a:lnSpc>
                <a:spcPct val="80000"/>
              </a:lnSpc>
              <a:defRPr/>
            </a:pPr>
            <a:endParaRPr lang="en-US" altLang="en-US" sz="2800" dirty="0"/>
          </a:p>
          <a:p>
            <a:pPr marL="0" indent="0" defTabSz="682385">
              <a:lnSpc>
                <a:spcPct val="80000"/>
              </a:lnSpc>
              <a:buNone/>
              <a:defRPr/>
            </a:pPr>
            <a:r>
              <a:rPr lang="en-US" altLang="en-US" sz="2000" dirty="0"/>
              <a:t>More can be found at </a:t>
            </a:r>
            <a:r>
              <a:rPr lang="en-US" altLang="en-US" sz="2000" dirty="0">
                <a:hlinkClick r:id="rId2"/>
              </a:rPr>
              <a:t>https://docs.python.org/3/library/stdtypes.html#string-methods</a:t>
            </a:r>
            <a:endParaRPr lang="en-US" altLang="en-US" sz="2000" dirty="0"/>
          </a:p>
          <a:p>
            <a:pPr marL="0" indent="0" defTabSz="682385">
              <a:lnSpc>
                <a:spcPct val="80000"/>
              </a:lnSpc>
              <a:buNone/>
              <a:defRPr/>
            </a:pPr>
            <a:r>
              <a:rPr lang="en-US" altLang="en-US" sz="2000" dirty="0"/>
              <a:t>Or by searching “python string methods”</a:t>
            </a:r>
          </a:p>
          <a:p>
            <a:pPr marL="0" indent="0" defTabSz="682385">
              <a:lnSpc>
                <a:spcPct val="80000"/>
              </a:lnSpc>
              <a:buNone/>
              <a:defRPr/>
            </a:pPr>
            <a:endParaRPr lang="en-US" altLang="en-US" sz="3200" dirty="0"/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  <a:p>
            <a:pPr marL="0" indent="0" defTabSz="682385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en-US" sz="2900" dirty="0"/>
          </a:p>
        </p:txBody>
      </p:sp>
    </p:spTree>
    <p:extLst>
      <p:ext uri="{BB962C8B-B14F-4D97-AF65-F5344CB8AC3E}">
        <p14:creationId xmlns:p14="http://schemas.microsoft.com/office/powerpoint/2010/main" val="64473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C7375-FAB9-DCBC-4032-E62A8942C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method?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C20F5F-805E-7E2E-9DD5-091E0D09E1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method is a logical grouping of statements.</a:t>
                </a:r>
              </a:p>
              <a:p>
                <a:r>
                  <a:rPr lang="en-US" dirty="0"/>
                  <a:t>Think of it as a Mathematical Function: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∙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lvl="1"/>
                <a:r>
                  <a:rPr lang="en-US" dirty="0"/>
                  <a:t>Any time we want to calculate Force using Newton’s Second Law, we use this function.</a:t>
                </a:r>
              </a:p>
              <a:p>
                <a:pPr lvl="1"/>
                <a:r>
                  <a:rPr lang="en-US" dirty="0"/>
                  <a:t>We define what the values of </a:t>
                </a:r>
                <a:r>
                  <a:rPr lang="en-US" b="1" dirty="0"/>
                  <a:t>m</a:t>
                </a:r>
                <a:r>
                  <a:rPr lang="en-US" dirty="0"/>
                  <a:t> and </a:t>
                </a:r>
                <a:r>
                  <a:rPr lang="en-US" b="1" dirty="0"/>
                  <a:t>a</a:t>
                </a:r>
                <a:r>
                  <a:rPr lang="en-US" dirty="0"/>
                  <a:t> are every time we use this function.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C20F5F-805E-7E2E-9DD5-091E0D09E1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798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11F0-637D-4822-6DD0-DD8D2656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method?: Also, knowns as…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5251A-FBDA-0466-0F21-CD25DF87D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Procedures</a:t>
            </a:r>
          </a:p>
          <a:p>
            <a:r>
              <a:rPr lang="en-US" dirty="0"/>
              <a:t>Module</a:t>
            </a:r>
          </a:p>
          <a:p>
            <a:r>
              <a:rPr lang="en-US" b="1" dirty="0"/>
              <a:t>Method </a:t>
            </a:r>
          </a:p>
          <a:p>
            <a:r>
              <a:rPr lang="en-US" b="1" dirty="0"/>
              <a:t>Function</a:t>
            </a:r>
          </a:p>
          <a:p>
            <a:r>
              <a:rPr lang="en-US" b="1" dirty="0"/>
              <a:t>Behavior (OOP)</a:t>
            </a:r>
          </a:p>
          <a:p>
            <a:r>
              <a:rPr lang="en-US" b="1" dirty="0"/>
              <a:t>Member function (OOP)</a:t>
            </a:r>
          </a:p>
          <a:p>
            <a:r>
              <a:rPr lang="en-US" dirty="0"/>
              <a:t>Subroutine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5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D26A-65F0-DAC6-2908-EB724BA77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use methods?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140E6-FFA2-36F3-C852-9DD51F5B0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helps us organize our program by grouping processes together.</a:t>
            </a:r>
          </a:p>
          <a:p>
            <a:pPr lvl="1"/>
            <a:r>
              <a:rPr lang="en-US" dirty="0"/>
              <a:t>This helps reducing the complexity by adding levels of abstraction.</a:t>
            </a:r>
          </a:p>
          <a:p>
            <a:r>
              <a:rPr lang="en-US" dirty="0"/>
              <a:t>It also enable us to create re-usable code:</a:t>
            </a:r>
          </a:p>
          <a:p>
            <a:pPr lvl="1"/>
            <a:r>
              <a:rPr lang="en-US" dirty="0"/>
              <a:t>Define a function once and call this function anytime you need to repeat the process it performs.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55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EC2BE-71C5-81A2-1BF5-A1CBA66FF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</a:t>
            </a:r>
            <a:br>
              <a:rPr lang="en-US" dirty="0"/>
            </a:br>
            <a:r>
              <a:rPr lang="en-US" dirty="0"/>
              <a:t>Defining a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1F786-8B69-A199-58BA-744050337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E1F03-F19D-DEAA-76C6-BB84883B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BD816-6D3E-8510-20F4-535FF6E05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method is composed of two main components:</a:t>
            </a:r>
          </a:p>
          <a:p>
            <a:pPr lvl="1"/>
            <a:r>
              <a:rPr lang="en-US" dirty="0"/>
              <a:t>The header or definition</a:t>
            </a:r>
          </a:p>
          <a:p>
            <a:pPr lvl="1"/>
            <a:r>
              <a:rPr lang="en-US" dirty="0"/>
              <a:t>And the body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4DDFA-38D5-FBB3-3BC6-5EC0E67494B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anchor="ctr"/>
          <a:lstStyle/>
          <a:p>
            <a:pPr marL="0">
              <a:spcBef>
                <a:spcPts val="0"/>
              </a:spcBef>
              <a:buNone/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is_even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Header</a:t>
            </a:r>
            <a:b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2000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number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% 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2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== 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 </a:t>
            </a:r>
            <a: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Body</a:t>
            </a:r>
            <a:endParaRPr lang="en-US" sz="20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9630A-0D79-8EA6-6D7F-5CE90E427F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15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C1240-A0FF-C395-D306-8AA9DF95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method: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BFB8F-BD8B-A967-E487-5F11CCE1B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</a:t>
            </a:r>
            <a:r>
              <a:rPr lang="en-US" sz="2000" b="1" dirty="0"/>
              <a:t>Definition</a:t>
            </a:r>
            <a:r>
              <a:rPr lang="en-US" sz="2000" dirty="0"/>
              <a:t> or </a:t>
            </a:r>
            <a:r>
              <a:rPr lang="en-US" sz="2000" b="1" dirty="0"/>
              <a:t>Header </a:t>
            </a:r>
            <a:r>
              <a:rPr lang="en-US" sz="2000" dirty="0"/>
              <a:t>is the method declaration:</a:t>
            </a:r>
          </a:p>
          <a:p>
            <a:pPr lvl="1"/>
            <a:r>
              <a:rPr lang="en-US" sz="1800" dirty="0"/>
              <a:t>It’s at the top line</a:t>
            </a:r>
          </a:p>
          <a:p>
            <a:pPr lvl="1"/>
            <a:r>
              <a:rPr lang="en-US" sz="1800" dirty="0"/>
              <a:t>In Python, it contains the </a:t>
            </a:r>
            <a:r>
              <a:rPr lang="en-US" sz="1800" b="1" dirty="0"/>
              <a:t>name</a:t>
            </a:r>
            <a:r>
              <a:rPr lang="en-US" sz="1800" dirty="0"/>
              <a:t> of the method and its </a:t>
            </a:r>
            <a:r>
              <a:rPr lang="en-US" sz="1800" b="1" dirty="0"/>
              <a:t>parameters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In Python, it starts with the </a:t>
            </a:r>
            <a:r>
              <a:rPr lang="en-US" sz="1800" b="1" dirty="0"/>
              <a:t>def</a:t>
            </a:r>
            <a:r>
              <a:rPr lang="en-US" sz="1800" dirty="0"/>
              <a:t> keyword.</a:t>
            </a:r>
          </a:p>
          <a:p>
            <a:pPr lvl="1"/>
            <a:r>
              <a:rPr lang="en-US" sz="1800" dirty="0"/>
              <a:t>In Python, the header is prefixed with a  colon </a:t>
            </a:r>
            <a:r>
              <a:rPr lang="en-US" sz="1800" b="1" dirty="0"/>
              <a:t>:</a:t>
            </a:r>
            <a:r>
              <a:rPr lang="en-US" sz="1800" dirty="0"/>
              <a:t> to denote the "end" of the header.</a:t>
            </a:r>
          </a:p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49A5F-3987-EB72-103D-9522AB68674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8277" y="1945036"/>
            <a:ext cx="5345523" cy="3513655"/>
          </a:xfrm>
        </p:spPr>
        <p:txBody>
          <a:bodyPr anchor="ctr"/>
          <a:lstStyle/>
          <a:p>
            <a:pPr marL="0">
              <a:spcBef>
                <a:spcPts val="0"/>
              </a:spcBef>
            </a:pPr>
            <a:r>
              <a:rPr lang="en-US" sz="2000" i="1" dirty="0">
                <a:solidFill>
                  <a:srgbClr val="994CC3"/>
                </a:solidFill>
              </a:rPr>
              <a:t>def </a:t>
            </a:r>
            <a:r>
              <a:rPr lang="en-US" sz="2000" dirty="0" err="1">
                <a:solidFill>
                  <a:srgbClr val="4876D6"/>
                </a:solidFill>
              </a:rPr>
              <a:t>is_even</a:t>
            </a:r>
            <a:r>
              <a:rPr lang="en-US" sz="2000" dirty="0">
                <a:solidFill>
                  <a:srgbClr val="403F53"/>
                </a:solidFill>
              </a:rPr>
              <a:t>(</a:t>
            </a:r>
            <a:r>
              <a:rPr lang="en-US" sz="2000" dirty="0">
                <a:solidFill>
                  <a:srgbClr val="0C969B"/>
                </a:solidFill>
              </a:rPr>
              <a:t>number</a:t>
            </a:r>
            <a:r>
              <a:rPr lang="en-US" sz="2000" dirty="0">
                <a:solidFill>
                  <a:srgbClr val="403F53"/>
                </a:solidFill>
              </a:rPr>
              <a:t>)</a:t>
            </a:r>
            <a:r>
              <a:rPr lang="en-US" sz="2000" dirty="0">
                <a:solidFill>
                  <a:srgbClr val="994CC3"/>
                </a:solidFill>
              </a:rPr>
              <a:t>: </a:t>
            </a:r>
            <a:r>
              <a:rPr lang="en-US" sz="2000" i="1" dirty="0">
                <a:solidFill>
                  <a:srgbClr val="989FB1"/>
                </a:solidFill>
              </a:rPr>
              <a:t># Header</a:t>
            </a:r>
            <a:br>
              <a:rPr lang="en-US" sz="2000" i="1" dirty="0">
                <a:solidFill>
                  <a:srgbClr val="989FB1"/>
                </a:solidFill>
              </a:rPr>
            </a:br>
            <a:r>
              <a:rPr lang="en-US" sz="2000" i="1" dirty="0">
                <a:solidFill>
                  <a:srgbClr val="989FB1"/>
                </a:solidFill>
              </a:rPr>
              <a:t>    </a:t>
            </a:r>
            <a:r>
              <a:rPr lang="en-US" sz="2000" i="1" dirty="0">
                <a:solidFill>
                  <a:srgbClr val="994CC3"/>
                </a:solidFill>
              </a:rPr>
              <a:t>return </a:t>
            </a:r>
            <a:r>
              <a:rPr lang="en-US" sz="2000" dirty="0">
                <a:solidFill>
                  <a:srgbClr val="0C969B"/>
                </a:solidFill>
              </a:rPr>
              <a:t>number </a:t>
            </a:r>
            <a:r>
              <a:rPr lang="en-US" sz="2000" dirty="0">
                <a:solidFill>
                  <a:srgbClr val="994CC3"/>
                </a:solidFill>
              </a:rPr>
              <a:t>% </a:t>
            </a:r>
            <a:r>
              <a:rPr lang="en-US" sz="2000" dirty="0">
                <a:solidFill>
                  <a:srgbClr val="AA0982"/>
                </a:solidFill>
              </a:rPr>
              <a:t>2 </a:t>
            </a:r>
            <a:r>
              <a:rPr lang="en-US" sz="2000" dirty="0">
                <a:solidFill>
                  <a:srgbClr val="994CC3"/>
                </a:solidFill>
              </a:rPr>
              <a:t>== </a:t>
            </a:r>
            <a:r>
              <a:rPr lang="en-US" sz="2000" dirty="0">
                <a:solidFill>
                  <a:srgbClr val="AA0982"/>
                </a:solidFill>
              </a:rPr>
              <a:t>0 </a:t>
            </a:r>
            <a:r>
              <a:rPr lang="en-US" sz="2000" i="1" dirty="0">
                <a:solidFill>
                  <a:srgbClr val="989FB1"/>
                </a:solidFill>
              </a:rPr>
              <a:t># Body</a:t>
            </a:r>
            <a:endParaRPr lang="en-US" sz="2000" dirty="0">
              <a:solidFill>
                <a:srgbClr val="403F53"/>
              </a:solidFill>
            </a:endParaRP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831032-E492-0CD6-0A56-8EAB3E4746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153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2342</Words>
  <Application>Microsoft Office PowerPoint</Application>
  <PresentationFormat>Widescreen</PresentationFormat>
  <Paragraphs>204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Aptos</vt:lpstr>
      <vt:lpstr>Arial</vt:lpstr>
      <vt:lpstr>Cambria Math</vt:lpstr>
      <vt:lpstr>Consolas</vt:lpstr>
      <vt:lpstr>Tahoma</vt:lpstr>
      <vt:lpstr>1_Office Theme</vt:lpstr>
      <vt:lpstr>CSE 1321 Module 3</vt:lpstr>
      <vt:lpstr>Topics</vt:lpstr>
      <vt:lpstr>Module 3: What is a method?</vt:lpstr>
      <vt:lpstr>What is a method?</vt:lpstr>
      <vt:lpstr>What is a method?: Also, knowns as…</vt:lpstr>
      <vt:lpstr>Why do we use methods?</vt:lpstr>
      <vt:lpstr>Module 3: Defining a method</vt:lpstr>
      <vt:lpstr>Defining a method</vt:lpstr>
      <vt:lpstr>Defining a method: Header</vt:lpstr>
      <vt:lpstr>Defining a method: Header – Name</vt:lpstr>
      <vt:lpstr>Defining a method: Header – Parameters</vt:lpstr>
      <vt:lpstr>Defining a method: Header – Parameters Code Example</vt:lpstr>
      <vt:lpstr>Defining a method: Header – Parameters: Required Params.</vt:lpstr>
      <vt:lpstr>Defining a method: Header – Parameters: Optional Params.</vt:lpstr>
      <vt:lpstr>Defining a method: Header – Parameters: Optional Params. Disclaimer</vt:lpstr>
      <vt:lpstr>Defining a method: Body</vt:lpstr>
      <vt:lpstr>Defining a method: Body – Scope</vt:lpstr>
      <vt:lpstr>Defining a method: Body – `return` statement</vt:lpstr>
      <vt:lpstr>Defining a method: Body – `return` statement disclaimer</vt:lpstr>
      <vt:lpstr>Defining a method: Body – `return` statement disclaimer Code Example</vt:lpstr>
      <vt:lpstr>Module 3: Calling a method</vt:lpstr>
      <vt:lpstr>Calling a method</vt:lpstr>
      <vt:lpstr>Calling a method: Code Example</vt:lpstr>
      <vt:lpstr>Calling a method: Argument vs Parameter</vt:lpstr>
      <vt:lpstr>Module 3: Importing Methods </vt:lpstr>
      <vt:lpstr>Importing Methods</vt:lpstr>
      <vt:lpstr>Importing Methods: Disclaimer</vt:lpstr>
      <vt:lpstr>Importing Methods: Syntax</vt:lpstr>
      <vt:lpstr>Module 3: Python Built-in methods</vt:lpstr>
      <vt:lpstr>Python Built-in method</vt:lpstr>
      <vt:lpstr>Python Built-in method: Some examples 1 of 4</vt:lpstr>
      <vt:lpstr>Python Built-in method: Some examples 2 of 4</vt:lpstr>
      <vt:lpstr>Python Built-in method: Some examples 3 of 4</vt:lpstr>
      <vt:lpstr>Python Built-in method: Some examples 4 of 4</vt:lpstr>
      <vt:lpstr>Python Built-in method: Built-in object methods</vt:lpstr>
      <vt:lpstr>Python Built-in method: Built-in string methods examples 1 of 4</vt:lpstr>
      <vt:lpstr>Python Built-in method: Built-in string methods examples 2 of 4</vt:lpstr>
      <vt:lpstr>Python Built-in method: Built-in string methods examples 3 of 4</vt:lpstr>
      <vt:lpstr>Python Built-in method: Built-in string methods examples 4 of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Eun Sik Kim</dc:creator>
  <cp:lastModifiedBy>Eun Sik Kim</cp:lastModifiedBy>
  <cp:revision>1</cp:revision>
  <dcterms:created xsi:type="dcterms:W3CDTF">2026-04-23T00:21:46Z</dcterms:created>
  <dcterms:modified xsi:type="dcterms:W3CDTF">2026-04-23T01:31:20Z</dcterms:modified>
</cp:coreProperties>
</file>