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6" r:id="rId2"/>
    <p:sldId id="257" r:id="rId3"/>
    <p:sldId id="258" r:id="rId4"/>
    <p:sldId id="259" r:id="rId5"/>
    <p:sldId id="260" r:id="rId6"/>
    <p:sldId id="261" r:id="rId7"/>
    <p:sldId id="262" r:id="rId8"/>
    <p:sldId id="263" r:id="rId9"/>
    <p:sldId id="264" r:id="rId10"/>
    <p:sldId id="265" r:id="rId11"/>
    <p:sldId id="305" r:id="rId12"/>
    <p:sldId id="323" r:id="rId13"/>
    <p:sldId id="324" r:id="rId14"/>
    <p:sldId id="325" r:id="rId15"/>
    <p:sldId id="326" r:id="rId16"/>
    <p:sldId id="327" r:id="rId17"/>
    <p:sldId id="328" r:id="rId18"/>
    <p:sldId id="329" r:id="rId19"/>
    <p:sldId id="330" r:id="rId20"/>
    <p:sldId id="331" r:id="rId21"/>
    <p:sldId id="332" r:id="rId22"/>
    <p:sldId id="334" r:id="rId23"/>
    <p:sldId id="336" r:id="rId24"/>
    <p:sldId id="337" r:id="rId25"/>
    <p:sldId id="338" r:id="rId26"/>
    <p:sldId id="335" r:id="rId27"/>
    <p:sldId id="339" r:id="rId28"/>
    <p:sldId id="340" r:id="rId29"/>
    <p:sldId id="341" r:id="rId30"/>
    <p:sldId id="351" r:id="rId31"/>
    <p:sldId id="352" r:id="rId32"/>
    <p:sldId id="342" r:id="rId33"/>
    <p:sldId id="343" r:id="rId34"/>
    <p:sldId id="344" r:id="rId35"/>
    <p:sldId id="345" r:id="rId36"/>
    <p:sldId id="347" r:id="rId37"/>
    <p:sldId id="346" r:id="rId38"/>
    <p:sldId id="348" r:id="rId39"/>
    <p:sldId id="349" r:id="rId40"/>
    <p:sldId id="350" r:id="rId41"/>
    <p:sldId id="353" r:id="rId42"/>
    <p:sldId id="354"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FE6572-84F1-4F9A-8224-0538AD04CBEA}" v="78" dt="2026-04-22T21:48:25.5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38" y="2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un Sik Kim" userId="bcacccfb-5b99-4a48-9177-2a3e26ed3d66" providerId="ADAL" clId="{485F4389-DBC3-4BEC-B436-6BB95A1F8494}"/>
    <pc:docChg chg="undo custSel addSld delSld modSld sldOrd delMainMaster">
      <pc:chgData name="Eun Sik Kim" userId="bcacccfb-5b99-4a48-9177-2a3e26ed3d66" providerId="ADAL" clId="{485F4389-DBC3-4BEC-B436-6BB95A1F8494}" dt="2026-04-22T21:54:56.062" v="9139" actId="20577"/>
      <pc:docMkLst>
        <pc:docMk/>
      </pc:docMkLst>
      <pc:sldChg chg="modSp new mod">
        <pc:chgData name="Eun Sik Kim" userId="bcacccfb-5b99-4a48-9177-2a3e26ed3d66" providerId="ADAL" clId="{485F4389-DBC3-4BEC-B436-6BB95A1F8494}" dt="2026-04-22T21:29:50.041" v="7846" actId="20577"/>
        <pc:sldMkLst>
          <pc:docMk/>
          <pc:sldMk cId="1743577793" sldId="256"/>
        </pc:sldMkLst>
        <pc:spChg chg="mod">
          <ac:chgData name="Eun Sik Kim" userId="bcacccfb-5b99-4a48-9177-2a3e26ed3d66" providerId="ADAL" clId="{485F4389-DBC3-4BEC-B436-6BB95A1F8494}" dt="2026-04-22T18:08:14.341" v="18" actId="20577"/>
          <ac:spMkLst>
            <pc:docMk/>
            <pc:sldMk cId="1743577793" sldId="256"/>
            <ac:spMk id="2" creationId="{2E1C8503-6323-C948-F8CF-C9B6206CBC45}"/>
          </ac:spMkLst>
        </pc:spChg>
        <pc:spChg chg="mod">
          <ac:chgData name="Eun Sik Kim" userId="bcacccfb-5b99-4a48-9177-2a3e26ed3d66" providerId="ADAL" clId="{485F4389-DBC3-4BEC-B436-6BB95A1F8494}" dt="2026-04-22T21:29:50.041" v="7846" actId="20577"/>
          <ac:spMkLst>
            <pc:docMk/>
            <pc:sldMk cId="1743577793" sldId="256"/>
            <ac:spMk id="3" creationId="{19982388-0F15-A51D-292A-6689D7DDECD9}"/>
          </ac:spMkLst>
        </pc:spChg>
      </pc:sldChg>
      <pc:sldChg chg="new del">
        <pc:chgData name="Eun Sik Kim" userId="bcacccfb-5b99-4a48-9177-2a3e26ed3d66" providerId="ADAL" clId="{485F4389-DBC3-4BEC-B436-6BB95A1F8494}" dt="2026-04-22T18:22:07.958" v="62" actId="47"/>
        <pc:sldMkLst>
          <pc:docMk/>
          <pc:sldMk cId="2656377165" sldId="257"/>
        </pc:sldMkLst>
      </pc:sldChg>
      <pc:sldChg chg="modSp new mod">
        <pc:chgData name="Eun Sik Kim" userId="bcacccfb-5b99-4a48-9177-2a3e26ed3d66" providerId="ADAL" clId="{485F4389-DBC3-4BEC-B436-6BB95A1F8494}" dt="2026-04-22T21:15:19.803" v="6461" actId="20577"/>
        <pc:sldMkLst>
          <pc:docMk/>
          <pc:sldMk cId="2686123808" sldId="257"/>
        </pc:sldMkLst>
        <pc:spChg chg="mod">
          <ac:chgData name="Eun Sik Kim" userId="bcacccfb-5b99-4a48-9177-2a3e26ed3d66" providerId="ADAL" clId="{485F4389-DBC3-4BEC-B436-6BB95A1F8494}" dt="2026-04-22T18:22:12.335" v="73" actId="20577"/>
          <ac:spMkLst>
            <pc:docMk/>
            <pc:sldMk cId="2686123808" sldId="257"/>
            <ac:spMk id="2" creationId="{20B5B9B3-0793-84B7-5543-12158174CBC8}"/>
          </ac:spMkLst>
        </pc:spChg>
        <pc:spChg chg="mod">
          <ac:chgData name="Eun Sik Kim" userId="bcacccfb-5b99-4a48-9177-2a3e26ed3d66" providerId="ADAL" clId="{485F4389-DBC3-4BEC-B436-6BB95A1F8494}" dt="2026-04-22T21:15:19.803" v="6461" actId="20577"/>
          <ac:spMkLst>
            <pc:docMk/>
            <pc:sldMk cId="2686123808" sldId="257"/>
            <ac:spMk id="3" creationId="{785E75CD-F75C-4BD8-2459-CC61E021F87B}"/>
          </ac:spMkLst>
        </pc:spChg>
      </pc:sldChg>
      <pc:sldChg chg="modSp new mod">
        <pc:chgData name="Eun Sik Kim" userId="bcacccfb-5b99-4a48-9177-2a3e26ed3d66" providerId="ADAL" clId="{485F4389-DBC3-4BEC-B436-6BB95A1F8494}" dt="2026-04-22T18:27:12.267" v="174" actId="20577"/>
        <pc:sldMkLst>
          <pc:docMk/>
          <pc:sldMk cId="2576470822" sldId="258"/>
        </pc:sldMkLst>
        <pc:spChg chg="mod">
          <ac:chgData name="Eun Sik Kim" userId="bcacccfb-5b99-4a48-9177-2a3e26ed3d66" providerId="ADAL" clId="{485F4389-DBC3-4BEC-B436-6BB95A1F8494}" dt="2026-04-22T18:27:12.267" v="174" actId="20577"/>
          <ac:spMkLst>
            <pc:docMk/>
            <pc:sldMk cId="2576470822" sldId="258"/>
            <ac:spMk id="2" creationId="{AF1E7E58-1E18-20EF-E193-A96182DC8B14}"/>
          </ac:spMkLst>
        </pc:spChg>
      </pc:sldChg>
      <pc:sldChg chg="modSp new mod">
        <pc:chgData name="Eun Sik Kim" userId="bcacccfb-5b99-4a48-9177-2a3e26ed3d66" providerId="ADAL" clId="{485F4389-DBC3-4BEC-B436-6BB95A1F8494}" dt="2026-04-22T18:30:09.166" v="735" actId="20577"/>
        <pc:sldMkLst>
          <pc:docMk/>
          <pc:sldMk cId="596275123" sldId="259"/>
        </pc:sldMkLst>
        <pc:spChg chg="mod">
          <ac:chgData name="Eun Sik Kim" userId="bcacccfb-5b99-4a48-9177-2a3e26ed3d66" providerId="ADAL" clId="{485F4389-DBC3-4BEC-B436-6BB95A1F8494}" dt="2026-04-22T18:27:20.316" v="190" actId="20577"/>
          <ac:spMkLst>
            <pc:docMk/>
            <pc:sldMk cId="596275123" sldId="259"/>
            <ac:spMk id="2" creationId="{96F07C8E-3901-99C6-B3F3-FBAA09E5EE8E}"/>
          </ac:spMkLst>
        </pc:spChg>
        <pc:spChg chg="mod">
          <ac:chgData name="Eun Sik Kim" userId="bcacccfb-5b99-4a48-9177-2a3e26ed3d66" providerId="ADAL" clId="{485F4389-DBC3-4BEC-B436-6BB95A1F8494}" dt="2026-04-22T18:30:09.166" v="735" actId="20577"/>
          <ac:spMkLst>
            <pc:docMk/>
            <pc:sldMk cId="596275123" sldId="259"/>
            <ac:spMk id="3" creationId="{6369AEAA-4045-6E83-A05B-43C49A70866D}"/>
          </ac:spMkLst>
        </pc:spChg>
      </pc:sldChg>
      <pc:sldChg chg="modSp new mod">
        <pc:chgData name="Eun Sik Kim" userId="bcacccfb-5b99-4a48-9177-2a3e26ed3d66" providerId="ADAL" clId="{485F4389-DBC3-4BEC-B436-6BB95A1F8494}" dt="2026-04-22T18:31:47.362" v="1030" actId="20577"/>
        <pc:sldMkLst>
          <pc:docMk/>
          <pc:sldMk cId="2093596643" sldId="260"/>
        </pc:sldMkLst>
        <pc:spChg chg="mod">
          <ac:chgData name="Eun Sik Kim" userId="bcacccfb-5b99-4a48-9177-2a3e26ed3d66" providerId="ADAL" clId="{485F4389-DBC3-4BEC-B436-6BB95A1F8494}" dt="2026-04-22T18:30:33.999" v="785" actId="20577"/>
          <ac:spMkLst>
            <pc:docMk/>
            <pc:sldMk cId="2093596643" sldId="260"/>
            <ac:spMk id="2" creationId="{DD836891-AA24-E8D6-5785-B25387415A45}"/>
          </ac:spMkLst>
        </pc:spChg>
        <pc:spChg chg="mod">
          <ac:chgData name="Eun Sik Kim" userId="bcacccfb-5b99-4a48-9177-2a3e26ed3d66" providerId="ADAL" clId="{485F4389-DBC3-4BEC-B436-6BB95A1F8494}" dt="2026-04-22T18:31:47.362" v="1030" actId="20577"/>
          <ac:spMkLst>
            <pc:docMk/>
            <pc:sldMk cId="2093596643" sldId="260"/>
            <ac:spMk id="3" creationId="{49BE6207-A0B5-C1C3-0428-CB753B00086C}"/>
          </ac:spMkLst>
        </pc:spChg>
      </pc:sldChg>
      <pc:sldChg chg="addSp delSp modSp new mod">
        <pc:chgData name="Eun Sik Kim" userId="bcacccfb-5b99-4a48-9177-2a3e26ed3d66" providerId="ADAL" clId="{485F4389-DBC3-4BEC-B436-6BB95A1F8494}" dt="2026-04-22T21:54:56.062" v="9139" actId="20577"/>
        <pc:sldMkLst>
          <pc:docMk/>
          <pc:sldMk cId="4222027113" sldId="261"/>
        </pc:sldMkLst>
        <pc:spChg chg="mod">
          <ac:chgData name="Eun Sik Kim" userId="bcacccfb-5b99-4a48-9177-2a3e26ed3d66" providerId="ADAL" clId="{485F4389-DBC3-4BEC-B436-6BB95A1F8494}" dt="2026-04-22T21:54:56.062" v="9139" actId="20577"/>
          <ac:spMkLst>
            <pc:docMk/>
            <pc:sldMk cId="4222027113" sldId="261"/>
            <ac:spMk id="2" creationId="{7724DF4E-2E54-CB39-350C-F03DC83EC193}"/>
          </ac:spMkLst>
        </pc:spChg>
        <pc:spChg chg="mod">
          <ac:chgData name="Eun Sik Kim" userId="bcacccfb-5b99-4a48-9177-2a3e26ed3d66" providerId="ADAL" clId="{485F4389-DBC3-4BEC-B436-6BB95A1F8494}" dt="2026-04-22T18:37:29.261" v="1256" actId="12"/>
          <ac:spMkLst>
            <pc:docMk/>
            <pc:sldMk cId="4222027113" sldId="261"/>
            <ac:spMk id="3" creationId="{23CDFA97-96CA-35A1-CCAB-1CDF3EBD2D6F}"/>
          </ac:spMkLst>
        </pc:spChg>
        <pc:spChg chg="del">
          <ac:chgData name="Eun Sik Kim" userId="bcacccfb-5b99-4a48-9177-2a3e26ed3d66" providerId="ADAL" clId="{485F4389-DBC3-4BEC-B436-6BB95A1F8494}" dt="2026-04-22T18:32:34.570" v="1088" actId="478"/>
          <ac:spMkLst>
            <pc:docMk/>
            <pc:sldMk cId="4222027113" sldId="261"/>
            <ac:spMk id="4" creationId="{9F3359E9-07F7-6895-6ADD-E033EC935A48}"/>
          </ac:spMkLst>
        </pc:spChg>
        <pc:spChg chg="add mod">
          <ac:chgData name="Eun Sik Kim" userId="bcacccfb-5b99-4a48-9177-2a3e26ed3d66" providerId="ADAL" clId="{485F4389-DBC3-4BEC-B436-6BB95A1F8494}" dt="2026-04-22T18:52:27.329" v="1309" actId="164"/>
          <ac:spMkLst>
            <pc:docMk/>
            <pc:sldMk cId="4222027113" sldId="261"/>
            <ac:spMk id="5" creationId="{5A49D5B6-17DC-F50B-62CF-F72FA7768386}"/>
          </ac:spMkLst>
        </pc:spChg>
        <pc:spChg chg="add mod">
          <ac:chgData name="Eun Sik Kim" userId="bcacccfb-5b99-4a48-9177-2a3e26ed3d66" providerId="ADAL" clId="{485F4389-DBC3-4BEC-B436-6BB95A1F8494}" dt="2026-04-22T18:52:27.329" v="1309" actId="164"/>
          <ac:spMkLst>
            <pc:docMk/>
            <pc:sldMk cId="4222027113" sldId="261"/>
            <ac:spMk id="7" creationId="{B4DB3459-E974-BCDF-EC6A-B9A5A8A7D863}"/>
          </ac:spMkLst>
        </pc:spChg>
        <pc:spChg chg="add mod">
          <ac:chgData name="Eun Sik Kim" userId="bcacccfb-5b99-4a48-9177-2a3e26ed3d66" providerId="ADAL" clId="{485F4389-DBC3-4BEC-B436-6BB95A1F8494}" dt="2026-04-22T18:52:27.329" v="1309" actId="164"/>
          <ac:spMkLst>
            <pc:docMk/>
            <pc:sldMk cId="4222027113" sldId="261"/>
            <ac:spMk id="8" creationId="{B5B86F8A-EB9B-C75A-9C35-12063B777938}"/>
          </ac:spMkLst>
        </pc:spChg>
        <pc:spChg chg="add del mod">
          <ac:chgData name="Eun Sik Kim" userId="bcacccfb-5b99-4a48-9177-2a3e26ed3d66" providerId="ADAL" clId="{485F4389-DBC3-4BEC-B436-6BB95A1F8494}" dt="2026-04-22T18:35:05.216" v="1228" actId="478"/>
          <ac:spMkLst>
            <pc:docMk/>
            <pc:sldMk cId="4222027113" sldId="261"/>
            <ac:spMk id="9" creationId="{FC68AF40-C4E8-5C6E-9E29-6FFD52E2B37C}"/>
          </ac:spMkLst>
        </pc:spChg>
        <pc:spChg chg="add mod">
          <ac:chgData name="Eun Sik Kim" userId="bcacccfb-5b99-4a48-9177-2a3e26ed3d66" providerId="ADAL" clId="{485F4389-DBC3-4BEC-B436-6BB95A1F8494}" dt="2026-04-22T18:52:27.329" v="1309" actId="164"/>
          <ac:spMkLst>
            <pc:docMk/>
            <pc:sldMk cId="4222027113" sldId="261"/>
            <ac:spMk id="10" creationId="{7F0003B0-301D-78F7-1543-616840ED8C99}"/>
          </ac:spMkLst>
        </pc:spChg>
        <pc:spChg chg="add mod">
          <ac:chgData name="Eun Sik Kim" userId="bcacccfb-5b99-4a48-9177-2a3e26ed3d66" providerId="ADAL" clId="{485F4389-DBC3-4BEC-B436-6BB95A1F8494}" dt="2026-04-22T18:52:27.329" v="1309" actId="164"/>
          <ac:spMkLst>
            <pc:docMk/>
            <pc:sldMk cId="4222027113" sldId="261"/>
            <ac:spMk id="20" creationId="{78003F2B-A699-4891-0C12-011787546EFF}"/>
          </ac:spMkLst>
        </pc:spChg>
        <pc:spChg chg="add mod">
          <ac:chgData name="Eun Sik Kim" userId="bcacccfb-5b99-4a48-9177-2a3e26ed3d66" providerId="ADAL" clId="{485F4389-DBC3-4BEC-B436-6BB95A1F8494}" dt="2026-04-22T18:52:27.329" v="1309" actId="164"/>
          <ac:spMkLst>
            <pc:docMk/>
            <pc:sldMk cId="4222027113" sldId="261"/>
            <ac:spMk id="23" creationId="{FD997B79-7C16-0DB8-1C78-AA5D2E2EAC0A}"/>
          </ac:spMkLst>
        </pc:spChg>
        <pc:spChg chg="add mod">
          <ac:chgData name="Eun Sik Kim" userId="bcacccfb-5b99-4a48-9177-2a3e26ed3d66" providerId="ADAL" clId="{485F4389-DBC3-4BEC-B436-6BB95A1F8494}" dt="2026-04-22T18:52:27.329" v="1309" actId="164"/>
          <ac:spMkLst>
            <pc:docMk/>
            <pc:sldMk cId="4222027113" sldId="261"/>
            <ac:spMk id="24" creationId="{DDA69877-0562-65CA-FBFF-06825C6BEA1B}"/>
          </ac:spMkLst>
        </pc:spChg>
        <pc:grpChg chg="add mod">
          <ac:chgData name="Eun Sik Kim" userId="bcacccfb-5b99-4a48-9177-2a3e26ed3d66" providerId="ADAL" clId="{485F4389-DBC3-4BEC-B436-6BB95A1F8494}" dt="2026-04-22T18:50:36.979" v="1258" actId="164"/>
          <ac:grpSpMkLst>
            <pc:docMk/>
            <pc:sldMk cId="4222027113" sldId="261"/>
            <ac:grpSpMk id="19" creationId="{7C8541F0-4C57-65C2-CD7B-091CD1F5CEB2}"/>
          </ac:grpSpMkLst>
        </pc:grpChg>
        <pc:grpChg chg="add mod">
          <ac:chgData name="Eun Sik Kim" userId="bcacccfb-5b99-4a48-9177-2a3e26ed3d66" providerId="ADAL" clId="{485F4389-DBC3-4BEC-B436-6BB95A1F8494}" dt="2026-04-22T18:56:07.182" v="1311" actId="962"/>
          <ac:grpSpMkLst>
            <pc:docMk/>
            <pc:sldMk cId="4222027113" sldId="261"/>
            <ac:grpSpMk id="25" creationId="{7964185E-D479-68BF-20DA-D696F21999E0}"/>
          </ac:grpSpMkLst>
        </pc:grpChg>
        <pc:picChg chg="add del">
          <ac:chgData name="Eun Sik Kim" userId="bcacccfb-5b99-4a48-9177-2a3e26ed3d66" providerId="ADAL" clId="{485F4389-DBC3-4BEC-B436-6BB95A1F8494}" dt="2026-04-22T18:51:50.635" v="1271" actId="22"/>
          <ac:picMkLst>
            <pc:docMk/>
            <pc:sldMk cId="4222027113" sldId="261"/>
            <ac:picMk id="22" creationId="{56CA92CF-D7B4-FC65-A0AC-B8B9BB916B8F}"/>
          </ac:picMkLst>
        </pc:picChg>
        <pc:cxnChg chg="add del mod">
          <ac:chgData name="Eun Sik Kim" userId="bcacccfb-5b99-4a48-9177-2a3e26ed3d66" providerId="ADAL" clId="{485F4389-DBC3-4BEC-B436-6BB95A1F8494}" dt="2026-04-22T18:32:46.334" v="1092" actId="478"/>
          <ac:cxnSpMkLst>
            <pc:docMk/>
            <pc:sldMk cId="4222027113" sldId="261"/>
            <ac:cxnSpMk id="6" creationId="{CE4856D1-982E-855E-2912-E49D6855915B}"/>
          </ac:cxnSpMkLst>
        </pc:cxnChg>
        <pc:cxnChg chg="add mod">
          <ac:chgData name="Eun Sik Kim" userId="bcacccfb-5b99-4a48-9177-2a3e26ed3d66" providerId="ADAL" clId="{485F4389-DBC3-4BEC-B436-6BB95A1F8494}" dt="2026-04-22T18:52:27.329" v="1309" actId="164"/>
          <ac:cxnSpMkLst>
            <pc:docMk/>
            <pc:sldMk cId="4222027113" sldId="261"/>
            <ac:cxnSpMk id="12" creationId="{1F5813EB-482E-1734-4A7A-457B8E0E5B2E}"/>
          </ac:cxnSpMkLst>
        </pc:cxnChg>
        <pc:cxnChg chg="add mod">
          <ac:chgData name="Eun Sik Kim" userId="bcacccfb-5b99-4a48-9177-2a3e26ed3d66" providerId="ADAL" clId="{485F4389-DBC3-4BEC-B436-6BB95A1F8494}" dt="2026-04-22T18:52:27.329" v="1309" actId="164"/>
          <ac:cxnSpMkLst>
            <pc:docMk/>
            <pc:sldMk cId="4222027113" sldId="261"/>
            <ac:cxnSpMk id="14" creationId="{50E988A3-2128-5F0D-DEE7-997437CDB531}"/>
          </ac:cxnSpMkLst>
        </pc:cxnChg>
        <pc:cxnChg chg="add mod">
          <ac:chgData name="Eun Sik Kim" userId="bcacccfb-5b99-4a48-9177-2a3e26ed3d66" providerId="ADAL" clId="{485F4389-DBC3-4BEC-B436-6BB95A1F8494}" dt="2026-04-22T18:51:11.335" v="1259" actId="1582"/>
          <ac:cxnSpMkLst>
            <pc:docMk/>
            <pc:sldMk cId="4222027113" sldId="261"/>
            <ac:cxnSpMk id="16" creationId="{A2C12DF5-7155-04C8-5EC2-5587B92E56A2}"/>
          </ac:cxnSpMkLst>
        </pc:cxnChg>
      </pc:sldChg>
      <pc:sldChg chg="modSp new mod">
        <pc:chgData name="Eun Sik Kim" userId="bcacccfb-5b99-4a48-9177-2a3e26ed3d66" providerId="ADAL" clId="{485F4389-DBC3-4BEC-B436-6BB95A1F8494}" dt="2026-04-22T18:58:29.673" v="1329" actId="20577"/>
        <pc:sldMkLst>
          <pc:docMk/>
          <pc:sldMk cId="76074376" sldId="262"/>
        </pc:sldMkLst>
        <pc:spChg chg="mod">
          <ac:chgData name="Eun Sik Kim" userId="bcacccfb-5b99-4a48-9177-2a3e26ed3d66" providerId="ADAL" clId="{485F4389-DBC3-4BEC-B436-6BB95A1F8494}" dt="2026-04-22T18:58:29.673" v="1329" actId="20577"/>
          <ac:spMkLst>
            <pc:docMk/>
            <pc:sldMk cId="76074376" sldId="262"/>
            <ac:spMk id="2" creationId="{E55683EC-94F0-9B63-0D83-A95AB99ABDAB}"/>
          </ac:spMkLst>
        </pc:spChg>
      </pc:sldChg>
      <pc:sldChg chg="modSp new mod">
        <pc:chgData name="Eun Sik Kim" userId="bcacccfb-5b99-4a48-9177-2a3e26ed3d66" providerId="ADAL" clId="{485F4389-DBC3-4BEC-B436-6BB95A1F8494}" dt="2026-04-22T19:00:26.012" v="1700" actId="20577"/>
        <pc:sldMkLst>
          <pc:docMk/>
          <pc:sldMk cId="3808238388" sldId="263"/>
        </pc:sldMkLst>
        <pc:spChg chg="mod">
          <ac:chgData name="Eun Sik Kim" userId="bcacccfb-5b99-4a48-9177-2a3e26ed3d66" providerId="ADAL" clId="{485F4389-DBC3-4BEC-B436-6BB95A1F8494}" dt="2026-04-22T18:58:35.327" v="1337" actId="20577"/>
          <ac:spMkLst>
            <pc:docMk/>
            <pc:sldMk cId="3808238388" sldId="263"/>
            <ac:spMk id="2" creationId="{3FFBEAC9-93A4-8DC4-6FDD-1BBFB44F2275}"/>
          </ac:spMkLst>
        </pc:spChg>
        <pc:spChg chg="mod">
          <ac:chgData name="Eun Sik Kim" userId="bcacccfb-5b99-4a48-9177-2a3e26ed3d66" providerId="ADAL" clId="{485F4389-DBC3-4BEC-B436-6BB95A1F8494}" dt="2026-04-22T19:00:26.012" v="1700" actId="20577"/>
          <ac:spMkLst>
            <pc:docMk/>
            <pc:sldMk cId="3808238388" sldId="263"/>
            <ac:spMk id="3" creationId="{B4583238-EAD7-1CB2-A5E1-60F1295450DA}"/>
          </ac:spMkLst>
        </pc:spChg>
      </pc:sldChg>
      <pc:sldChg chg="modSp new mod">
        <pc:chgData name="Eun Sik Kim" userId="bcacccfb-5b99-4a48-9177-2a3e26ed3d66" providerId="ADAL" clId="{485F4389-DBC3-4BEC-B436-6BB95A1F8494}" dt="2026-04-22T19:01:59.560" v="1757" actId="20577"/>
        <pc:sldMkLst>
          <pc:docMk/>
          <pc:sldMk cId="2851104894" sldId="264"/>
        </pc:sldMkLst>
        <pc:spChg chg="mod">
          <ac:chgData name="Eun Sik Kim" userId="bcacccfb-5b99-4a48-9177-2a3e26ed3d66" providerId="ADAL" clId="{485F4389-DBC3-4BEC-B436-6BB95A1F8494}" dt="2026-04-22T19:01:04.095" v="1728" actId="20577"/>
          <ac:spMkLst>
            <pc:docMk/>
            <pc:sldMk cId="2851104894" sldId="264"/>
            <ac:spMk id="2" creationId="{515E921D-3A84-E8C4-D7E2-03DAD870406E}"/>
          </ac:spMkLst>
        </pc:spChg>
        <pc:spChg chg="mod">
          <ac:chgData name="Eun Sik Kim" userId="bcacccfb-5b99-4a48-9177-2a3e26ed3d66" providerId="ADAL" clId="{485F4389-DBC3-4BEC-B436-6BB95A1F8494}" dt="2026-04-22T19:01:59.560" v="1757" actId="20577"/>
          <ac:spMkLst>
            <pc:docMk/>
            <pc:sldMk cId="2851104894" sldId="264"/>
            <ac:spMk id="3" creationId="{FA476482-D54E-1B58-ADE8-E000FB333450}"/>
          </ac:spMkLst>
        </pc:spChg>
      </pc:sldChg>
      <pc:sldChg chg="modSp new mod">
        <pc:chgData name="Eun Sik Kim" userId="bcacccfb-5b99-4a48-9177-2a3e26ed3d66" providerId="ADAL" clId="{485F4389-DBC3-4BEC-B436-6BB95A1F8494}" dt="2026-04-22T19:03:56.962" v="1992" actId="20577"/>
        <pc:sldMkLst>
          <pc:docMk/>
          <pc:sldMk cId="2012356005" sldId="265"/>
        </pc:sldMkLst>
        <pc:spChg chg="mod">
          <ac:chgData name="Eun Sik Kim" userId="bcacccfb-5b99-4a48-9177-2a3e26ed3d66" providerId="ADAL" clId="{485F4389-DBC3-4BEC-B436-6BB95A1F8494}" dt="2026-04-22T19:02:57.184" v="1776" actId="20577"/>
          <ac:spMkLst>
            <pc:docMk/>
            <pc:sldMk cId="2012356005" sldId="265"/>
            <ac:spMk id="2" creationId="{9E282E54-B7FE-D0F0-CD3A-B8E7B2268D47}"/>
          </ac:spMkLst>
        </pc:spChg>
        <pc:spChg chg="mod">
          <ac:chgData name="Eun Sik Kim" userId="bcacccfb-5b99-4a48-9177-2a3e26ed3d66" providerId="ADAL" clId="{485F4389-DBC3-4BEC-B436-6BB95A1F8494}" dt="2026-04-22T19:03:56.962" v="1992" actId="20577"/>
          <ac:spMkLst>
            <pc:docMk/>
            <pc:sldMk cId="2012356005" sldId="265"/>
            <ac:spMk id="3" creationId="{01B7D492-9211-E83A-441F-B9AE999F10CD}"/>
          </ac:spMkLst>
        </pc:spChg>
      </pc:sldChg>
      <pc:sldChg chg="modSp add mod">
        <pc:chgData name="Eun Sik Kim" userId="bcacccfb-5b99-4a48-9177-2a3e26ed3d66" providerId="ADAL" clId="{485F4389-DBC3-4BEC-B436-6BB95A1F8494}" dt="2026-04-22T19:07:57.526" v="2243" actId="20577"/>
        <pc:sldMkLst>
          <pc:docMk/>
          <pc:sldMk cId="512369230" sldId="305"/>
        </pc:sldMkLst>
        <pc:spChg chg="mod">
          <ac:chgData name="Eun Sik Kim" userId="bcacccfb-5b99-4a48-9177-2a3e26ed3d66" providerId="ADAL" clId="{485F4389-DBC3-4BEC-B436-6BB95A1F8494}" dt="2026-04-22T19:04:48.459" v="2002" actId="20577"/>
          <ac:spMkLst>
            <pc:docMk/>
            <pc:sldMk cId="512369230" sldId="305"/>
            <ac:spMk id="2" creationId="{EE456EA3-9A45-3228-E0C9-B470613746B4}"/>
          </ac:spMkLst>
        </pc:spChg>
        <pc:spChg chg="mod">
          <ac:chgData name="Eun Sik Kim" userId="bcacccfb-5b99-4a48-9177-2a3e26ed3d66" providerId="ADAL" clId="{485F4389-DBC3-4BEC-B436-6BB95A1F8494}" dt="2026-04-22T19:07:57.526" v="2243" actId="20577"/>
          <ac:spMkLst>
            <pc:docMk/>
            <pc:sldMk cId="512369230" sldId="305"/>
            <ac:spMk id="3" creationId="{CD431E9F-C40D-7FED-9008-3C52CD04AA94}"/>
          </ac:spMkLst>
        </pc:spChg>
      </pc:sldChg>
      <pc:sldChg chg="modSp add del mod">
        <pc:chgData name="Eun Sik Kim" userId="bcacccfb-5b99-4a48-9177-2a3e26ed3d66" providerId="ADAL" clId="{485F4389-DBC3-4BEC-B436-6BB95A1F8494}" dt="2026-04-22T20:00:13.258" v="2525" actId="47"/>
        <pc:sldMkLst>
          <pc:docMk/>
          <pc:sldMk cId="1820117654" sldId="322"/>
        </pc:sldMkLst>
        <pc:spChg chg="mod">
          <ac:chgData name="Eun Sik Kim" userId="bcacccfb-5b99-4a48-9177-2a3e26ed3d66" providerId="ADAL" clId="{485F4389-DBC3-4BEC-B436-6BB95A1F8494}" dt="2026-04-22T19:04:53.618" v="2010" actId="20577"/>
          <ac:spMkLst>
            <pc:docMk/>
            <pc:sldMk cId="1820117654" sldId="322"/>
            <ac:spMk id="2" creationId="{98534BDE-0901-F076-F58E-C3FCFD04F389}"/>
          </ac:spMkLst>
        </pc:spChg>
        <pc:graphicFrameChg chg="modGraphic">
          <ac:chgData name="Eun Sik Kim" userId="bcacccfb-5b99-4a48-9177-2a3e26ed3d66" providerId="ADAL" clId="{485F4389-DBC3-4BEC-B436-6BB95A1F8494}" dt="2026-04-22T19:55:13.121" v="2358" actId="2084"/>
          <ac:graphicFrameMkLst>
            <pc:docMk/>
            <pc:sldMk cId="1820117654" sldId="322"/>
            <ac:graphicFrameMk id="4" creationId="{1819CCDF-43C3-6039-9C88-F098A6C507CC}"/>
          </ac:graphicFrameMkLst>
        </pc:graphicFrameChg>
        <pc:graphicFrameChg chg="modGraphic">
          <ac:chgData name="Eun Sik Kim" userId="bcacccfb-5b99-4a48-9177-2a3e26ed3d66" providerId="ADAL" clId="{485F4389-DBC3-4BEC-B436-6BB95A1F8494}" dt="2026-04-22T19:55:09.401" v="2356" actId="2084"/>
          <ac:graphicFrameMkLst>
            <pc:docMk/>
            <pc:sldMk cId="1820117654" sldId="322"/>
            <ac:graphicFrameMk id="5" creationId="{EACA0611-4C53-84A4-2622-45B0D771A9D2}"/>
          </ac:graphicFrameMkLst>
        </pc:graphicFrameChg>
        <pc:graphicFrameChg chg="modGraphic">
          <ac:chgData name="Eun Sik Kim" userId="bcacccfb-5b99-4a48-9177-2a3e26ed3d66" providerId="ADAL" clId="{485F4389-DBC3-4BEC-B436-6BB95A1F8494}" dt="2026-04-22T19:55:11.517" v="2357" actId="2084"/>
          <ac:graphicFrameMkLst>
            <pc:docMk/>
            <pc:sldMk cId="1820117654" sldId="322"/>
            <ac:graphicFrameMk id="6" creationId="{C43E997C-71F7-2437-DEE3-F77609057E6A}"/>
          </ac:graphicFrameMkLst>
        </pc:graphicFrameChg>
      </pc:sldChg>
      <pc:sldChg chg="modSp new mod">
        <pc:chgData name="Eun Sik Kim" userId="bcacccfb-5b99-4a48-9177-2a3e26ed3d66" providerId="ADAL" clId="{485F4389-DBC3-4BEC-B436-6BB95A1F8494}" dt="2026-04-22T20:01:51.198" v="2583" actId="20577"/>
        <pc:sldMkLst>
          <pc:docMk/>
          <pc:sldMk cId="3783278599" sldId="323"/>
        </pc:sldMkLst>
        <pc:spChg chg="mod">
          <ac:chgData name="Eun Sik Kim" userId="bcacccfb-5b99-4a48-9177-2a3e26ed3d66" providerId="ADAL" clId="{485F4389-DBC3-4BEC-B436-6BB95A1F8494}" dt="2026-04-22T20:01:51.198" v="2583" actId="20577"/>
          <ac:spMkLst>
            <pc:docMk/>
            <pc:sldMk cId="3783278599" sldId="323"/>
            <ac:spMk id="2" creationId="{7A48A5C5-3215-0783-ED9B-99817C7FCEC4}"/>
          </ac:spMkLst>
        </pc:spChg>
        <pc:spChg chg="mod">
          <ac:chgData name="Eun Sik Kim" userId="bcacccfb-5b99-4a48-9177-2a3e26ed3d66" providerId="ADAL" clId="{485F4389-DBC3-4BEC-B436-6BB95A1F8494}" dt="2026-04-22T19:51:52.074" v="2303" actId="404"/>
          <ac:spMkLst>
            <pc:docMk/>
            <pc:sldMk cId="3783278599" sldId="323"/>
            <ac:spMk id="3" creationId="{591FA26D-8171-9380-383D-18A361B3DBD4}"/>
          </ac:spMkLst>
        </pc:spChg>
        <pc:spChg chg="mod">
          <ac:chgData name="Eun Sik Kim" userId="bcacccfb-5b99-4a48-9177-2a3e26ed3d66" providerId="ADAL" clId="{485F4389-DBC3-4BEC-B436-6BB95A1F8494}" dt="2026-04-22T19:51:59.081" v="2304"/>
          <ac:spMkLst>
            <pc:docMk/>
            <pc:sldMk cId="3783278599" sldId="323"/>
            <ac:spMk id="4" creationId="{5B00EC57-3FBA-1ACC-85BE-4CBE11BF2AC6}"/>
          </ac:spMkLst>
        </pc:spChg>
      </pc:sldChg>
      <pc:sldChg chg="modSp new mod">
        <pc:chgData name="Eun Sik Kim" userId="bcacccfb-5b99-4a48-9177-2a3e26ed3d66" providerId="ADAL" clId="{485F4389-DBC3-4BEC-B436-6BB95A1F8494}" dt="2026-04-22T19:52:27.996" v="2346" actId="27636"/>
        <pc:sldMkLst>
          <pc:docMk/>
          <pc:sldMk cId="3003131814" sldId="324"/>
        </pc:sldMkLst>
        <pc:spChg chg="mod">
          <ac:chgData name="Eun Sik Kim" userId="bcacccfb-5b99-4a48-9177-2a3e26ed3d66" providerId="ADAL" clId="{485F4389-DBC3-4BEC-B436-6BB95A1F8494}" dt="2026-04-22T19:52:21.984" v="2344" actId="20577"/>
          <ac:spMkLst>
            <pc:docMk/>
            <pc:sldMk cId="3003131814" sldId="324"/>
            <ac:spMk id="2" creationId="{48E4B5D1-2BB3-A2E8-E14A-2FE5FA8E4942}"/>
          </ac:spMkLst>
        </pc:spChg>
        <pc:spChg chg="mod">
          <ac:chgData name="Eun Sik Kim" userId="bcacccfb-5b99-4a48-9177-2a3e26ed3d66" providerId="ADAL" clId="{485F4389-DBC3-4BEC-B436-6BB95A1F8494}" dt="2026-04-22T19:52:27.996" v="2346" actId="27636"/>
          <ac:spMkLst>
            <pc:docMk/>
            <pc:sldMk cId="3003131814" sldId="324"/>
            <ac:spMk id="3" creationId="{9F33D8DD-913D-9641-E66A-332CD49C7074}"/>
          </ac:spMkLst>
        </pc:spChg>
      </pc:sldChg>
      <pc:sldChg chg="addSp modSp new mod">
        <pc:chgData name="Eun Sik Kim" userId="bcacccfb-5b99-4a48-9177-2a3e26ed3d66" providerId="ADAL" clId="{485F4389-DBC3-4BEC-B436-6BB95A1F8494}" dt="2026-04-22T20:00:10.186" v="2524" actId="1076"/>
        <pc:sldMkLst>
          <pc:docMk/>
          <pc:sldMk cId="2481365725" sldId="325"/>
        </pc:sldMkLst>
        <pc:spChg chg="mod">
          <ac:chgData name="Eun Sik Kim" userId="bcacccfb-5b99-4a48-9177-2a3e26ed3d66" providerId="ADAL" clId="{485F4389-DBC3-4BEC-B436-6BB95A1F8494}" dt="2026-04-22T19:55:49.930" v="2374" actId="20577"/>
          <ac:spMkLst>
            <pc:docMk/>
            <pc:sldMk cId="2481365725" sldId="325"/>
            <ac:spMk id="2" creationId="{8C681043-4BA1-86F2-F719-005A6774597F}"/>
          </ac:spMkLst>
        </pc:spChg>
        <pc:spChg chg="mod">
          <ac:chgData name="Eun Sik Kim" userId="bcacccfb-5b99-4a48-9177-2a3e26ed3d66" providerId="ADAL" clId="{485F4389-DBC3-4BEC-B436-6BB95A1F8494}" dt="2026-04-22T19:55:41.163" v="2367"/>
          <ac:spMkLst>
            <pc:docMk/>
            <pc:sldMk cId="2481365725" sldId="325"/>
            <ac:spMk id="3" creationId="{3F914EE1-A1B6-E9BE-511F-D3805730E03C}"/>
          </ac:spMkLst>
        </pc:spChg>
        <pc:graphicFrameChg chg="add mod">
          <ac:chgData name="Eun Sik Kim" userId="bcacccfb-5b99-4a48-9177-2a3e26ed3d66" providerId="ADAL" clId="{485F4389-DBC3-4BEC-B436-6BB95A1F8494}" dt="2026-04-22T20:00:10.186" v="2524" actId="1076"/>
          <ac:graphicFrameMkLst>
            <pc:docMk/>
            <pc:sldMk cId="2481365725" sldId="325"/>
            <ac:graphicFrameMk id="4" creationId="{758A6437-D1BD-6BC4-28B2-2B8BB6FAC2AE}"/>
          </ac:graphicFrameMkLst>
        </pc:graphicFrameChg>
      </pc:sldChg>
      <pc:sldChg chg="addSp modSp add mod">
        <pc:chgData name="Eun Sik Kim" userId="bcacccfb-5b99-4a48-9177-2a3e26ed3d66" providerId="ADAL" clId="{485F4389-DBC3-4BEC-B436-6BB95A1F8494}" dt="2026-04-22T19:59:57.697" v="2521" actId="1076"/>
        <pc:sldMkLst>
          <pc:docMk/>
          <pc:sldMk cId="2235021515" sldId="326"/>
        </pc:sldMkLst>
        <pc:spChg chg="mod">
          <ac:chgData name="Eun Sik Kim" userId="bcacccfb-5b99-4a48-9177-2a3e26ed3d66" providerId="ADAL" clId="{485F4389-DBC3-4BEC-B436-6BB95A1F8494}" dt="2026-04-22T19:56:01.855" v="2379" actId="20577"/>
          <ac:spMkLst>
            <pc:docMk/>
            <pc:sldMk cId="2235021515" sldId="326"/>
            <ac:spMk id="2" creationId="{D451A644-2D9F-E637-8DCE-535F2A07867F}"/>
          </ac:spMkLst>
        </pc:spChg>
        <pc:spChg chg="mod">
          <ac:chgData name="Eun Sik Kim" userId="bcacccfb-5b99-4a48-9177-2a3e26ed3d66" providerId="ADAL" clId="{485F4389-DBC3-4BEC-B436-6BB95A1F8494}" dt="2026-04-22T19:55:58.920" v="2376"/>
          <ac:spMkLst>
            <pc:docMk/>
            <pc:sldMk cId="2235021515" sldId="326"/>
            <ac:spMk id="3" creationId="{C618DADD-C71B-5586-80E7-48C10B4F263B}"/>
          </ac:spMkLst>
        </pc:spChg>
        <pc:graphicFrameChg chg="add mod">
          <ac:chgData name="Eun Sik Kim" userId="bcacccfb-5b99-4a48-9177-2a3e26ed3d66" providerId="ADAL" clId="{485F4389-DBC3-4BEC-B436-6BB95A1F8494}" dt="2026-04-22T19:59:57.697" v="2521" actId="1076"/>
          <ac:graphicFrameMkLst>
            <pc:docMk/>
            <pc:sldMk cId="2235021515" sldId="326"/>
            <ac:graphicFrameMk id="4" creationId="{19605AFA-FCF2-6ECC-B6D6-200EDF1C1F25}"/>
          </ac:graphicFrameMkLst>
        </pc:graphicFrameChg>
      </pc:sldChg>
      <pc:sldChg chg="addSp modSp add mod">
        <pc:chgData name="Eun Sik Kim" userId="bcacccfb-5b99-4a48-9177-2a3e26ed3d66" providerId="ADAL" clId="{485F4389-DBC3-4BEC-B436-6BB95A1F8494}" dt="2026-04-22T20:00:05.767" v="2523" actId="1076"/>
        <pc:sldMkLst>
          <pc:docMk/>
          <pc:sldMk cId="462835338" sldId="327"/>
        </pc:sldMkLst>
        <pc:spChg chg="mod">
          <ac:chgData name="Eun Sik Kim" userId="bcacccfb-5b99-4a48-9177-2a3e26ed3d66" providerId="ADAL" clId="{485F4389-DBC3-4BEC-B436-6BB95A1F8494}" dt="2026-04-22T19:56:11.980" v="2382" actId="20577"/>
          <ac:spMkLst>
            <pc:docMk/>
            <pc:sldMk cId="462835338" sldId="327"/>
            <ac:spMk id="2" creationId="{97ADB94A-688D-AB59-3000-2DF0D761B845}"/>
          </ac:spMkLst>
        </pc:spChg>
        <pc:spChg chg="mod">
          <ac:chgData name="Eun Sik Kim" userId="bcacccfb-5b99-4a48-9177-2a3e26ed3d66" providerId="ADAL" clId="{485F4389-DBC3-4BEC-B436-6BB95A1F8494}" dt="2026-04-22T19:59:28.621" v="2517" actId="20577"/>
          <ac:spMkLst>
            <pc:docMk/>
            <pc:sldMk cId="462835338" sldId="327"/>
            <ac:spMk id="3" creationId="{66D59734-1DE7-44D6-AB43-DC63DCDE0D4F}"/>
          </ac:spMkLst>
        </pc:spChg>
        <pc:graphicFrameChg chg="add mod">
          <ac:chgData name="Eun Sik Kim" userId="bcacccfb-5b99-4a48-9177-2a3e26ed3d66" providerId="ADAL" clId="{485F4389-DBC3-4BEC-B436-6BB95A1F8494}" dt="2026-04-22T20:00:05.767" v="2523" actId="1076"/>
          <ac:graphicFrameMkLst>
            <pc:docMk/>
            <pc:sldMk cId="462835338" sldId="327"/>
            <ac:graphicFrameMk id="4" creationId="{E9DAEA85-A9A2-E993-7816-D47AEAE4FB54}"/>
          </ac:graphicFrameMkLst>
        </pc:graphicFrameChg>
      </pc:sldChg>
      <pc:sldChg chg="addSp delSp modSp new mod modClrScheme chgLayout">
        <pc:chgData name="Eun Sik Kim" userId="bcacccfb-5b99-4a48-9177-2a3e26ed3d66" providerId="ADAL" clId="{485F4389-DBC3-4BEC-B436-6BB95A1F8494}" dt="2026-04-22T20:01:11.212" v="2569" actId="1076"/>
        <pc:sldMkLst>
          <pc:docMk/>
          <pc:sldMk cId="1826197390" sldId="328"/>
        </pc:sldMkLst>
        <pc:spChg chg="mod ord">
          <ac:chgData name="Eun Sik Kim" userId="bcacccfb-5b99-4a48-9177-2a3e26ed3d66" providerId="ADAL" clId="{485F4389-DBC3-4BEC-B436-6BB95A1F8494}" dt="2026-04-22T20:00:45.164" v="2561" actId="700"/>
          <ac:spMkLst>
            <pc:docMk/>
            <pc:sldMk cId="1826197390" sldId="328"/>
            <ac:spMk id="2" creationId="{380B7483-9625-9F22-3394-4D27CF5B8F32}"/>
          </ac:spMkLst>
        </pc:spChg>
        <pc:spChg chg="del mod ord">
          <ac:chgData name="Eun Sik Kim" userId="bcacccfb-5b99-4a48-9177-2a3e26ed3d66" providerId="ADAL" clId="{485F4389-DBC3-4BEC-B436-6BB95A1F8494}" dt="2026-04-22T20:00:45.164" v="2561" actId="700"/>
          <ac:spMkLst>
            <pc:docMk/>
            <pc:sldMk cId="1826197390" sldId="328"/>
            <ac:spMk id="3" creationId="{B17069C8-4F8B-3EC2-4029-6D864E7FFD1E}"/>
          </ac:spMkLst>
        </pc:spChg>
        <pc:spChg chg="add del mod ord">
          <ac:chgData name="Eun Sik Kim" userId="bcacccfb-5b99-4a48-9177-2a3e26ed3d66" providerId="ADAL" clId="{485F4389-DBC3-4BEC-B436-6BB95A1F8494}" dt="2026-04-22T20:00:47.453" v="2562" actId="478"/>
          <ac:spMkLst>
            <pc:docMk/>
            <pc:sldMk cId="1826197390" sldId="328"/>
            <ac:spMk id="4" creationId="{393BDB3A-B850-4637-A3A7-E7FBAE71B47D}"/>
          </ac:spMkLst>
        </pc:spChg>
        <pc:spChg chg="add mod ord">
          <ac:chgData name="Eun Sik Kim" userId="bcacccfb-5b99-4a48-9177-2a3e26ed3d66" providerId="ADAL" clId="{485F4389-DBC3-4BEC-B436-6BB95A1F8494}" dt="2026-04-22T20:00:56.298" v="2567" actId="12"/>
          <ac:spMkLst>
            <pc:docMk/>
            <pc:sldMk cId="1826197390" sldId="328"/>
            <ac:spMk id="5" creationId="{8005A4FF-6F07-454D-D1DA-B4E0281F3239}"/>
          </ac:spMkLst>
        </pc:spChg>
        <pc:graphicFrameChg chg="add mod">
          <ac:chgData name="Eun Sik Kim" userId="bcacccfb-5b99-4a48-9177-2a3e26ed3d66" providerId="ADAL" clId="{485F4389-DBC3-4BEC-B436-6BB95A1F8494}" dt="2026-04-22T20:01:11.212" v="2569" actId="1076"/>
          <ac:graphicFrameMkLst>
            <pc:docMk/>
            <pc:sldMk cId="1826197390" sldId="328"/>
            <ac:graphicFrameMk id="6" creationId="{F2F4AA5A-2BCB-6066-A313-AACE7DEFED8D}"/>
          </ac:graphicFrameMkLst>
        </pc:graphicFrameChg>
      </pc:sldChg>
      <pc:sldChg chg="new del">
        <pc:chgData name="Eun Sik Kim" userId="bcacccfb-5b99-4a48-9177-2a3e26ed3d66" providerId="ADAL" clId="{485F4389-DBC3-4BEC-B436-6BB95A1F8494}" dt="2026-04-22T20:00:40.465" v="2560" actId="680"/>
        <pc:sldMkLst>
          <pc:docMk/>
          <pc:sldMk cId="3540254099" sldId="329"/>
        </pc:sldMkLst>
      </pc:sldChg>
      <pc:sldChg chg="addSp modSp new mod">
        <pc:chgData name="Eun Sik Kim" userId="bcacccfb-5b99-4a48-9177-2a3e26ed3d66" providerId="ADAL" clId="{485F4389-DBC3-4BEC-B436-6BB95A1F8494}" dt="2026-04-22T20:02:51.552" v="2626" actId="2062"/>
        <pc:sldMkLst>
          <pc:docMk/>
          <pc:sldMk cId="4250580205" sldId="329"/>
        </pc:sldMkLst>
        <pc:spChg chg="mod">
          <ac:chgData name="Eun Sik Kim" userId="bcacccfb-5b99-4a48-9177-2a3e26ed3d66" providerId="ADAL" clId="{485F4389-DBC3-4BEC-B436-6BB95A1F8494}" dt="2026-04-22T20:02:13.016" v="2621" actId="20577"/>
          <ac:spMkLst>
            <pc:docMk/>
            <pc:sldMk cId="4250580205" sldId="329"/>
            <ac:spMk id="2" creationId="{7D8CAFC0-FA98-F715-BA4F-068651D5F1EC}"/>
          </ac:spMkLst>
        </pc:spChg>
        <pc:spChg chg="mod">
          <ac:chgData name="Eun Sik Kim" userId="bcacccfb-5b99-4a48-9177-2a3e26ed3d66" providerId="ADAL" clId="{485F4389-DBC3-4BEC-B436-6BB95A1F8494}" dt="2026-04-22T20:02:16.914" v="2622"/>
          <ac:spMkLst>
            <pc:docMk/>
            <pc:sldMk cId="4250580205" sldId="329"/>
            <ac:spMk id="3" creationId="{17FBDA90-5C00-09C1-FA4B-D6595176591B}"/>
          </ac:spMkLst>
        </pc:spChg>
        <pc:graphicFrameChg chg="add mod modGraphic">
          <ac:chgData name="Eun Sik Kim" userId="bcacccfb-5b99-4a48-9177-2a3e26ed3d66" providerId="ADAL" clId="{485F4389-DBC3-4BEC-B436-6BB95A1F8494}" dt="2026-04-22T20:02:51.552" v="2626" actId="2062"/>
          <ac:graphicFrameMkLst>
            <pc:docMk/>
            <pc:sldMk cId="4250580205" sldId="329"/>
            <ac:graphicFrameMk id="4" creationId="{99177062-8FCD-9EF2-3B23-FB2AA24D5E47}"/>
          </ac:graphicFrameMkLst>
        </pc:graphicFrameChg>
      </pc:sldChg>
      <pc:sldChg chg="modSp new mod">
        <pc:chgData name="Eun Sik Kim" userId="bcacccfb-5b99-4a48-9177-2a3e26ed3d66" providerId="ADAL" clId="{485F4389-DBC3-4BEC-B436-6BB95A1F8494}" dt="2026-04-22T20:03:25.641" v="2659" actId="20577"/>
        <pc:sldMkLst>
          <pc:docMk/>
          <pc:sldMk cId="774815126" sldId="330"/>
        </pc:sldMkLst>
        <pc:spChg chg="mod">
          <ac:chgData name="Eun Sik Kim" userId="bcacccfb-5b99-4a48-9177-2a3e26ed3d66" providerId="ADAL" clId="{485F4389-DBC3-4BEC-B436-6BB95A1F8494}" dt="2026-04-22T20:03:25.641" v="2659" actId="20577"/>
          <ac:spMkLst>
            <pc:docMk/>
            <pc:sldMk cId="774815126" sldId="330"/>
            <ac:spMk id="2" creationId="{061B6E34-372B-9C39-6C48-3EF967A2FC2A}"/>
          </ac:spMkLst>
        </pc:spChg>
      </pc:sldChg>
      <pc:sldChg chg="new del">
        <pc:chgData name="Eun Sik Kim" userId="bcacccfb-5b99-4a48-9177-2a3e26ed3d66" providerId="ADAL" clId="{485F4389-DBC3-4BEC-B436-6BB95A1F8494}" dt="2026-04-22T20:03:13.544" v="2628" actId="47"/>
        <pc:sldMkLst>
          <pc:docMk/>
          <pc:sldMk cId="895688205" sldId="330"/>
        </pc:sldMkLst>
      </pc:sldChg>
      <pc:sldChg chg="modSp new mod">
        <pc:chgData name="Eun Sik Kim" userId="bcacccfb-5b99-4a48-9177-2a3e26ed3d66" providerId="ADAL" clId="{485F4389-DBC3-4BEC-B436-6BB95A1F8494}" dt="2026-04-22T20:06:12.701" v="3006" actId="20577"/>
        <pc:sldMkLst>
          <pc:docMk/>
          <pc:sldMk cId="871400623" sldId="331"/>
        </pc:sldMkLst>
        <pc:spChg chg="mod">
          <ac:chgData name="Eun Sik Kim" userId="bcacccfb-5b99-4a48-9177-2a3e26ed3d66" providerId="ADAL" clId="{485F4389-DBC3-4BEC-B436-6BB95A1F8494}" dt="2026-04-22T20:04:06.736" v="2680" actId="20577"/>
          <ac:spMkLst>
            <pc:docMk/>
            <pc:sldMk cId="871400623" sldId="331"/>
            <ac:spMk id="2" creationId="{D4ADDD65-C3A8-1E27-6136-26B83F54EC9D}"/>
          </ac:spMkLst>
        </pc:spChg>
        <pc:spChg chg="mod">
          <ac:chgData name="Eun Sik Kim" userId="bcacccfb-5b99-4a48-9177-2a3e26ed3d66" providerId="ADAL" clId="{485F4389-DBC3-4BEC-B436-6BB95A1F8494}" dt="2026-04-22T20:06:12.701" v="3006" actId="20577"/>
          <ac:spMkLst>
            <pc:docMk/>
            <pc:sldMk cId="871400623" sldId="331"/>
            <ac:spMk id="3" creationId="{37A62202-082A-4886-9A5A-E06C027BBBD9}"/>
          </ac:spMkLst>
        </pc:spChg>
      </pc:sldChg>
      <pc:sldChg chg="addSp delSp modSp new mod modClrScheme chgLayout">
        <pc:chgData name="Eun Sik Kim" userId="bcacccfb-5b99-4a48-9177-2a3e26ed3d66" providerId="ADAL" clId="{485F4389-DBC3-4BEC-B436-6BB95A1F8494}" dt="2026-04-22T20:12:15.227" v="3627" actId="20577"/>
        <pc:sldMkLst>
          <pc:docMk/>
          <pc:sldMk cId="691543781" sldId="332"/>
        </pc:sldMkLst>
        <pc:spChg chg="mod ord">
          <ac:chgData name="Eun Sik Kim" userId="bcacccfb-5b99-4a48-9177-2a3e26ed3d66" providerId="ADAL" clId="{485F4389-DBC3-4BEC-B436-6BB95A1F8494}" dt="2026-04-22T20:07:10.856" v="3061" actId="700"/>
          <ac:spMkLst>
            <pc:docMk/>
            <pc:sldMk cId="691543781" sldId="332"/>
            <ac:spMk id="2" creationId="{41A03FDE-A46A-01B7-F320-932FAE2E0C7F}"/>
          </ac:spMkLst>
        </pc:spChg>
        <pc:spChg chg="del mod ord">
          <ac:chgData name="Eun Sik Kim" userId="bcacccfb-5b99-4a48-9177-2a3e26ed3d66" providerId="ADAL" clId="{485F4389-DBC3-4BEC-B436-6BB95A1F8494}" dt="2026-04-22T20:07:10.856" v="3061" actId="700"/>
          <ac:spMkLst>
            <pc:docMk/>
            <pc:sldMk cId="691543781" sldId="332"/>
            <ac:spMk id="3" creationId="{C11CEA48-CB35-72B4-9B1A-E1178B72615F}"/>
          </ac:spMkLst>
        </pc:spChg>
        <pc:spChg chg="add mod ord">
          <ac:chgData name="Eun Sik Kim" userId="bcacccfb-5b99-4a48-9177-2a3e26ed3d66" providerId="ADAL" clId="{485F4389-DBC3-4BEC-B436-6BB95A1F8494}" dt="2026-04-22T20:11:30.228" v="3606" actId="20577"/>
          <ac:spMkLst>
            <pc:docMk/>
            <pc:sldMk cId="691543781" sldId="332"/>
            <ac:spMk id="4" creationId="{84350C0C-A4A3-AF37-6EEA-01E3516FFB89}"/>
          </ac:spMkLst>
        </pc:spChg>
        <pc:spChg chg="add mod ord">
          <ac:chgData name="Eun Sik Kim" userId="bcacccfb-5b99-4a48-9177-2a3e26ed3d66" providerId="ADAL" clId="{485F4389-DBC3-4BEC-B436-6BB95A1F8494}" dt="2026-04-22T20:12:15.227" v="3627" actId="20577"/>
          <ac:spMkLst>
            <pc:docMk/>
            <pc:sldMk cId="691543781" sldId="332"/>
            <ac:spMk id="5" creationId="{9387ECC5-842D-33AD-4E5D-F3DF38BF8060}"/>
          </ac:spMkLst>
        </pc:spChg>
        <pc:spChg chg="add mod ord">
          <ac:chgData name="Eun Sik Kim" userId="bcacccfb-5b99-4a48-9177-2a3e26ed3d66" providerId="ADAL" clId="{485F4389-DBC3-4BEC-B436-6BB95A1F8494}" dt="2026-04-22T20:07:10.856" v="3061" actId="700"/>
          <ac:spMkLst>
            <pc:docMk/>
            <pc:sldMk cId="691543781" sldId="332"/>
            <ac:spMk id="6" creationId="{E4A40A71-1E2E-BB77-B909-CEA86F6BC800}"/>
          </ac:spMkLst>
        </pc:spChg>
      </pc:sldChg>
      <pc:sldChg chg="new del">
        <pc:chgData name="Eun Sik Kim" userId="bcacccfb-5b99-4a48-9177-2a3e26ed3d66" providerId="ADAL" clId="{485F4389-DBC3-4BEC-B436-6BB95A1F8494}" dt="2026-04-22T20:07:08.451" v="3060" actId="680"/>
        <pc:sldMkLst>
          <pc:docMk/>
          <pc:sldMk cId="2188587552" sldId="333"/>
        </pc:sldMkLst>
      </pc:sldChg>
      <pc:sldChg chg="new del">
        <pc:chgData name="Eun Sik Kim" userId="bcacccfb-5b99-4a48-9177-2a3e26ed3d66" providerId="ADAL" clId="{485F4389-DBC3-4BEC-B436-6BB95A1F8494}" dt="2026-04-22T20:11:48.608" v="3609" actId="47"/>
        <pc:sldMkLst>
          <pc:docMk/>
          <pc:sldMk cId="3875260970" sldId="333"/>
        </pc:sldMkLst>
      </pc:sldChg>
      <pc:sldChg chg="modSp new mod">
        <pc:chgData name="Eun Sik Kim" userId="bcacccfb-5b99-4a48-9177-2a3e26ed3d66" providerId="ADAL" clId="{485F4389-DBC3-4BEC-B436-6BB95A1F8494}" dt="2026-04-22T20:12:35.642" v="3633" actId="404"/>
        <pc:sldMkLst>
          <pc:docMk/>
          <pc:sldMk cId="920928371" sldId="334"/>
        </pc:sldMkLst>
        <pc:spChg chg="mod">
          <ac:chgData name="Eun Sik Kim" userId="bcacccfb-5b99-4a48-9177-2a3e26ed3d66" providerId="ADAL" clId="{485F4389-DBC3-4BEC-B436-6BB95A1F8494}" dt="2026-04-22T20:11:54.348" v="3624" actId="27636"/>
          <ac:spMkLst>
            <pc:docMk/>
            <pc:sldMk cId="920928371" sldId="334"/>
            <ac:spMk id="2" creationId="{E1CB9B81-8E13-07ED-4203-CD844C39E3C5}"/>
          </ac:spMkLst>
        </pc:spChg>
        <pc:spChg chg="mod">
          <ac:chgData name="Eun Sik Kim" userId="bcacccfb-5b99-4a48-9177-2a3e26ed3d66" providerId="ADAL" clId="{485F4389-DBC3-4BEC-B436-6BB95A1F8494}" dt="2026-04-22T20:12:30.127" v="3631" actId="403"/>
          <ac:spMkLst>
            <pc:docMk/>
            <pc:sldMk cId="920928371" sldId="334"/>
            <ac:spMk id="3" creationId="{9A7F7FC5-06F0-DD26-ADC0-65677176D2C8}"/>
          </ac:spMkLst>
        </pc:spChg>
        <pc:spChg chg="mod">
          <ac:chgData name="Eun Sik Kim" userId="bcacccfb-5b99-4a48-9177-2a3e26ed3d66" providerId="ADAL" clId="{485F4389-DBC3-4BEC-B436-6BB95A1F8494}" dt="2026-04-22T20:12:35.642" v="3633" actId="404"/>
          <ac:spMkLst>
            <pc:docMk/>
            <pc:sldMk cId="920928371" sldId="334"/>
            <ac:spMk id="4" creationId="{F2C221B4-14DB-2B4E-8019-FC9BD3BD7102}"/>
          </ac:spMkLst>
        </pc:spChg>
      </pc:sldChg>
      <pc:sldChg chg="modSp new mod">
        <pc:chgData name="Eun Sik Kim" userId="bcacccfb-5b99-4a48-9177-2a3e26ed3d66" providerId="ADAL" clId="{485F4389-DBC3-4BEC-B436-6BB95A1F8494}" dt="2026-04-22T21:48:56.139" v="9130" actId="20577"/>
        <pc:sldMkLst>
          <pc:docMk/>
          <pc:sldMk cId="37728912" sldId="335"/>
        </pc:sldMkLst>
        <pc:spChg chg="mod">
          <ac:chgData name="Eun Sik Kim" userId="bcacccfb-5b99-4a48-9177-2a3e26ed3d66" providerId="ADAL" clId="{485F4389-DBC3-4BEC-B436-6BB95A1F8494}" dt="2026-04-22T21:48:56.139" v="9130" actId="20577"/>
          <ac:spMkLst>
            <pc:docMk/>
            <pc:sldMk cId="37728912" sldId="335"/>
            <ac:spMk id="2" creationId="{F83A1962-F4C3-D93C-0529-B256586E6DDC}"/>
          </ac:spMkLst>
        </pc:spChg>
        <pc:spChg chg="mod">
          <ac:chgData name="Eun Sik Kim" userId="bcacccfb-5b99-4a48-9177-2a3e26ed3d66" providerId="ADAL" clId="{485F4389-DBC3-4BEC-B436-6BB95A1F8494}" dt="2026-04-22T20:24:06.265" v="4956" actId="20577"/>
          <ac:spMkLst>
            <pc:docMk/>
            <pc:sldMk cId="37728912" sldId="335"/>
            <ac:spMk id="3" creationId="{9EF9E138-9DA7-CD87-A63D-880ADC711B95}"/>
          </ac:spMkLst>
        </pc:spChg>
      </pc:sldChg>
      <pc:sldChg chg="modSp new mod">
        <pc:chgData name="Eun Sik Kim" userId="bcacccfb-5b99-4a48-9177-2a3e26ed3d66" providerId="ADAL" clId="{485F4389-DBC3-4BEC-B436-6BB95A1F8494}" dt="2026-04-22T20:22:29.722" v="4739" actId="20577"/>
        <pc:sldMkLst>
          <pc:docMk/>
          <pc:sldMk cId="3356882233" sldId="336"/>
        </pc:sldMkLst>
        <pc:spChg chg="mod">
          <ac:chgData name="Eun Sik Kim" userId="bcacccfb-5b99-4a48-9177-2a3e26ed3d66" providerId="ADAL" clId="{485F4389-DBC3-4BEC-B436-6BB95A1F8494}" dt="2026-04-22T20:15:31.388" v="3993"/>
          <ac:spMkLst>
            <pc:docMk/>
            <pc:sldMk cId="3356882233" sldId="336"/>
            <ac:spMk id="2" creationId="{9CCC7619-7445-491E-98BF-03B67941FB74}"/>
          </ac:spMkLst>
        </pc:spChg>
        <pc:spChg chg="mod">
          <ac:chgData name="Eun Sik Kim" userId="bcacccfb-5b99-4a48-9177-2a3e26ed3d66" providerId="ADAL" clId="{485F4389-DBC3-4BEC-B436-6BB95A1F8494}" dt="2026-04-22T20:22:29.722" v="4739" actId="20577"/>
          <ac:spMkLst>
            <pc:docMk/>
            <pc:sldMk cId="3356882233" sldId="336"/>
            <ac:spMk id="3" creationId="{A1D65EB6-9712-840C-7BA1-22AF7906C508}"/>
          </ac:spMkLst>
        </pc:spChg>
      </pc:sldChg>
      <pc:sldChg chg="modSp new mod">
        <pc:chgData name="Eun Sik Kim" userId="bcacccfb-5b99-4a48-9177-2a3e26ed3d66" providerId="ADAL" clId="{485F4389-DBC3-4BEC-B436-6BB95A1F8494}" dt="2026-04-22T20:26:47.663" v="4967" actId="20577"/>
        <pc:sldMkLst>
          <pc:docMk/>
          <pc:sldMk cId="4172672654" sldId="337"/>
        </pc:sldMkLst>
        <pc:spChg chg="mod">
          <ac:chgData name="Eun Sik Kim" userId="bcacccfb-5b99-4a48-9177-2a3e26ed3d66" providerId="ADAL" clId="{485F4389-DBC3-4BEC-B436-6BB95A1F8494}" dt="2026-04-22T20:19:57.723" v="4365" actId="20577"/>
          <ac:spMkLst>
            <pc:docMk/>
            <pc:sldMk cId="4172672654" sldId="337"/>
            <ac:spMk id="2" creationId="{C8D8EE1E-3C34-C048-4157-1368B96083F8}"/>
          </ac:spMkLst>
        </pc:spChg>
        <pc:spChg chg="mod">
          <ac:chgData name="Eun Sik Kim" userId="bcacccfb-5b99-4a48-9177-2a3e26ed3d66" providerId="ADAL" clId="{485F4389-DBC3-4BEC-B436-6BB95A1F8494}" dt="2026-04-22T20:26:47.663" v="4967" actId="20577"/>
          <ac:spMkLst>
            <pc:docMk/>
            <pc:sldMk cId="4172672654" sldId="337"/>
            <ac:spMk id="3" creationId="{A8E698FA-1B92-F991-E043-14E85F280579}"/>
          </ac:spMkLst>
        </pc:spChg>
        <pc:spChg chg="mod">
          <ac:chgData name="Eun Sik Kim" userId="bcacccfb-5b99-4a48-9177-2a3e26ed3d66" providerId="ADAL" clId="{485F4389-DBC3-4BEC-B436-6BB95A1F8494}" dt="2026-04-22T20:20:30.871" v="4374"/>
          <ac:spMkLst>
            <pc:docMk/>
            <pc:sldMk cId="4172672654" sldId="337"/>
            <ac:spMk id="4" creationId="{F82B3850-D18B-8E15-3F52-83470DEA67C5}"/>
          </ac:spMkLst>
        </pc:spChg>
      </pc:sldChg>
      <pc:sldChg chg="modSp add mod">
        <pc:chgData name="Eun Sik Kim" userId="bcacccfb-5b99-4a48-9177-2a3e26ed3d66" providerId="ADAL" clId="{485F4389-DBC3-4BEC-B436-6BB95A1F8494}" dt="2026-04-22T20:26:41.644" v="4965" actId="20577"/>
        <pc:sldMkLst>
          <pc:docMk/>
          <pc:sldMk cId="656526187" sldId="338"/>
        </pc:sldMkLst>
        <pc:spChg chg="mod">
          <ac:chgData name="Eun Sik Kim" userId="bcacccfb-5b99-4a48-9177-2a3e26ed3d66" providerId="ADAL" clId="{485F4389-DBC3-4BEC-B436-6BB95A1F8494}" dt="2026-04-22T20:20:36.738" v="4376" actId="20577"/>
          <ac:spMkLst>
            <pc:docMk/>
            <pc:sldMk cId="656526187" sldId="338"/>
            <ac:spMk id="2" creationId="{988701FF-7D6B-E815-EB49-06C822D69C1F}"/>
          </ac:spMkLst>
        </pc:spChg>
        <pc:spChg chg="mod">
          <ac:chgData name="Eun Sik Kim" userId="bcacccfb-5b99-4a48-9177-2a3e26ed3d66" providerId="ADAL" clId="{485F4389-DBC3-4BEC-B436-6BB95A1F8494}" dt="2026-04-22T20:26:41.644" v="4965" actId="20577"/>
          <ac:spMkLst>
            <pc:docMk/>
            <pc:sldMk cId="656526187" sldId="338"/>
            <ac:spMk id="3" creationId="{BBD8175C-D805-8D51-8EF8-A52F6D776F3A}"/>
          </ac:spMkLst>
        </pc:spChg>
        <pc:spChg chg="mod">
          <ac:chgData name="Eun Sik Kim" userId="bcacccfb-5b99-4a48-9177-2a3e26ed3d66" providerId="ADAL" clId="{485F4389-DBC3-4BEC-B436-6BB95A1F8494}" dt="2026-04-22T20:20:49.516" v="4381" actId="404"/>
          <ac:spMkLst>
            <pc:docMk/>
            <pc:sldMk cId="656526187" sldId="338"/>
            <ac:spMk id="4" creationId="{F27B7907-0841-A9EC-C35A-B00F18525CB6}"/>
          </ac:spMkLst>
        </pc:spChg>
      </pc:sldChg>
      <pc:sldChg chg="delSp modSp new mod">
        <pc:chgData name="Eun Sik Kim" userId="bcacccfb-5b99-4a48-9177-2a3e26ed3d66" providerId="ADAL" clId="{485F4389-DBC3-4BEC-B436-6BB95A1F8494}" dt="2026-04-22T21:48:54.887" v="9129" actId="20577"/>
        <pc:sldMkLst>
          <pc:docMk/>
          <pc:sldMk cId="2526363667" sldId="339"/>
        </pc:sldMkLst>
        <pc:spChg chg="mod">
          <ac:chgData name="Eun Sik Kim" userId="bcacccfb-5b99-4a48-9177-2a3e26ed3d66" providerId="ADAL" clId="{485F4389-DBC3-4BEC-B436-6BB95A1F8494}" dt="2026-04-22T21:48:54.887" v="9129" actId="20577"/>
          <ac:spMkLst>
            <pc:docMk/>
            <pc:sldMk cId="2526363667" sldId="339"/>
            <ac:spMk id="2" creationId="{5B3EAB25-7DF6-83A0-536A-325BE10F590E}"/>
          </ac:spMkLst>
        </pc:spChg>
        <pc:spChg chg="mod">
          <ac:chgData name="Eun Sik Kim" userId="bcacccfb-5b99-4a48-9177-2a3e26ed3d66" providerId="ADAL" clId="{485F4389-DBC3-4BEC-B436-6BB95A1F8494}" dt="2026-04-22T20:29:08.755" v="5088" actId="1076"/>
          <ac:spMkLst>
            <pc:docMk/>
            <pc:sldMk cId="2526363667" sldId="339"/>
            <ac:spMk id="3" creationId="{C95B1741-156C-6AC2-7328-5946026A0903}"/>
          </ac:spMkLst>
        </pc:spChg>
        <pc:spChg chg="mod">
          <ac:chgData name="Eun Sik Kim" userId="bcacccfb-5b99-4a48-9177-2a3e26ed3d66" providerId="ADAL" clId="{485F4389-DBC3-4BEC-B436-6BB95A1F8494}" dt="2026-04-22T20:29:04.840" v="5087" actId="404"/>
          <ac:spMkLst>
            <pc:docMk/>
            <pc:sldMk cId="2526363667" sldId="339"/>
            <ac:spMk id="4" creationId="{5D906487-8578-8664-A79F-6DE57292E0C3}"/>
          </ac:spMkLst>
        </pc:spChg>
        <pc:spChg chg="del">
          <ac:chgData name="Eun Sik Kim" userId="bcacccfb-5b99-4a48-9177-2a3e26ed3d66" providerId="ADAL" clId="{485F4389-DBC3-4BEC-B436-6BB95A1F8494}" dt="2026-04-22T20:28:20.600" v="5051" actId="478"/>
          <ac:spMkLst>
            <pc:docMk/>
            <pc:sldMk cId="2526363667" sldId="339"/>
            <ac:spMk id="5" creationId="{BF0675C6-F808-18C6-8AA3-C268C497E75D}"/>
          </ac:spMkLst>
        </pc:spChg>
      </pc:sldChg>
      <pc:sldChg chg="modSp new mod">
        <pc:chgData name="Eun Sik Kim" userId="bcacccfb-5b99-4a48-9177-2a3e26ed3d66" providerId="ADAL" clId="{485F4389-DBC3-4BEC-B436-6BB95A1F8494}" dt="2026-04-22T21:48:51.370" v="9127" actId="20577"/>
        <pc:sldMkLst>
          <pc:docMk/>
          <pc:sldMk cId="3229668883" sldId="340"/>
        </pc:sldMkLst>
        <pc:spChg chg="mod">
          <ac:chgData name="Eun Sik Kim" userId="bcacccfb-5b99-4a48-9177-2a3e26ed3d66" providerId="ADAL" clId="{485F4389-DBC3-4BEC-B436-6BB95A1F8494}" dt="2026-04-22T21:48:51.370" v="9127" actId="20577"/>
          <ac:spMkLst>
            <pc:docMk/>
            <pc:sldMk cId="3229668883" sldId="340"/>
            <ac:spMk id="2" creationId="{AF44985E-C10F-A2F4-6DBA-BC2248A0E202}"/>
          </ac:spMkLst>
        </pc:spChg>
        <pc:spChg chg="mod">
          <ac:chgData name="Eun Sik Kim" userId="bcacccfb-5b99-4a48-9177-2a3e26ed3d66" providerId="ADAL" clId="{485F4389-DBC3-4BEC-B436-6BB95A1F8494}" dt="2026-04-22T20:41:57.109" v="5927" actId="20577"/>
          <ac:spMkLst>
            <pc:docMk/>
            <pc:sldMk cId="3229668883" sldId="340"/>
            <ac:spMk id="3" creationId="{249D817F-E25F-071C-6039-0B779C751736}"/>
          </ac:spMkLst>
        </pc:spChg>
      </pc:sldChg>
      <pc:sldChg chg="modSp new mod">
        <pc:chgData name="Eun Sik Kim" userId="bcacccfb-5b99-4a48-9177-2a3e26ed3d66" providerId="ADAL" clId="{485F4389-DBC3-4BEC-B436-6BB95A1F8494}" dt="2026-04-22T21:48:50.021" v="9126" actId="20577"/>
        <pc:sldMkLst>
          <pc:docMk/>
          <pc:sldMk cId="2554765468" sldId="341"/>
        </pc:sldMkLst>
        <pc:spChg chg="mod">
          <ac:chgData name="Eun Sik Kim" userId="bcacccfb-5b99-4a48-9177-2a3e26ed3d66" providerId="ADAL" clId="{485F4389-DBC3-4BEC-B436-6BB95A1F8494}" dt="2026-04-22T21:48:50.021" v="9126" actId="20577"/>
          <ac:spMkLst>
            <pc:docMk/>
            <pc:sldMk cId="2554765468" sldId="341"/>
            <ac:spMk id="2" creationId="{BEF88C59-971E-A1AB-E8C8-6C1FD8D46196}"/>
          </ac:spMkLst>
        </pc:spChg>
        <pc:spChg chg="mod">
          <ac:chgData name="Eun Sik Kim" userId="bcacccfb-5b99-4a48-9177-2a3e26ed3d66" providerId="ADAL" clId="{485F4389-DBC3-4BEC-B436-6BB95A1F8494}" dt="2026-04-22T20:43:06.710" v="5977" actId="948"/>
          <ac:spMkLst>
            <pc:docMk/>
            <pc:sldMk cId="2554765468" sldId="341"/>
            <ac:spMk id="3" creationId="{A143962C-EDB1-F10B-22F7-CBE616F157EE}"/>
          </ac:spMkLst>
        </pc:spChg>
        <pc:spChg chg="mod">
          <ac:chgData name="Eun Sik Kim" userId="bcacccfb-5b99-4a48-9177-2a3e26ed3d66" providerId="ADAL" clId="{485F4389-DBC3-4BEC-B436-6BB95A1F8494}" dt="2026-04-22T20:43:14.262" v="5982" actId="404"/>
          <ac:spMkLst>
            <pc:docMk/>
            <pc:sldMk cId="2554765468" sldId="341"/>
            <ac:spMk id="4" creationId="{4F209442-5B95-82F7-C878-6E38A9BE53EC}"/>
          </ac:spMkLst>
        </pc:spChg>
        <pc:spChg chg="mod">
          <ac:chgData name="Eun Sik Kim" userId="bcacccfb-5b99-4a48-9177-2a3e26ed3d66" providerId="ADAL" clId="{485F4389-DBC3-4BEC-B436-6BB95A1F8494}" dt="2026-04-22T20:45:02.012" v="6331" actId="20577"/>
          <ac:spMkLst>
            <pc:docMk/>
            <pc:sldMk cId="2554765468" sldId="341"/>
            <ac:spMk id="5" creationId="{BB4C4A02-6225-924C-183E-2DBD098F8DBB}"/>
          </ac:spMkLst>
        </pc:spChg>
      </pc:sldChg>
      <pc:sldChg chg="modSp new mod">
        <pc:chgData name="Eun Sik Kim" userId="bcacccfb-5b99-4a48-9177-2a3e26ed3d66" providerId="ADAL" clId="{485F4389-DBC3-4BEC-B436-6BB95A1F8494}" dt="2026-04-22T20:45:27.797" v="6370" actId="20577"/>
        <pc:sldMkLst>
          <pc:docMk/>
          <pc:sldMk cId="3514506521" sldId="342"/>
        </pc:sldMkLst>
        <pc:spChg chg="mod">
          <ac:chgData name="Eun Sik Kim" userId="bcacccfb-5b99-4a48-9177-2a3e26ed3d66" providerId="ADAL" clId="{485F4389-DBC3-4BEC-B436-6BB95A1F8494}" dt="2026-04-22T20:45:27.797" v="6370" actId="20577"/>
          <ac:spMkLst>
            <pc:docMk/>
            <pc:sldMk cId="3514506521" sldId="342"/>
            <ac:spMk id="2" creationId="{4D33DDF8-318B-F70E-4C5D-CA8265B1AF02}"/>
          </ac:spMkLst>
        </pc:spChg>
      </pc:sldChg>
      <pc:sldChg chg="modSp new mod">
        <pc:chgData name="Eun Sik Kim" userId="bcacccfb-5b99-4a48-9177-2a3e26ed3d66" providerId="ADAL" clId="{485F4389-DBC3-4BEC-B436-6BB95A1F8494}" dt="2026-04-22T21:15:15.156" v="6453"/>
        <pc:sldMkLst>
          <pc:docMk/>
          <pc:sldMk cId="735997211" sldId="343"/>
        </pc:sldMkLst>
        <pc:spChg chg="mod">
          <ac:chgData name="Eun Sik Kim" userId="bcacccfb-5b99-4a48-9177-2a3e26ed3d66" providerId="ADAL" clId="{485F4389-DBC3-4BEC-B436-6BB95A1F8494}" dt="2026-04-22T21:15:15.156" v="6453"/>
          <ac:spMkLst>
            <pc:docMk/>
            <pc:sldMk cId="735997211" sldId="343"/>
            <ac:spMk id="2" creationId="{DC9B72BD-C997-4487-C92C-7E947F0B3BE5}"/>
          </ac:spMkLst>
        </pc:spChg>
        <pc:spChg chg="mod">
          <ac:chgData name="Eun Sik Kim" userId="bcacccfb-5b99-4a48-9177-2a3e26ed3d66" providerId="ADAL" clId="{485F4389-DBC3-4BEC-B436-6BB95A1F8494}" dt="2026-04-22T20:45:51.431" v="6390" actId="5793"/>
          <ac:spMkLst>
            <pc:docMk/>
            <pc:sldMk cId="735997211" sldId="343"/>
            <ac:spMk id="3" creationId="{6E51131F-8C5F-8421-B0D9-B090AB8D8672}"/>
          </ac:spMkLst>
        </pc:spChg>
      </pc:sldChg>
      <pc:sldChg chg="modSp add mod ord">
        <pc:chgData name="Eun Sik Kim" userId="bcacccfb-5b99-4a48-9177-2a3e26ed3d66" providerId="ADAL" clId="{485F4389-DBC3-4BEC-B436-6BB95A1F8494}" dt="2026-04-22T21:20:37.916" v="6813"/>
        <pc:sldMkLst>
          <pc:docMk/>
          <pc:sldMk cId="3429081560" sldId="344"/>
        </pc:sldMkLst>
        <pc:spChg chg="mod">
          <ac:chgData name="Eun Sik Kim" userId="bcacccfb-5b99-4a48-9177-2a3e26ed3d66" providerId="ADAL" clId="{485F4389-DBC3-4BEC-B436-6BB95A1F8494}" dt="2026-04-22T21:20:37.916" v="6813"/>
          <ac:spMkLst>
            <pc:docMk/>
            <pc:sldMk cId="3429081560" sldId="344"/>
            <ac:spMk id="2" creationId="{23C5F1FA-2AAE-59D0-729C-71FB4328183A}"/>
          </ac:spMkLst>
        </pc:spChg>
        <pc:spChg chg="mod">
          <ac:chgData name="Eun Sik Kim" userId="bcacccfb-5b99-4a48-9177-2a3e26ed3d66" providerId="ADAL" clId="{485F4389-DBC3-4BEC-B436-6BB95A1F8494}" dt="2026-04-22T21:20:01.685" v="6806" actId="20577"/>
          <ac:spMkLst>
            <pc:docMk/>
            <pc:sldMk cId="3429081560" sldId="344"/>
            <ac:spMk id="4" creationId="{DB2667BE-DF64-D2F9-9787-DF46B39CB84C}"/>
          </ac:spMkLst>
        </pc:spChg>
        <pc:spChg chg="mod">
          <ac:chgData name="Eun Sik Kim" userId="bcacccfb-5b99-4a48-9177-2a3e26ed3d66" providerId="ADAL" clId="{485F4389-DBC3-4BEC-B436-6BB95A1F8494}" dt="2026-04-22T21:20:27.368" v="6812" actId="404"/>
          <ac:spMkLst>
            <pc:docMk/>
            <pc:sldMk cId="3429081560" sldId="344"/>
            <ac:spMk id="5" creationId="{D5A8F3C5-A33F-2C22-C628-D16B0753CC38}"/>
          </ac:spMkLst>
        </pc:spChg>
      </pc:sldChg>
      <pc:sldChg chg="modSp new del mod">
        <pc:chgData name="Eun Sik Kim" userId="bcacccfb-5b99-4a48-9177-2a3e26ed3d66" providerId="ADAL" clId="{485F4389-DBC3-4BEC-B436-6BB95A1F8494}" dt="2026-04-22T21:20:39.561" v="6814" actId="47"/>
        <pc:sldMkLst>
          <pc:docMk/>
          <pc:sldMk cId="439554182" sldId="345"/>
        </pc:sldMkLst>
        <pc:spChg chg="mod">
          <ac:chgData name="Eun Sik Kim" userId="bcacccfb-5b99-4a48-9177-2a3e26ed3d66" providerId="ADAL" clId="{485F4389-DBC3-4BEC-B436-6BB95A1F8494}" dt="2026-04-22T21:15:08.576" v="6452" actId="20577"/>
          <ac:spMkLst>
            <pc:docMk/>
            <pc:sldMk cId="439554182" sldId="345"/>
            <ac:spMk id="2" creationId="{07DCC021-1FA0-32E3-141D-57F005BD94AD}"/>
          </ac:spMkLst>
        </pc:spChg>
      </pc:sldChg>
      <pc:sldChg chg="addSp delSp modSp add mod modClrScheme chgLayout">
        <pc:chgData name="Eun Sik Kim" userId="bcacccfb-5b99-4a48-9177-2a3e26ed3d66" providerId="ADAL" clId="{485F4389-DBC3-4BEC-B436-6BB95A1F8494}" dt="2026-04-22T21:21:24.152" v="6838" actId="20577"/>
        <pc:sldMkLst>
          <pc:docMk/>
          <pc:sldMk cId="458172245" sldId="345"/>
        </pc:sldMkLst>
        <pc:spChg chg="mod ord">
          <ac:chgData name="Eun Sik Kim" userId="bcacccfb-5b99-4a48-9177-2a3e26ed3d66" providerId="ADAL" clId="{485F4389-DBC3-4BEC-B436-6BB95A1F8494}" dt="2026-04-22T21:21:24.152" v="6838" actId="20577"/>
          <ac:spMkLst>
            <pc:docMk/>
            <pc:sldMk cId="458172245" sldId="345"/>
            <ac:spMk id="2" creationId="{9E9A496D-BFFE-A9E3-25EF-DD57ED12FC33}"/>
          </ac:spMkLst>
        </pc:spChg>
        <pc:spChg chg="add mod ord">
          <ac:chgData name="Eun Sik Kim" userId="bcacccfb-5b99-4a48-9177-2a3e26ed3d66" providerId="ADAL" clId="{485F4389-DBC3-4BEC-B436-6BB95A1F8494}" dt="2026-04-22T21:21:09.121" v="6834"/>
          <ac:spMkLst>
            <pc:docMk/>
            <pc:sldMk cId="458172245" sldId="345"/>
            <ac:spMk id="3" creationId="{22272B0A-2095-9DCC-1A67-AB7FF5087B7F}"/>
          </ac:spMkLst>
        </pc:spChg>
        <pc:spChg chg="del mod ord">
          <ac:chgData name="Eun Sik Kim" userId="bcacccfb-5b99-4a48-9177-2a3e26ed3d66" providerId="ADAL" clId="{485F4389-DBC3-4BEC-B436-6BB95A1F8494}" dt="2026-04-22T21:21:06.236" v="6832" actId="700"/>
          <ac:spMkLst>
            <pc:docMk/>
            <pc:sldMk cId="458172245" sldId="345"/>
            <ac:spMk id="4" creationId="{6B21F6E2-FEF2-0911-8CFC-37F94F0616BB}"/>
          </ac:spMkLst>
        </pc:spChg>
        <pc:spChg chg="mod ord">
          <ac:chgData name="Eun Sik Kim" userId="bcacccfb-5b99-4a48-9177-2a3e26ed3d66" providerId="ADAL" clId="{485F4389-DBC3-4BEC-B436-6BB95A1F8494}" dt="2026-04-22T21:21:20.916" v="6836"/>
          <ac:spMkLst>
            <pc:docMk/>
            <pc:sldMk cId="458172245" sldId="345"/>
            <ac:spMk id="5" creationId="{845A69C3-AD11-D93A-45C2-36710093B49C}"/>
          </ac:spMkLst>
        </pc:spChg>
        <pc:spChg chg="del mod ord">
          <ac:chgData name="Eun Sik Kim" userId="bcacccfb-5b99-4a48-9177-2a3e26ed3d66" providerId="ADAL" clId="{485F4389-DBC3-4BEC-B436-6BB95A1F8494}" dt="2026-04-22T21:21:06.236" v="6832" actId="700"/>
          <ac:spMkLst>
            <pc:docMk/>
            <pc:sldMk cId="458172245" sldId="345"/>
            <ac:spMk id="6" creationId="{6178942B-9FEF-D06E-A2A6-3A6B8050DF55}"/>
          </ac:spMkLst>
        </pc:spChg>
        <pc:spChg chg="add mod ord">
          <ac:chgData name="Eun Sik Kim" userId="bcacccfb-5b99-4a48-9177-2a3e26ed3d66" providerId="ADAL" clId="{485F4389-DBC3-4BEC-B436-6BB95A1F8494}" dt="2026-04-22T21:21:06.236" v="6832" actId="700"/>
          <ac:spMkLst>
            <pc:docMk/>
            <pc:sldMk cId="458172245" sldId="345"/>
            <ac:spMk id="7" creationId="{554BEEB3-1120-0629-35E8-518197F02F3E}"/>
          </ac:spMkLst>
        </pc:spChg>
      </pc:sldChg>
      <pc:sldChg chg="modSp add mod">
        <pc:chgData name="Eun Sik Kim" userId="bcacccfb-5b99-4a48-9177-2a3e26ed3d66" providerId="ADAL" clId="{485F4389-DBC3-4BEC-B436-6BB95A1F8494}" dt="2026-04-22T21:22:19.652" v="6987" actId="20577"/>
        <pc:sldMkLst>
          <pc:docMk/>
          <pc:sldMk cId="1921914084" sldId="346"/>
        </pc:sldMkLst>
        <pc:spChg chg="mod">
          <ac:chgData name="Eun Sik Kim" userId="bcacccfb-5b99-4a48-9177-2a3e26ed3d66" providerId="ADAL" clId="{485F4389-DBC3-4BEC-B436-6BB95A1F8494}" dt="2026-04-22T21:21:47.834" v="6858" actId="20577"/>
          <ac:spMkLst>
            <pc:docMk/>
            <pc:sldMk cId="1921914084" sldId="346"/>
            <ac:spMk id="2" creationId="{4303E611-0775-8C26-3071-821D8663982D}"/>
          </ac:spMkLst>
        </pc:spChg>
        <pc:spChg chg="mod">
          <ac:chgData name="Eun Sik Kim" userId="bcacccfb-5b99-4a48-9177-2a3e26ed3d66" providerId="ADAL" clId="{485F4389-DBC3-4BEC-B436-6BB95A1F8494}" dt="2026-04-22T21:21:54.027" v="6873" actId="20577"/>
          <ac:spMkLst>
            <pc:docMk/>
            <pc:sldMk cId="1921914084" sldId="346"/>
            <ac:spMk id="3" creationId="{03158D37-E291-86FF-3EA1-C2BBDE5C865E}"/>
          </ac:spMkLst>
        </pc:spChg>
        <pc:spChg chg="mod">
          <ac:chgData name="Eun Sik Kim" userId="bcacccfb-5b99-4a48-9177-2a3e26ed3d66" providerId="ADAL" clId="{485F4389-DBC3-4BEC-B436-6BB95A1F8494}" dt="2026-04-22T21:21:55.924" v="6874" actId="20577"/>
          <ac:spMkLst>
            <pc:docMk/>
            <pc:sldMk cId="1921914084" sldId="346"/>
            <ac:spMk id="5" creationId="{26F051DF-544D-0221-E196-7BA2612EA61D}"/>
          </ac:spMkLst>
        </pc:spChg>
        <pc:spChg chg="mod">
          <ac:chgData name="Eun Sik Kim" userId="bcacccfb-5b99-4a48-9177-2a3e26ed3d66" providerId="ADAL" clId="{485F4389-DBC3-4BEC-B436-6BB95A1F8494}" dt="2026-04-22T21:22:19.652" v="6987" actId="20577"/>
          <ac:spMkLst>
            <pc:docMk/>
            <pc:sldMk cId="1921914084" sldId="346"/>
            <ac:spMk id="7" creationId="{366F2433-EE78-769A-58B1-C6937727AE60}"/>
          </ac:spMkLst>
        </pc:spChg>
      </pc:sldChg>
      <pc:sldChg chg="modSp add mod ord">
        <pc:chgData name="Eun Sik Kim" userId="bcacccfb-5b99-4a48-9177-2a3e26ed3d66" providerId="ADAL" clId="{485F4389-DBC3-4BEC-B436-6BB95A1F8494}" dt="2026-04-22T21:21:45.816" v="6857" actId="20577"/>
        <pc:sldMkLst>
          <pc:docMk/>
          <pc:sldMk cId="2729884473" sldId="347"/>
        </pc:sldMkLst>
        <pc:spChg chg="mod">
          <ac:chgData name="Eun Sik Kim" userId="bcacccfb-5b99-4a48-9177-2a3e26ed3d66" providerId="ADAL" clId="{485F4389-DBC3-4BEC-B436-6BB95A1F8494}" dt="2026-04-22T21:21:45.816" v="6857" actId="20577"/>
          <ac:spMkLst>
            <pc:docMk/>
            <pc:sldMk cId="2729884473" sldId="347"/>
            <ac:spMk id="2" creationId="{ECEEB325-58D8-AD7B-647E-2279E3EC4FAF}"/>
          </ac:spMkLst>
        </pc:spChg>
        <pc:spChg chg="mod">
          <ac:chgData name="Eun Sik Kim" userId="bcacccfb-5b99-4a48-9177-2a3e26ed3d66" providerId="ADAL" clId="{485F4389-DBC3-4BEC-B436-6BB95A1F8494}" dt="2026-04-22T21:21:36.100" v="6849" actId="20577"/>
          <ac:spMkLst>
            <pc:docMk/>
            <pc:sldMk cId="2729884473" sldId="347"/>
            <ac:spMk id="3" creationId="{F2CCEA4D-7A89-2BCA-15B2-E2D116369035}"/>
          </ac:spMkLst>
        </pc:spChg>
        <pc:spChg chg="mod">
          <ac:chgData name="Eun Sik Kim" userId="bcacccfb-5b99-4a48-9177-2a3e26ed3d66" providerId="ADAL" clId="{485F4389-DBC3-4BEC-B436-6BB95A1F8494}" dt="2026-04-22T21:21:39.452" v="6854" actId="20577"/>
          <ac:spMkLst>
            <pc:docMk/>
            <pc:sldMk cId="2729884473" sldId="347"/>
            <ac:spMk id="5" creationId="{3279EF56-2AAB-C678-4B98-B74E49A56B4B}"/>
          </ac:spMkLst>
        </pc:spChg>
      </pc:sldChg>
      <pc:sldChg chg="modSp add mod">
        <pc:chgData name="Eun Sik Kim" userId="bcacccfb-5b99-4a48-9177-2a3e26ed3d66" providerId="ADAL" clId="{485F4389-DBC3-4BEC-B436-6BB95A1F8494}" dt="2026-04-22T21:25:40.448" v="7335" actId="20577"/>
        <pc:sldMkLst>
          <pc:docMk/>
          <pc:sldMk cId="777189229" sldId="348"/>
        </pc:sldMkLst>
        <pc:spChg chg="mod">
          <ac:chgData name="Eun Sik Kim" userId="bcacccfb-5b99-4a48-9177-2a3e26ed3d66" providerId="ADAL" clId="{485F4389-DBC3-4BEC-B436-6BB95A1F8494}" dt="2026-04-22T21:25:40.448" v="7335" actId="20577"/>
          <ac:spMkLst>
            <pc:docMk/>
            <pc:sldMk cId="777189229" sldId="348"/>
            <ac:spMk id="2" creationId="{50701D4B-0EA7-CD61-C3BC-82B30269D231}"/>
          </ac:spMkLst>
        </pc:spChg>
        <pc:spChg chg="mod">
          <ac:chgData name="Eun Sik Kim" userId="bcacccfb-5b99-4a48-9177-2a3e26ed3d66" providerId="ADAL" clId="{485F4389-DBC3-4BEC-B436-6BB95A1F8494}" dt="2026-04-22T21:24:17.343" v="7249" actId="113"/>
          <ac:spMkLst>
            <pc:docMk/>
            <pc:sldMk cId="777189229" sldId="348"/>
            <ac:spMk id="4" creationId="{57FFE2DA-24F8-4A42-A4FE-2D3464B64CDD}"/>
          </ac:spMkLst>
        </pc:spChg>
        <pc:spChg chg="mod">
          <ac:chgData name="Eun Sik Kim" userId="bcacccfb-5b99-4a48-9177-2a3e26ed3d66" providerId="ADAL" clId="{485F4389-DBC3-4BEC-B436-6BB95A1F8494}" dt="2026-04-22T21:25:16.794" v="7306" actId="20577"/>
          <ac:spMkLst>
            <pc:docMk/>
            <pc:sldMk cId="777189229" sldId="348"/>
            <ac:spMk id="5" creationId="{E88003D3-C8E2-896C-12ED-A786868B61EF}"/>
          </ac:spMkLst>
        </pc:spChg>
      </pc:sldChg>
      <pc:sldChg chg="modSp new mod">
        <pc:chgData name="Eun Sik Kim" userId="bcacccfb-5b99-4a48-9177-2a3e26ed3d66" providerId="ADAL" clId="{485F4389-DBC3-4BEC-B436-6BB95A1F8494}" dt="2026-04-22T21:25:56.542" v="7337" actId="404"/>
        <pc:sldMkLst>
          <pc:docMk/>
          <pc:sldMk cId="642902606" sldId="349"/>
        </pc:sldMkLst>
        <pc:spChg chg="mod">
          <ac:chgData name="Eun Sik Kim" userId="bcacccfb-5b99-4a48-9177-2a3e26ed3d66" providerId="ADAL" clId="{485F4389-DBC3-4BEC-B436-6BB95A1F8494}" dt="2026-04-22T21:25:36.379" v="7331" actId="27636"/>
          <ac:spMkLst>
            <pc:docMk/>
            <pc:sldMk cId="642902606" sldId="349"/>
            <ac:spMk id="2" creationId="{6B68F3F9-25D8-0F41-DB92-BCAC8EBA8AFB}"/>
          </ac:spMkLst>
        </pc:spChg>
        <pc:spChg chg="mod">
          <ac:chgData name="Eun Sik Kim" userId="bcacccfb-5b99-4a48-9177-2a3e26ed3d66" providerId="ADAL" clId="{485F4389-DBC3-4BEC-B436-6BB95A1F8494}" dt="2026-04-22T21:25:27.163" v="7308"/>
          <ac:spMkLst>
            <pc:docMk/>
            <pc:sldMk cId="642902606" sldId="349"/>
            <ac:spMk id="3" creationId="{E131DD7E-AA4F-98FA-EBBD-2A922CE8E543}"/>
          </ac:spMkLst>
        </pc:spChg>
        <pc:spChg chg="mod">
          <ac:chgData name="Eun Sik Kim" userId="bcacccfb-5b99-4a48-9177-2a3e26ed3d66" providerId="ADAL" clId="{485F4389-DBC3-4BEC-B436-6BB95A1F8494}" dt="2026-04-22T21:25:56.542" v="7337" actId="404"/>
          <ac:spMkLst>
            <pc:docMk/>
            <pc:sldMk cId="642902606" sldId="349"/>
            <ac:spMk id="4" creationId="{F46CB6D0-A4FD-88ED-61F7-0AAAD879F570}"/>
          </ac:spMkLst>
        </pc:spChg>
      </pc:sldChg>
      <pc:sldChg chg="modSp new mod">
        <pc:chgData name="Eun Sik Kim" userId="bcacccfb-5b99-4a48-9177-2a3e26ed3d66" providerId="ADAL" clId="{485F4389-DBC3-4BEC-B436-6BB95A1F8494}" dt="2026-04-22T21:28:41.219" v="7834" actId="20577"/>
        <pc:sldMkLst>
          <pc:docMk/>
          <pc:sldMk cId="1343505349" sldId="350"/>
        </pc:sldMkLst>
        <pc:spChg chg="mod">
          <ac:chgData name="Eun Sik Kim" userId="bcacccfb-5b99-4a48-9177-2a3e26ed3d66" providerId="ADAL" clId="{485F4389-DBC3-4BEC-B436-6BB95A1F8494}" dt="2026-04-22T21:26:13.534" v="7363" actId="20577"/>
          <ac:spMkLst>
            <pc:docMk/>
            <pc:sldMk cId="1343505349" sldId="350"/>
            <ac:spMk id="2" creationId="{F89CC8AE-262A-1673-57F6-D554E9B908FF}"/>
          </ac:spMkLst>
        </pc:spChg>
        <pc:spChg chg="mod">
          <ac:chgData name="Eun Sik Kim" userId="bcacccfb-5b99-4a48-9177-2a3e26ed3d66" providerId="ADAL" clId="{485F4389-DBC3-4BEC-B436-6BB95A1F8494}" dt="2026-04-22T21:28:41.219" v="7834" actId="20577"/>
          <ac:spMkLst>
            <pc:docMk/>
            <pc:sldMk cId="1343505349" sldId="350"/>
            <ac:spMk id="3" creationId="{780EA698-758B-149D-2C55-CA287A67E798}"/>
          </ac:spMkLst>
        </pc:spChg>
      </pc:sldChg>
      <pc:sldChg chg="modSp new mod">
        <pc:chgData name="Eun Sik Kim" userId="bcacccfb-5b99-4a48-9177-2a3e26ed3d66" providerId="ADAL" clId="{485F4389-DBC3-4BEC-B436-6BB95A1F8494}" dt="2026-04-22T21:48:48.557" v="9125" actId="20577"/>
        <pc:sldMkLst>
          <pc:docMk/>
          <pc:sldMk cId="2635462856" sldId="351"/>
        </pc:sldMkLst>
        <pc:spChg chg="mod">
          <ac:chgData name="Eun Sik Kim" userId="bcacccfb-5b99-4a48-9177-2a3e26ed3d66" providerId="ADAL" clId="{485F4389-DBC3-4BEC-B436-6BB95A1F8494}" dt="2026-04-22T21:48:48.557" v="9125" actId="20577"/>
          <ac:spMkLst>
            <pc:docMk/>
            <pc:sldMk cId="2635462856" sldId="351"/>
            <ac:spMk id="2" creationId="{9989817E-A654-6364-A03E-CC00B30A700E}"/>
          </ac:spMkLst>
        </pc:spChg>
        <pc:spChg chg="mod">
          <ac:chgData name="Eun Sik Kim" userId="bcacccfb-5b99-4a48-9177-2a3e26ed3d66" providerId="ADAL" clId="{485F4389-DBC3-4BEC-B436-6BB95A1F8494}" dt="2026-04-22T21:35:33.419" v="8187" actId="20577"/>
          <ac:spMkLst>
            <pc:docMk/>
            <pc:sldMk cId="2635462856" sldId="351"/>
            <ac:spMk id="3" creationId="{F295FE2E-6C76-4D20-E855-D0FEAA4484EF}"/>
          </ac:spMkLst>
        </pc:spChg>
      </pc:sldChg>
      <pc:sldChg chg="modSp new mod">
        <pc:chgData name="Eun Sik Kim" userId="bcacccfb-5b99-4a48-9177-2a3e26ed3d66" providerId="ADAL" clId="{485F4389-DBC3-4BEC-B436-6BB95A1F8494}" dt="2026-04-22T21:48:46.990" v="9124" actId="20577"/>
        <pc:sldMkLst>
          <pc:docMk/>
          <pc:sldMk cId="566017335" sldId="352"/>
        </pc:sldMkLst>
        <pc:spChg chg="mod">
          <ac:chgData name="Eun Sik Kim" userId="bcacccfb-5b99-4a48-9177-2a3e26ed3d66" providerId="ADAL" clId="{485F4389-DBC3-4BEC-B436-6BB95A1F8494}" dt="2026-04-22T21:48:46.990" v="9124" actId="20577"/>
          <ac:spMkLst>
            <pc:docMk/>
            <pc:sldMk cId="566017335" sldId="352"/>
            <ac:spMk id="2" creationId="{D4244EE4-092E-6471-1411-C2482576F8C4}"/>
          </ac:spMkLst>
        </pc:spChg>
        <pc:spChg chg="mod">
          <ac:chgData name="Eun Sik Kim" userId="bcacccfb-5b99-4a48-9177-2a3e26ed3d66" providerId="ADAL" clId="{485F4389-DBC3-4BEC-B436-6BB95A1F8494}" dt="2026-04-22T21:37:12.091" v="8208" actId="948"/>
          <ac:spMkLst>
            <pc:docMk/>
            <pc:sldMk cId="566017335" sldId="352"/>
            <ac:spMk id="3" creationId="{FF235052-4833-217B-E439-8DB26C78F667}"/>
          </ac:spMkLst>
        </pc:spChg>
        <pc:spChg chg="mod">
          <ac:chgData name="Eun Sik Kim" userId="bcacccfb-5b99-4a48-9177-2a3e26ed3d66" providerId="ADAL" clId="{485F4389-DBC3-4BEC-B436-6BB95A1F8494}" dt="2026-04-22T21:39:13.828" v="8391" actId="20577"/>
          <ac:spMkLst>
            <pc:docMk/>
            <pc:sldMk cId="566017335" sldId="352"/>
            <ac:spMk id="4" creationId="{A1B97745-9D18-2D03-6622-63182A85CA8F}"/>
          </ac:spMkLst>
        </pc:spChg>
        <pc:spChg chg="mod">
          <ac:chgData name="Eun Sik Kim" userId="bcacccfb-5b99-4a48-9177-2a3e26ed3d66" providerId="ADAL" clId="{485F4389-DBC3-4BEC-B436-6BB95A1F8494}" dt="2026-04-22T21:39:52.065" v="8548" actId="20577"/>
          <ac:spMkLst>
            <pc:docMk/>
            <pc:sldMk cId="566017335" sldId="352"/>
            <ac:spMk id="5" creationId="{616DD86C-F3CB-BDBD-0DCC-97BD19768A3A}"/>
          </ac:spMkLst>
        </pc:spChg>
      </pc:sldChg>
      <pc:sldChg chg="addSp modSp add mod modClrScheme chgLayout">
        <pc:chgData name="Eun Sik Kim" userId="bcacccfb-5b99-4a48-9177-2a3e26ed3d66" providerId="ADAL" clId="{485F4389-DBC3-4BEC-B436-6BB95A1F8494}" dt="2026-04-22T21:48:20.664" v="9116"/>
        <pc:sldMkLst>
          <pc:docMk/>
          <pc:sldMk cId="2737071520" sldId="353"/>
        </pc:sldMkLst>
        <pc:spChg chg="mod ord">
          <ac:chgData name="Eun Sik Kim" userId="bcacccfb-5b99-4a48-9177-2a3e26ed3d66" providerId="ADAL" clId="{485F4389-DBC3-4BEC-B436-6BB95A1F8494}" dt="2026-04-22T21:44:47.358" v="9082" actId="700"/>
          <ac:spMkLst>
            <pc:docMk/>
            <pc:sldMk cId="2737071520" sldId="353"/>
            <ac:spMk id="2" creationId="{B1112F3E-03BE-E14D-359E-8E117A507959}"/>
          </ac:spMkLst>
        </pc:spChg>
        <pc:spChg chg="mod ord">
          <ac:chgData name="Eun Sik Kim" userId="bcacccfb-5b99-4a48-9177-2a3e26ed3d66" providerId="ADAL" clId="{485F4389-DBC3-4BEC-B436-6BB95A1F8494}" dt="2026-04-22T21:44:47.358" v="9082" actId="700"/>
          <ac:spMkLst>
            <pc:docMk/>
            <pc:sldMk cId="2737071520" sldId="353"/>
            <ac:spMk id="3" creationId="{FFF60BC4-432E-99C1-B41D-4E3960252D0C}"/>
          </ac:spMkLst>
        </pc:spChg>
        <pc:spChg chg="add mod ord">
          <ac:chgData name="Eun Sik Kim" userId="bcacccfb-5b99-4a48-9177-2a3e26ed3d66" providerId="ADAL" clId="{485F4389-DBC3-4BEC-B436-6BB95A1F8494}" dt="2026-04-22T21:48:20.664" v="9116"/>
          <ac:spMkLst>
            <pc:docMk/>
            <pc:sldMk cId="2737071520" sldId="353"/>
            <ac:spMk id="4" creationId="{542F296B-1688-4A30-8C77-B514A26EA5B9}"/>
          </ac:spMkLst>
        </pc:spChg>
        <pc:spChg chg="add mod ord">
          <ac:chgData name="Eun Sik Kim" userId="bcacccfb-5b99-4a48-9177-2a3e26ed3d66" providerId="ADAL" clId="{485F4389-DBC3-4BEC-B436-6BB95A1F8494}" dt="2026-04-22T21:44:47.358" v="9082" actId="700"/>
          <ac:spMkLst>
            <pc:docMk/>
            <pc:sldMk cId="2737071520" sldId="353"/>
            <ac:spMk id="5" creationId="{CEB50054-4772-5644-B6DA-E3394595B992}"/>
          </ac:spMkLst>
        </pc:spChg>
      </pc:sldChg>
      <pc:sldChg chg="new del">
        <pc:chgData name="Eun Sik Kim" userId="bcacccfb-5b99-4a48-9177-2a3e26ed3d66" providerId="ADAL" clId="{485F4389-DBC3-4BEC-B436-6BB95A1F8494}" dt="2026-04-22T21:37:58.821" v="8224" actId="47"/>
        <pc:sldMkLst>
          <pc:docMk/>
          <pc:sldMk cId="3165649737" sldId="353"/>
        </pc:sldMkLst>
      </pc:sldChg>
      <pc:sldChg chg="addSp delSp modSp new del mod modClrScheme chgLayout">
        <pc:chgData name="Eun Sik Kim" userId="bcacccfb-5b99-4a48-9177-2a3e26ed3d66" providerId="ADAL" clId="{485F4389-DBC3-4BEC-B436-6BB95A1F8494}" dt="2026-04-22T21:42:18.996" v="8863" actId="47"/>
        <pc:sldMkLst>
          <pc:docMk/>
          <pc:sldMk cId="3665879040" sldId="353"/>
        </pc:sldMkLst>
        <pc:spChg chg="mod ord">
          <ac:chgData name="Eun Sik Kim" userId="bcacccfb-5b99-4a48-9177-2a3e26ed3d66" providerId="ADAL" clId="{485F4389-DBC3-4BEC-B436-6BB95A1F8494}" dt="2026-04-22T21:40:40.106" v="8579" actId="700"/>
          <ac:spMkLst>
            <pc:docMk/>
            <pc:sldMk cId="3665879040" sldId="353"/>
            <ac:spMk id="2" creationId="{569CF92D-44C1-AF23-52F4-A51080BC86C7}"/>
          </ac:spMkLst>
        </pc:spChg>
        <pc:spChg chg="del mod ord">
          <ac:chgData name="Eun Sik Kim" userId="bcacccfb-5b99-4a48-9177-2a3e26ed3d66" providerId="ADAL" clId="{485F4389-DBC3-4BEC-B436-6BB95A1F8494}" dt="2026-04-22T21:40:40.106" v="8579" actId="700"/>
          <ac:spMkLst>
            <pc:docMk/>
            <pc:sldMk cId="3665879040" sldId="353"/>
            <ac:spMk id="3" creationId="{DC65DF16-18AC-8348-97C5-F9053C1B15BE}"/>
          </ac:spMkLst>
        </pc:spChg>
        <pc:spChg chg="add mod ord">
          <ac:chgData name="Eun Sik Kim" userId="bcacccfb-5b99-4a48-9177-2a3e26ed3d66" providerId="ADAL" clId="{485F4389-DBC3-4BEC-B436-6BB95A1F8494}" dt="2026-04-22T21:42:15.200" v="8862" actId="20577"/>
          <ac:spMkLst>
            <pc:docMk/>
            <pc:sldMk cId="3665879040" sldId="353"/>
            <ac:spMk id="4" creationId="{79F37C96-0404-A7DC-0C39-FCD9BD512000}"/>
          </ac:spMkLst>
        </pc:spChg>
        <pc:spChg chg="add mod ord">
          <ac:chgData name="Eun Sik Kim" userId="bcacccfb-5b99-4a48-9177-2a3e26ed3d66" providerId="ADAL" clId="{485F4389-DBC3-4BEC-B436-6BB95A1F8494}" dt="2026-04-22T21:40:44.614" v="8580"/>
          <ac:spMkLst>
            <pc:docMk/>
            <pc:sldMk cId="3665879040" sldId="353"/>
            <ac:spMk id="5" creationId="{34CD461F-8AA4-C97F-DDEB-BCA9A2008FF6}"/>
          </ac:spMkLst>
        </pc:spChg>
        <pc:spChg chg="add mod ord">
          <ac:chgData name="Eun Sik Kim" userId="bcacccfb-5b99-4a48-9177-2a3e26ed3d66" providerId="ADAL" clId="{485F4389-DBC3-4BEC-B436-6BB95A1F8494}" dt="2026-04-22T21:40:40.106" v="8579" actId="700"/>
          <ac:spMkLst>
            <pc:docMk/>
            <pc:sldMk cId="3665879040" sldId="353"/>
            <ac:spMk id="6" creationId="{1842FC51-BEEB-4D67-EC89-B0DA4813AF69}"/>
          </ac:spMkLst>
        </pc:spChg>
      </pc:sldChg>
      <pc:sldChg chg="new del">
        <pc:chgData name="Eun Sik Kim" userId="bcacccfb-5b99-4a48-9177-2a3e26ed3d66" providerId="ADAL" clId="{485F4389-DBC3-4BEC-B436-6BB95A1F8494}" dt="2026-04-22T21:44:45.508" v="9081" actId="680"/>
        <pc:sldMkLst>
          <pc:docMk/>
          <pc:sldMk cId="1681962040" sldId="354"/>
        </pc:sldMkLst>
      </pc:sldChg>
      <pc:sldChg chg="modSp new mod">
        <pc:chgData name="Eun Sik Kim" userId="bcacccfb-5b99-4a48-9177-2a3e26ed3d66" providerId="ADAL" clId="{485F4389-DBC3-4BEC-B436-6BB95A1F8494}" dt="2026-04-22T21:48:34.502" v="9123" actId="20577"/>
        <pc:sldMkLst>
          <pc:docMk/>
          <pc:sldMk cId="2813757532" sldId="354"/>
        </pc:sldMkLst>
        <pc:spChg chg="mod">
          <ac:chgData name="Eun Sik Kim" userId="bcacccfb-5b99-4a48-9177-2a3e26ed3d66" providerId="ADAL" clId="{485F4389-DBC3-4BEC-B436-6BB95A1F8494}" dt="2026-04-22T21:47:59.972" v="9104" actId="20577"/>
          <ac:spMkLst>
            <pc:docMk/>
            <pc:sldMk cId="2813757532" sldId="354"/>
            <ac:spMk id="2" creationId="{F167B02A-669B-AA95-BABD-88C9C294102C}"/>
          </ac:spMkLst>
        </pc:spChg>
        <pc:spChg chg="mod">
          <ac:chgData name="Eun Sik Kim" userId="bcacccfb-5b99-4a48-9177-2a3e26ed3d66" providerId="ADAL" clId="{485F4389-DBC3-4BEC-B436-6BB95A1F8494}" dt="2026-04-22T21:48:18.541" v="9115" actId="20577"/>
          <ac:spMkLst>
            <pc:docMk/>
            <pc:sldMk cId="2813757532" sldId="354"/>
            <ac:spMk id="3" creationId="{5052CF5D-35EC-3020-364C-065C6312CED6}"/>
          </ac:spMkLst>
        </pc:spChg>
        <pc:spChg chg="mod">
          <ac:chgData name="Eun Sik Kim" userId="bcacccfb-5b99-4a48-9177-2a3e26ed3d66" providerId="ADAL" clId="{485F4389-DBC3-4BEC-B436-6BB95A1F8494}" dt="2026-04-22T21:48:34.502" v="9123" actId="20577"/>
          <ac:spMkLst>
            <pc:docMk/>
            <pc:sldMk cId="2813757532" sldId="354"/>
            <ac:spMk id="4" creationId="{1B20846B-554F-4B52-E958-2748FC899170}"/>
          </ac:spMkLst>
        </pc:spChg>
      </pc:sldChg>
      <pc:sldChg chg="new del">
        <pc:chgData name="Eun Sik Kim" userId="bcacccfb-5b99-4a48-9177-2a3e26ed3d66" providerId="ADAL" clId="{485F4389-DBC3-4BEC-B436-6BB95A1F8494}" dt="2026-04-22T21:40:37.104" v="8578" actId="680"/>
        <pc:sldMkLst>
          <pc:docMk/>
          <pc:sldMk cId="3881048646" sldId="354"/>
        </pc:sldMkLst>
      </pc:sldChg>
      <pc:sldMasterChg chg="del">
        <pc:chgData name="Eun Sik Kim" userId="bcacccfb-5b99-4a48-9177-2a3e26ed3d66" providerId="ADAL" clId="{485F4389-DBC3-4BEC-B436-6BB95A1F8494}" dt="2026-04-22T18:08:04.434" v="0" actId="2696"/>
        <pc:sldMasterMkLst>
          <pc:docMk/>
          <pc:sldMasterMk cId="4179506" sldId="2147483648"/>
        </pc:sldMasterMkLst>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258E02-8930-4755-BB3A-70BAED68850E}" type="datetimeFigureOut">
              <a:rPr lang="en-US" smtClean="0"/>
              <a:t>4/22/2026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25EEC4-8258-488A-B0FC-C3D1F9BC358E}" type="slidenum">
              <a:rPr lang="en-US" smtClean="0"/>
              <a:t>‹#›</a:t>
            </a:fld>
            <a:endParaRPr lang="en-US"/>
          </a:p>
        </p:txBody>
      </p:sp>
    </p:spTree>
    <p:extLst>
      <p:ext uri="{BB962C8B-B14F-4D97-AF65-F5344CB8AC3E}">
        <p14:creationId xmlns:p14="http://schemas.microsoft.com/office/powerpoint/2010/main" val="365063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25EEC4-8258-488A-B0FC-C3D1F9BC358E}" type="slidenum">
              <a:rPr lang="en-US" smtClean="0"/>
              <a:t>1</a:t>
            </a:fld>
            <a:endParaRPr lang="en-US"/>
          </a:p>
        </p:txBody>
      </p:sp>
    </p:spTree>
    <p:extLst>
      <p:ext uri="{BB962C8B-B14F-4D97-AF65-F5344CB8AC3E}">
        <p14:creationId xmlns:p14="http://schemas.microsoft.com/office/powerpoint/2010/main" val="3709969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38EB5533-FFD2-AC89-F5D5-9CA8A6823546}"/>
              </a:ext>
            </a:extLst>
          </p:cNvPr>
          <p:cNvSpPr>
            <a:spLocks noGrp="1"/>
          </p:cNvSpPr>
          <p:nvPr>
            <p:ph type="ctrTitle" hasCustomPrompt="1"/>
          </p:nvPr>
        </p:nvSpPr>
        <p:spPr>
          <a:xfrm>
            <a:off x="1524000" y="1122363"/>
            <a:ext cx="9144000" cy="2387600"/>
          </a:xfrm>
        </p:spPr>
        <p:txBody>
          <a:bodyPr anchor="b">
            <a:normAutofit/>
          </a:bodyPr>
          <a:lstStyle>
            <a:lvl1pPr algn="ctr">
              <a:defRPr sz="4800">
                <a:latin typeface="+mj-lt"/>
                <a:ea typeface="Tahoma" panose="020B0604030504040204" pitchFamily="34" charset="0"/>
                <a:cs typeface="Tahoma" panose="020B0604030504040204" pitchFamily="34" charset="0"/>
              </a:defRPr>
            </a:lvl1pPr>
          </a:lstStyle>
          <a:p>
            <a:r>
              <a:rPr lang="en-US" dirty="0"/>
              <a:t>CSE 132X</a:t>
            </a:r>
            <a:br>
              <a:rPr lang="en-US" dirty="0"/>
            </a:br>
            <a:r>
              <a:rPr lang="en-US" dirty="0"/>
              <a:t>Module X</a:t>
            </a:r>
          </a:p>
        </p:txBody>
      </p:sp>
      <p:sp>
        <p:nvSpPr>
          <p:cNvPr id="3" name="Subtitle">
            <a:extLst>
              <a:ext uri="{FF2B5EF4-FFF2-40B4-BE49-F238E27FC236}">
                <a16:creationId xmlns:a16="http://schemas.microsoft.com/office/drawing/2014/main" id="{5216BD9A-E63A-29A4-4510-AA237E1E50D8}"/>
              </a:ext>
            </a:extLst>
          </p:cNvPr>
          <p:cNvSpPr>
            <a:spLocks noGrp="1"/>
          </p:cNvSpPr>
          <p:nvPr>
            <p:ph type="subTitle" idx="1" hasCustomPrompt="1"/>
          </p:nvPr>
        </p:nvSpPr>
        <p:spPr>
          <a:xfrm>
            <a:off x="1524000" y="3602038"/>
            <a:ext cx="9144000" cy="1655762"/>
          </a:xfrm>
        </p:spPr>
        <p:txBody>
          <a:bodyPr>
            <a:normAutofit/>
          </a:bodyPr>
          <a:lstStyle>
            <a:lvl1pPr marL="0" indent="0" algn="ctr">
              <a:buNone/>
              <a:defRPr sz="3600">
                <a:latin typeface="+mn-lt"/>
                <a:ea typeface="Verdana" panose="020B0604030504040204" pitchFamily="34" charset="0"/>
                <a:cs typeface="Tahom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Enter Module Name</a:t>
            </a:r>
          </a:p>
        </p:txBody>
      </p:sp>
    </p:spTree>
    <p:extLst>
      <p:ext uri="{BB962C8B-B14F-4D97-AF65-F5344CB8AC3E}">
        <p14:creationId xmlns:p14="http://schemas.microsoft.com/office/powerpoint/2010/main" val="3701741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A645886-BC52-0DB4-79B3-41E52C4EFEEC}"/>
              </a:ext>
            </a:extLst>
          </p:cNvPr>
          <p:cNvSpPr>
            <a:spLocks noGrp="1"/>
          </p:cNvSpPr>
          <p:nvPr>
            <p:ph type="title"/>
          </p:nvPr>
        </p:nvSpPr>
        <p:spPr>
          <a:xfrm>
            <a:off x="849024" y="697344"/>
            <a:ext cx="3932237" cy="1600200"/>
          </a:xfrm>
        </p:spPr>
        <p:txBody>
          <a:bodyPr anchor="b">
            <a:noAutofit/>
          </a:bodyPr>
          <a:lstStyle>
            <a:lvl1pPr>
              <a:defRPr sz="3600">
                <a:latin typeface="+mj-lt"/>
              </a:defRPr>
            </a:lvl1pPr>
          </a:lstStyle>
          <a:p>
            <a:r>
              <a:rPr lang="en-US" dirty="0"/>
              <a:t>Click to edit Master title style</a:t>
            </a:r>
          </a:p>
        </p:txBody>
      </p:sp>
      <p:sp>
        <p:nvSpPr>
          <p:cNvPr id="4" name="Text Placeholder 3">
            <a:extLst>
              <a:ext uri="{FF2B5EF4-FFF2-40B4-BE49-F238E27FC236}">
                <a16:creationId xmlns:a16="http://schemas.microsoft.com/office/drawing/2014/main" id="{35BD812B-70B5-DE77-A706-59DA03984809}"/>
              </a:ext>
            </a:extLst>
          </p:cNvPr>
          <p:cNvSpPr>
            <a:spLocks noGrp="1"/>
          </p:cNvSpPr>
          <p:nvPr>
            <p:ph type="body" sz="half" idx="2"/>
          </p:nvPr>
        </p:nvSpPr>
        <p:spPr>
          <a:xfrm>
            <a:off x="849024" y="2406094"/>
            <a:ext cx="3932237" cy="3703037"/>
          </a:xfrm>
        </p:spPr>
        <p:txBody>
          <a:bodyPr/>
          <a:lstStyle>
            <a:lvl1pPr marL="0" indent="0">
              <a:buNone/>
              <a:defRPr sz="1600" i="1">
                <a:latin typeface="Tahoma" panose="020B0604030504040204" pitchFamily="34" charset="0"/>
                <a:ea typeface="Tahoma" panose="020B0604030504040204" pitchFamily="34" charset="0"/>
                <a:cs typeface="Tahoma" panose="020B060403050404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6F5B01D6-88F8-935B-44C1-E106F4459956}"/>
              </a:ext>
            </a:extLst>
          </p:cNvPr>
          <p:cNvSpPr>
            <a:spLocks noGrp="1"/>
          </p:cNvSpPr>
          <p:nvPr>
            <p:ph idx="1"/>
          </p:nvPr>
        </p:nvSpPr>
        <p:spPr>
          <a:xfrm>
            <a:off x="5183188" y="1320800"/>
            <a:ext cx="6172200" cy="4211782"/>
          </a:xfrm>
        </p:spPr>
        <p:txBody>
          <a:bodyPr/>
          <a:lstStyle>
            <a:lvl1pPr>
              <a:lnSpc>
                <a:spcPct val="100000"/>
              </a:lnSpc>
              <a:defRPr sz="3200">
                <a:latin typeface="+mj-lt"/>
                <a:ea typeface="Calibri" panose="020F0502020204030204" pitchFamily="34" charset="0"/>
                <a:cs typeface="Calibri" panose="020F0502020204030204" pitchFamily="34" charset="0"/>
              </a:defRPr>
            </a:lvl1pPr>
            <a:lvl2pPr>
              <a:lnSpc>
                <a:spcPct val="100000"/>
              </a:lnSpc>
              <a:defRPr sz="2800">
                <a:latin typeface="+mj-lt"/>
                <a:ea typeface="Calibri" panose="020F0502020204030204" pitchFamily="34" charset="0"/>
                <a:cs typeface="Calibri" panose="020F0502020204030204" pitchFamily="34" charset="0"/>
              </a:defRPr>
            </a:lvl2pPr>
            <a:lvl3pPr>
              <a:lnSpc>
                <a:spcPct val="100000"/>
              </a:lnSpc>
              <a:defRPr sz="2400">
                <a:latin typeface="+mj-lt"/>
                <a:ea typeface="Calibri" panose="020F0502020204030204" pitchFamily="34" charset="0"/>
                <a:cs typeface="Calibri" panose="020F0502020204030204" pitchFamily="34" charset="0"/>
              </a:defRPr>
            </a:lvl3pPr>
            <a:lvl4pPr>
              <a:lnSpc>
                <a:spcPct val="100000"/>
              </a:lnSpc>
              <a:defRPr sz="2000">
                <a:latin typeface="+mj-lt"/>
                <a:ea typeface="Calibri" panose="020F0502020204030204" pitchFamily="34" charset="0"/>
                <a:cs typeface="Calibri" panose="020F0502020204030204" pitchFamily="34" charset="0"/>
              </a:defRPr>
            </a:lvl4pPr>
            <a:lvl5pPr>
              <a:lnSpc>
                <a:spcPct val="100000"/>
              </a:lnSpc>
              <a:defRPr sz="2000">
                <a:latin typeface="+mj-lt"/>
                <a:ea typeface="Calibri" panose="020F0502020204030204" pitchFamily="34" charset="0"/>
                <a:cs typeface="Calibri" panose="020F050202020403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57140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624F4-2D26-8604-A647-00FF3F0C74B2}"/>
              </a:ext>
            </a:extLst>
          </p:cNvPr>
          <p:cNvSpPr>
            <a:spLocks noGrp="1"/>
          </p:cNvSpPr>
          <p:nvPr>
            <p:ph type="title"/>
          </p:nvPr>
        </p:nvSpPr>
        <p:spPr>
          <a:xfrm>
            <a:off x="849024" y="697347"/>
            <a:ext cx="3932237" cy="1600200"/>
          </a:xfrm>
        </p:spPr>
        <p:txBody>
          <a:bodyPr anchor="b">
            <a:noAutofit/>
          </a:bodyPr>
          <a:lstStyle>
            <a:lvl1pPr>
              <a:defRPr sz="3600">
                <a:latin typeface="+mj-lt"/>
              </a:defRPr>
            </a:lvl1pPr>
          </a:lstStyle>
          <a:p>
            <a:r>
              <a:rPr lang="en-US" dirty="0"/>
              <a:t>Click to edit Master title style</a:t>
            </a:r>
          </a:p>
        </p:txBody>
      </p:sp>
      <p:sp>
        <p:nvSpPr>
          <p:cNvPr id="4" name="Text Placeholder 3">
            <a:extLst>
              <a:ext uri="{FF2B5EF4-FFF2-40B4-BE49-F238E27FC236}">
                <a16:creationId xmlns:a16="http://schemas.microsoft.com/office/drawing/2014/main" id="{45749720-5FB5-84B4-0D8E-9D9CFCA64AD1}"/>
              </a:ext>
            </a:extLst>
          </p:cNvPr>
          <p:cNvSpPr>
            <a:spLocks noGrp="1"/>
          </p:cNvSpPr>
          <p:nvPr>
            <p:ph type="body" sz="half" idx="2"/>
          </p:nvPr>
        </p:nvSpPr>
        <p:spPr>
          <a:xfrm>
            <a:off x="849024" y="2410307"/>
            <a:ext cx="3932237" cy="3698827"/>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Picture Placeholder 2">
            <a:extLst>
              <a:ext uri="{FF2B5EF4-FFF2-40B4-BE49-F238E27FC236}">
                <a16:creationId xmlns:a16="http://schemas.microsoft.com/office/drawing/2014/main" id="{86000788-613A-F48A-52AD-3DFD72FB40D0}"/>
              </a:ext>
            </a:extLst>
          </p:cNvPr>
          <p:cNvSpPr>
            <a:spLocks noGrp="1"/>
          </p:cNvSpPr>
          <p:nvPr>
            <p:ph type="pic" idx="1"/>
          </p:nvPr>
        </p:nvSpPr>
        <p:spPr>
          <a:xfrm>
            <a:off x="5183188" y="1329170"/>
            <a:ext cx="6172200" cy="4194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Tree>
    <p:extLst>
      <p:ext uri="{BB962C8B-B14F-4D97-AF65-F5344CB8AC3E}">
        <p14:creationId xmlns:p14="http://schemas.microsoft.com/office/powerpoint/2010/main" val="388447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1041F16-2834-802B-CDAD-5B950FB59012}"/>
              </a:ext>
            </a:extLst>
          </p:cNvPr>
          <p:cNvSpPr>
            <a:spLocks noGrp="1"/>
          </p:cNvSpPr>
          <p:nvPr>
            <p:ph type="title" hasCustomPrompt="1"/>
          </p:nvPr>
        </p:nvSpPr>
        <p:spPr/>
        <p:txBody>
          <a:bodyPr/>
          <a:lstStyle>
            <a:lvl1pPr>
              <a:defRPr>
                <a:latin typeface="+mj-lt"/>
                <a:ea typeface="Tahoma" panose="020B0604030504040204" pitchFamily="34" charset="0"/>
                <a:cs typeface="Tahoma" panose="020B0604030504040204" pitchFamily="34" charset="0"/>
              </a:defRPr>
            </a:lvl1pPr>
          </a:lstStyle>
          <a:p>
            <a:r>
              <a:rPr lang="en-US" dirty="0"/>
              <a:t>Content</a:t>
            </a:r>
          </a:p>
        </p:txBody>
      </p:sp>
      <p:sp>
        <p:nvSpPr>
          <p:cNvPr id="3" name="Content">
            <a:extLst>
              <a:ext uri="{FF2B5EF4-FFF2-40B4-BE49-F238E27FC236}">
                <a16:creationId xmlns:a16="http://schemas.microsoft.com/office/drawing/2014/main" id="{4BD226B3-9B06-B46C-DD80-F344BD103336}"/>
              </a:ext>
            </a:extLst>
          </p:cNvPr>
          <p:cNvSpPr>
            <a:spLocks noGrp="1"/>
          </p:cNvSpPr>
          <p:nvPr>
            <p:ph idx="1" hasCustomPrompt="1"/>
          </p:nvPr>
        </p:nvSpPr>
        <p:spPr/>
        <p:txBody>
          <a:bodyPr/>
          <a:lstStyle>
            <a:lvl1pPr>
              <a:defRPr>
                <a:latin typeface="+mn-lt"/>
                <a:ea typeface="Calibri" panose="020F0502020204030204" pitchFamily="34" charset="0"/>
                <a:cs typeface="Calibri" panose="020F0502020204030204" pitchFamily="34" charset="0"/>
              </a:defRPr>
            </a:lvl1pPr>
            <a:lvl2pPr>
              <a:defRPr>
                <a:latin typeface="+mn-lt"/>
                <a:ea typeface="Calibri" panose="020F0502020204030204" pitchFamily="34" charset="0"/>
                <a:cs typeface="Calibri" panose="020F0502020204030204" pitchFamily="34" charset="0"/>
              </a:defRPr>
            </a:lvl2pPr>
            <a:lvl3pPr>
              <a:defRPr>
                <a:latin typeface="+mn-lt"/>
                <a:ea typeface="Calibri" panose="020F0502020204030204" pitchFamily="34" charset="0"/>
                <a:cs typeface="Calibri" panose="020F0502020204030204" pitchFamily="34" charset="0"/>
              </a:defRPr>
            </a:lvl3pPr>
            <a:lvl4pPr>
              <a:defRPr>
                <a:latin typeface="+mn-lt"/>
                <a:ea typeface="Calibri" panose="020F0502020204030204" pitchFamily="34" charset="0"/>
                <a:cs typeface="Calibri" panose="020F0502020204030204" pitchFamily="34" charset="0"/>
              </a:defRPr>
            </a:lvl4pPr>
            <a:lvl5pPr>
              <a:defRPr>
                <a:latin typeface="+mn-lt"/>
                <a:ea typeface="Calibri" panose="020F0502020204030204" pitchFamily="34" charset="0"/>
                <a:cs typeface="Calibri" panose="020F0502020204030204" pitchFamily="34" charset="0"/>
              </a:defRPr>
            </a:lvl5pPr>
          </a:lstStyle>
          <a:p>
            <a:pPr lvl="0"/>
            <a:r>
              <a:rPr lang="en-US" dirty="0"/>
              <a:t>Definition/Content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62869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with Co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1041F16-2834-802B-CDAD-5B950FB59012}"/>
              </a:ext>
            </a:extLst>
          </p:cNvPr>
          <p:cNvSpPr>
            <a:spLocks noGrp="1"/>
          </p:cNvSpPr>
          <p:nvPr>
            <p:ph type="title" hasCustomPrompt="1"/>
          </p:nvPr>
        </p:nvSpPr>
        <p:spPr/>
        <p:txBody>
          <a:bodyPr/>
          <a:lstStyle>
            <a:lvl1pPr>
              <a:defRPr>
                <a:latin typeface="+mj-lt"/>
                <a:ea typeface="Tahoma" panose="020B0604030504040204" pitchFamily="34" charset="0"/>
                <a:cs typeface="Tahoma" panose="020B0604030504040204" pitchFamily="34" charset="0"/>
              </a:defRPr>
            </a:lvl1pPr>
          </a:lstStyle>
          <a:p>
            <a:r>
              <a:rPr lang="en-US" dirty="0"/>
              <a:t>Content: Code on the side</a:t>
            </a:r>
          </a:p>
        </p:txBody>
      </p:sp>
      <p:sp>
        <p:nvSpPr>
          <p:cNvPr id="3" name="Content">
            <a:extLst>
              <a:ext uri="{FF2B5EF4-FFF2-40B4-BE49-F238E27FC236}">
                <a16:creationId xmlns:a16="http://schemas.microsoft.com/office/drawing/2014/main" id="{4BD226B3-9B06-B46C-DD80-F344BD103336}"/>
              </a:ext>
            </a:extLst>
          </p:cNvPr>
          <p:cNvSpPr>
            <a:spLocks noGrp="1"/>
          </p:cNvSpPr>
          <p:nvPr>
            <p:ph idx="1"/>
          </p:nvPr>
        </p:nvSpPr>
        <p:spPr>
          <a:xfrm>
            <a:off x="838200" y="1945037"/>
            <a:ext cx="5013960" cy="3513654"/>
          </a:xfrm>
        </p:spPr>
        <p:txBody>
          <a:bodyPr/>
          <a:lstStyle>
            <a:lvl1pPr>
              <a:defRPr>
                <a:latin typeface="+mn-lt"/>
                <a:ea typeface="Calibri" panose="020F0502020204030204" pitchFamily="34" charset="0"/>
                <a:cs typeface="Calibri" panose="020F0502020204030204" pitchFamily="34" charset="0"/>
              </a:defRPr>
            </a:lvl1pPr>
            <a:lvl2pPr>
              <a:defRPr>
                <a:latin typeface="+mn-lt"/>
                <a:ea typeface="Calibri" panose="020F0502020204030204" pitchFamily="34" charset="0"/>
                <a:cs typeface="Calibri" panose="020F0502020204030204" pitchFamily="34" charset="0"/>
              </a:defRPr>
            </a:lvl2pPr>
            <a:lvl3pPr>
              <a:defRPr>
                <a:latin typeface="+mn-lt"/>
                <a:ea typeface="Calibri" panose="020F0502020204030204" pitchFamily="34" charset="0"/>
                <a:cs typeface="Calibri" panose="020F0502020204030204" pitchFamily="34" charset="0"/>
              </a:defRPr>
            </a:lvl3pPr>
            <a:lvl4pPr>
              <a:defRPr>
                <a:latin typeface="+mn-lt"/>
                <a:ea typeface="Calibri" panose="020F0502020204030204" pitchFamily="34" charset="0"/>
                <a:cs typeface="Calibri" panose="020F0502020204030204" pitchFamily="34" charset="0"/>
              </a:defRPr>
            </a:lvl4pPr>
            <a:lvl5pPr>
              <a:defRPr>
                <a:latin typeface="+mn-lt"/>
                <a:ea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Code)">
            <a:extLst>
              <a:ext uri="{FF2B5EF4-FFF2-40B4-BE49-F238E27FC236}">
                <a16:creationId xmlns:a16="http://schemas.microsoft.com/office/drawing/2014/main" id="{57F8AAEC-07E6-C6FA-1773-59A6D9FCF554}"/>
              </a:ext>
            </a:extLst>
          </p:cNvPr>
          <p:cNvSpPr>
            <a:spLocks noGrp="1"/>
          </p:cNvSpPr>
          <p:nvPr>
            <p:ph idx="10" hasCustomPrompt="1"/>
          </p:nvPr>
        </p:nvSpPr>
        <p:spPr>
          <a:xfrm>
            <a:off x="6008276" y="1945035"/>
            <a:ext cx="5345523" cy="3513655"/>
          </a:xfrm>
        </p:spPr>
        <p:txBody>
          <a:bodyPr>
            <a:noAutofit/>
          </a:bodyPr>
          <a:lstStyle>
            <a:lvl1pPr>
              <a:buNone/>
              <a:defRPr sz="1600">
                <a:latin typeface="Consolas" panose="020B0609020204030204" pitchFamily="49" charset="0"/>
              </a:defRPr>
            </a:lvl1pPr>
            <a:lvl2pPr>
              <a:defRPr sz="1400">
                <a:latin typeface="Consolas" panose="020B0609020204030204" pitchFamily="49" charset="0"/>
              </a:defRPr>
            </a:lvl2pPr>
            <a:lvl3pPr defTabSz="457200">
              <a:defRPr sz="1200">
                <a:latin typeface="Consolas" panose="020B0609020204030204" pitchFamily="49" charset="0"/>
              </a:defRPr>
            </a:lvl3pPr>
            <a:lvl4pPr>
              <a:defRPr>
                <a:latin typeface="Consolas" panose="020B0609020204030204" pitchFamily="49" charset="0"/>
              </a:defRPr>
            </a:lvl4pPr>
            <a:lvl5pPr>
              <a:defRPr>
                <a:latin typeface="Consolas" panose="020B0609020204030204" pitchFamily="49" charset="0"/>
              </a:defRPr>
            </a:lvl5pPr>
          </a:lstStyle>
          <a:p>
            <a:pPr lvl="0"/>
            <a:r>
              <a:rPr lang="en-US" dirty="0"/>
              <a:t>Font: Consolas</a:t>
            </a:r>
          </a:p>
          <a:p>
            <a:pPr lvl="0"/>
            <a:r>
              <a:rPr lang="en-US" dirty="0"/>
              <a:t>Theme: Material’s Owl Light</a:t>
            </a:r>
          </a:p>
          <a:p>
            <a:pPr lvl="0"/>
            <a:endParaRPr lang="en-US" dirty="0"/>
          </a:p>
          <a:p>
            <a:pPr lvl="0"/>
            <a:r>
              <a:rPr lang="en-US" dirty="0"/>
              <a:t>Instructions to add code:</a:t>
            </a:r>
          </a:p>
          <a:p>
            <a:pPr lvl="1"/>
            <a:r>
              <a:rPr lang="en-US" dirty="0"/>
              <a:t>Copy from IDE and Paste as “Keep Source Formatting”</a:t>
            </a:r>
          </a:p>
          <a:p>
            <a:pPr lvl="1"/>
            <a:r>
              <a:rPr lang="en-US" dirty="0"/>
              <a:t>Highlight code</a:t>
            </a:r>
          </a:p>
          <a:p>
            <a:pPr lvl="1"/>
            <a:r>
              <a:rPr lang="en-US" dirty="0"/>
              <a:t>Go to Home/Paragraph/Line Spacing/Line Spacing Options</a:t>
            </a:r>
          </a:p>
          <a:p>
            <a:pPr lvl="2"/>
            <a:r>
              <a:rPr lang="en-US" dirty="0"/>
              <a:t>Set General Alignment: Left, </a:t>
            </a:r>
          </a:p>
          <a:p>
            <a:pPr lvl="2"/>
            <a:r>
              <a:rPr lang="en-US" dirty="0"/>
              <a:t>Indentation Before Text: 0, </a:t>
            </a:r>
          </a:p>
          <a:p>
            <a:pPr lvl="2"/>
            <a:r>
              <a:rPr lang="en-US" dirty="0"/>
              <a:t>Spacing Before: 0</a:t>
            </a:r>
          </a:p>
          <a:p>
            <a:pPr lvl="1"/>
            <a:r>
              <a:rPr lang="en-US" dirty="0"/>
              <a:t>Set line spacing to single/1.0</a:t>
            </a:r>
          </a:p>
        </p:txBody>
      </p:sp>
      <p:sp>
        <p:nvSpPr>
          <p:cNvPr id="5" name="Footer">
            <a:extLst>
              <a:ext uri="{FF2B5EF4-FFF2-40B4-BE49-F238E27FC236}">
                <a16:creationId xmlns:a16="http://schemas.microsoft.com/office/drawing/2014/main" id="{F044DB27-04C0-82C3-250D-7C87AC547DF4}"/>
              </a:ext>
            </a:extLst>
          </p:cNvPr>
          <p:cNvSpPr>
            <a:spLocks noGrp="1"/>
          </p:cNvSpPr>
          <p:nvPr>
            <p:ph type="body" sz="quarter" idx="13"/>
          </p:nvPr>
        </p:nvSpPr>
        <p:spPr>
          <a:xfrm>
            <a:off x="838200" y="5596227"/>
            <a:ext cx="7954818" cy="675263"/>
          </a:xfrm>
        </p:spPr>
        <p:txBody>
          <a:bodyPr>
            <a:normAutofit/>
          </a:bodyPr>
          <a:lstStyle>
            <a:lvl1pPr marL="0" indent="0">
              <a:buNone/>
              <a:defRPr sz="1600" i="1">
                <a:latin typeface="Tahoma" panose="020B0604030504040204" pitchFamily="34" charset="0"/>
                <a:ea typeface="Tahoma" panose="020B0604030504040204" pitchFamily="34" charset="0"/>
                <a:cs typeface="Tahoma" panose="020B0604030504040204" pitchFamily="34" charset="0"/>
              </a:defRPr>
            </a:lvl1pPr>
            <a:lvl2pPr>
              <a:defRPr i="1"/>
            </a:lvl2pPr>
            <a:lvl3pPr>
              <a:defRPr i="1"/>
            </a:lvl3pPr>
            <a:lvl4pPr>
              <a:defRPr i="1"/>
            </a:lvl4pPr>
            <a:lvl5pPr>
              <a:defRPr i="1"/>
            </a:lvl5pPr>
          </a:lstStyle>
          <a:p>
            <a:pPr lvl="0"/>
            <a:r>
              <a:rPr lang="en-US" dirty="0"/>
              <a:t>Click to edit Master text styles</a:t>
            </a:r>
          </a:p>
        </p:txBody>
      </p:sp>
    </p:spTree>
    <p:extLst>
      <p:ext uri="{BB962C8B-B14F-4D97-AF65-F5344CB8AC3E}">
        <p14:creationId xmlns:p14="http://schemas.microsoft.com/office/powerpoint/2010/main" val="469247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1041F16-2834-802B-CDAD-5B950FB59012}"/>
              </a:ext>
            </a:extLst>
          </p:cNvPr>
          <p:cNvSpPr>
            <a:spLocks noGrp="1"/>
          </p:cNvSpPr>
          <p:nvPr>
            <p:ph type="title" hasCustomPrompt="1"/>
          </p:nvPr>
        </p:nvSpPr>
        <p:spPr/>
        <p:txBody>
          <a:bodyPr/>
          <a:lstStyle>
            <a:lvl1pPr>
              <a:defRPr>
                <a:latin typeface="+mj-lt"/>
                <a:ea typeface="Tahoma" panose="020B0604030504040204" pitchFamily="34" charset="0"/>
                <a:cs typeface="Tahoma" panose="020B0604030504040204" pitchFamily="34" charset="0"/>
              </a:defRPr>
            </a:lvl1pPr>
          </a:lstStyle>
          <a:p>
            <a:r>
              <a:rPr lang="en-US" dirty="0"/>
              <a:t>Content: Code</a:t>
            </a:r>
          </a:p>
        </p:txBody>
      </p:sp>
      <p:sp>
        <p:nvSpPr>
          <p:cNvPr id="3" name="Content (Code)">
            <a:extLst>
              <a:ext uri="{FF2B5EF4-FFF2-40B4-BE49-F238E27FC236}">
                <a16:creationId xmlns:a16="http://schemas.microsoft.com/office/drawing/2014/main" id="{4BD226B3-9B06-B46C-DD80-F344BD103336}"/>
              </a:ext>
            </a:extLst>
          </p:cNvPr>
          <p:cNvSpPr>
            <a:spLocks noGrp="1"/>
          </p:cNvSpPr>
          <p:nvPr>
            <p:ph idx="1" hasCustomPrompt="1"/>
          </p:nvPr>
        </p:nvSpPr>
        <p:spPr>
          <a:xfrm>
            <a:off x="838200" y="1700939"/>
            <a:ext cx="10515600" cy="3757752"/>
          </a:xfrm>
        </p:spPr>
        <p:txBody>
          <a:bodyPr>
            <a:noAutofit/>
          </a:bodyPr>
          <a:lstStyle>
            <a:lvl1pPr>
              <a:buNone/>
              <a:defRPr sz="1800">
                <a:latin typeface="Consolas" panose="020B0609020204030204" pitchFamily="49" charset="0"/>
              </a:defRPr>
            </a:lvl1pPr>
            <a:lvl2pPr>
              <a:defRPr sz="1600">
                <a:latin typeface="Consolas" panose="020B0609020204030204" pitchFamily="49" charset="0"/>
              </a:defRPr>
            </a:lvl2pPr>
            <a:lvl3pPr defTabSz="457200">
              <a:defRPr sz="1400">
                <a:latin typeface="Consolas" panose="020B0609020204030204" pitchFamily="49" charset="0"/>
              </a:defRPr>
            </a:lvl3pPr>
            <a:lvl4pPr>
              <a:defRPr>
                <a:latin typeface="Consolas" panose="020B0609020204030204" pitchFamily="49" charset="0"/>
              </a:defRPr>
            </a:lvl4pPr>
            <a:lvl5pPr>
              <a:defRPr>
                <a:latin typeface="Consolas" panose="020B0609020204030204" pitchFamily="49" charset="0"/>
              </a:defRPr>
            </a:lvl5pPr>
          </a:lstStyle>
          <a:p>
            <a:pPr lvl="0"/>
            <a:r>
              <a:rPr lang="en-US" dirty="0"/>
              <a:t>Font: Consolas</a:t>
            </a:r>
          </a:p>
          <a:p>
            <a:pPr lvl="0"/>
            <a:r>
              <a:rPr lang="en-US" dirty="0"/>
              <a:t>Theme: Material’s Owl Light</a:t>
            </a:r>
          </a:p>
          <a:p>
            <a:pPr lvl="0"/>
            <a:endParaRPr lang="en-US" dirty="0"/>
          </a:p>
          <a:p>
            <a:pPr lvl="0"/>
            <a:r>
              <a:rPr lang="en-US" dirty="0"/>
              <a:t>Instructions to add code:</a:t>
            </a:r>
          </a:p>
          <a:p>
            <a:pPr lvl="1"/>
            <a:r>
              <a:rPr lang="en-US" dirty="0"/>
              <a:t>Copy from IDE and Paste as “Keep Source Formatting”</a:t>
            </a:r>
          </a:p>
          <a:p>
            <a:pPr lvl="1"/>
            <a:r>
              <a:rPr lang="en-US" dirty="0"/>
              <a:t>Highlight code</a:t>
            </a:r>
          </a:p>
          <a:p>
            <a:pPr lvl="1"/>
            <a:r>
              <a:rPr lang="en-US" dirty="0"/>
              <a:t>Go to Home/Paragraph/Line Spacing/Line Spacing Options</a:t>
            </a:r>
          </a:p>
          <a:p>
            <a:pPr lvl="2"/>
            <a:r>
              <a:rPr lang="en-US" dirty="0"/>
              <a:t>Set General Alignment: Left, </a:t>
            </a:r>
          </a:p>
          <a:p>
            <a:pPr lvl="2"/>
            <a:r>
              <a:rPr lang="en-US" dirty="0"/>
              <a:t>Indentation Before Text: 0, </a:t>
            </a:r>
          </a:p>
          <a:p>
            <a:pPr lvl="2"/>
            <a:r>
              <a:rPr lang="en-US" dirty="0"/>
              <a:t>Spacing Before: 0</a:t>
            </a:r>
          </a:p>
          <a:p>
            <a:pPr lvl="1"/>
            <a:r>
              <a:rPr lang="en-US" dirty="0"/>
              <a:t>Set line spacing to single/1.0</a:t>
            </a:r>
          </a:p>
        </p:txBody>
      </p:sp>
      <p:sp>
        <p:nvSpPr>
          <p:cNvPr id="8" name="Footer">
            <a:extLst>
              <a:ext uri="{FF2B5EF4-FFF2-40B4-BE49-F238E27FC236}">
                <a16:creationId xmlns:a16="http://schemas.microsoft.com/office/drawing/2014/main" id="{3E300CD2-C483-581A-036E-DC0D5BDE5BB3}"/>
              </a:ext>
            </a:extLst>
          </p:cNvPr>
          <p:cNvSpPr>
            <a:spLocks noGrp="1"/>
          </p:cNvSpPr>
          <p:nvPr>
            <p:ph type="body" sz="quarter" idx="13"/>
          </p:nvPr>
        </p:nvSpPr>
        <p:spPr>
          <a:xfrm>
            <a:off x="838200" y="5596227"/>
            <a:ext cx="7954818" cy="675263"/>
          </a:xfrm>
        </p:spPr>
        <p:txBody>
          <a:bodyPr>
            <a:normAutofit/>
          </a:bodyPr>
          <a:lstStyle>
            <a:lvl1pPr marL="0" indent="0">
              <a:buNone/>
              <a:defRPr sz="1600" i="1">
                <a:latin typeface="Tahoma" panose="020B0604030504040204" pitchFamily="34" charset="0"/>
                <a:ea typeface="Tahoma" panose="020B0604030504040204" pitchFamily="34" charset="0"/>
                <a:cs typeface="Tahoma" panose="020B0604030504040204" pitchFamily="34" charset="0"/>
              </a:defRPr>
            </a:lvl1pPr>
            <a:lvl2pPr>
              <a:defRPr i="1"/>
            </a:lvl2pPr>
            <a:lvl3pPr>
              <a:defRPr i="1"/>
            </a:lvl3pPr>
            <a:lvl4pPr>
              <a:defRPr i="1"/>
            </a:lvl4pPr>
            <a:lvl5pPr>
              <a:defRPr i="1"/>
            </a:lvl5pPr>
          </a:lstStyle>
          <a:p>
            <a:pPr lvl="0"/>
            <a:r>
              <a:rPr lang="en-US" dirty="0"/>
              <a:t>Click to edit Master text styles</a:t>
            </a:r>
          </a:p>
        </p:txBody>
      </p:sp>
    </p:spTree>
    <p:extLst>
      <p:ext uri="{BB962C8B-B14F-4D97-AF65-F5344CB8AC3E}">
        <p14:creationId xmlns:p14="http://schemas.microsoft.com/office/powerpoint/2010/main" val="3925670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de and Outpu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1041F16-2834-802B-CDAD-5B950FB59012}"/>
              </a:ext>
            </a:extLst>
          </p:cNvPr>
          <p:cNvSpPr>
            <a:spLocks noGrp="1"/>
          </p:cNvSpPr>
          <p:nvPr>
            <p:ph type="title" hasCustomPrompt="1"/>
          </p:nvPr>
        </p:nvSpPr>
        <p:spPr/>
        <p:txBody>
          <a:bodyPr/>
          <a:lstStyle>
            <a:lvl1pPr>
              <a:defRPr>
                <a:latin typeface="+mj-lt"/>
              </a:defRPr>
            </a:lvl1pPr>
          </a:lstStyle>
          <a:p>
            <a:r>
              <a:rPr lang="en-US" dirty="0"/>
              <a:t>Content: Code &amp; Output</a:t>
            </a:r>
          </a:p>
        </p:txBody>
      </p:sp>
      <p:sp>
        <p:nvSpPr>
          <p:cNvPr id="3" name="Content (Code)">
            <a:extLst>
              <a:ext uri="{FF2B5EF4-FFF2-40B4-BE49-F238E27FC236}">
                <a16:creationId xmlns:a16="http://schemas.microsoft.com/office/drawing/2014/main" id="{4BD226B3-9B06-B46C-DD80-F344BD103336}"/>
              </a:ext>
            </a:extLst>
          </p:cNvPr>
          <p:cNvSpPr>
            <a:spLocks noGrp="1"/>
          </p:cNvSpPr>
          <p:nvPr>
            <p:ph idx="1" hasCustomPrompt="1"/>
          </p:nvPr>
        </p:nvSpPr>
        <p:spPr>
          <a:xfrm>
            <a:off x="838200" y="1704814"/>
            <a:ext cx="7189922" cy="3753877"/>
          </a:xfrm>
        </p:spPr>
        <p:txBody>
          <a:bodyPr>
            <a:normAutofit/>
          </a:bodyPr>
          <a:lstStyle>
            <a:lvl1pPr marL="228600" indent="-228600">
              <a:buFontTx/>
              <a:buNone/>
              <a:defRPr sz="1800">
                <a:latin typeface="Consolas" panose="020B0609020204030204" pitchFamily="49" charset="0"/>
              </a:defRPr>
            </a:lvl1pPr>
            <a:lvl2pPr>
              <a:defRPr sz="1600">
                <a:latin typeface="Consolas" panose="020B0609020204030204" pitchFamily="49" charset="0"/>
              </a:defRPr>
            </a:lvl2pPr>
            <a:lvl3pPr>
              <a:defRPr sz="1400">
                <a:latin typeface="Consolas" panose="020B0609020204030204" pitchFamily="49" charset="0"/>
              </a:defRPr>
            </a:lvl3pPr>
            <a:lvl4pPr>
              <a:defRPr>
                <a:latin typeface="Consolas" panose="020B0609020204030204" pitchFamily="49" charset="0"/>
              </a:defRPr>
            </a:lvl4pPr>
            <a:lvl5pPr>
              <a:defRPr>
                <a:latin typeface="Consolas" panose="020B0609020204030204" pitchFamily="49" charset="0"/>
              </a:defRPr>
            </a:lvl5pPr>
          </a:lstStyle>
          <a:p>
            <a:pPr lvl="0"/>
            <a:r>
              <a:rPr lang="en-US" dirty="0"/>
              <a:t>Font: Consolas</a:t>
            </a:r>
          </a:p>
          <a:p>
            <a:pPr lvl="0"/>
            <a:r>
              <a:rPr lang="en-US" dirty="0"/>
              <a:t>IDE Theme: Material’s Owl Light</a:t>
            </a:r>
          </a:p>
          <a:p>
            <a:pPr lvl="0"/>
            <a:endParaRPr lang="en-US" dirty="0"/>
          </a:p>
          <a:p>
            <a:pPr lvl="0"/>
            <a:r>
              <a:rPr lang="en-US" dirty="0"/>
              <a:t>Instructions to add code:</a:t>
            </a:r>
          </a:p>
          <a:p>
            <a:pPr lvl="1"/>
            <a:r>
              <a:rPr lang="en-US" dirty="0"/>
              <a:t>Copy from IDE and Paste as “Keep Source Formatting”</a:t>
            </a:r>
          </a:p>
          <a:p>
            <a:pPr lvl="1"/>
            <a:r>
              <a:rPr lang="en-US" dirty="0"/>
              <a:t>Highlight code</a:t>
            </a:r>
          </a:p>
          <a:p>
            <a:pPr lvl="1"/>
            <a:r>
              <a:rPr lang="en-US" dirty="0"/>
              <a:t>Go to Home/Paragraph/Line Spacing/Line Spacing Options</a:t>
            </a:r>
          </a:p>
          <a:p>
            <a:pPr lvl="2"/>
            <a:r>
              <a:rPr lang="en-US" dirty="0"/>
              <a:t>Set General Alignment: Left, </a:t>
            </a:r>
          </a:p>
          <a:p>
            <a:pPr lvl="2"/>
            <a:r>
              <a:rPr lang="en-US" dirty="0"/>
              <a:t>Indentation Before Text: 0, </a:t>
            </a:r>
          </a:p>
          <a:p>
            <a:pPr lvl="2"/>
            <a:r>
              <a:rPr lang="en-US" dirty="0"/>
              <a:t>Spacing Before: 0</a:t>
            </a:r>
          </a:p>
          <a:p>
            <a:pPr lvl="1"/>
            <a:r>
              <a:rPr lang="en-US" dirty="0"/>
              <a:t>Set line spacing to single/1.0</a:t>
            </a:r>
          </a:p>
        </p:txBody>
      </p:sp>
      <p:sp>
        <p:nvSpPr>
          <p:cNvPr id="7" name="Content (Console Output)">
            <a:extLst>
              <a:ext uri="{FF2B5EF4-FFF2-40B4-BE49-F238E27FC236}">
                <a16:creationId xmlns:a16="http://schemas.microsoft.com/office/drawing/2014/main" id="{0D47FBD4-5B7B-4C03-7CFF-04F809D8154E}"/>
              </a:ext>
            </a:extLst>
          </p:cNvPr>
          <p:cNvSpPr>
            <a:spLocks noGrp="1"/>
          </p:cNvSpPr>
          <p:nvPr>
            <p:ph idx="14" hasCustomPrompt="1"/>
          </p:nvPr>
        </p:nvSpPr>
        <p:spPr>
          <a:xfrm>
            <a:off x="8221851" y="1704814"/>
            <a:ext cx="3231396" cy="3753877"/>
          </a:xfrm>
          <a:prstGeom prst="roundRect">
            <a:avLst>
              <a:gd name="adj" fmla="val 5036"/>
            </a:avLst>
          </a:prstGeom>
          <a:solidFill>
            <a:schemeClr val="bg2">
              <a:lumMod val="25000"/>
            </a:schemeClr>
          </a:solidFill>
        </p:spPr>
        <p:txBody>
          <a:bodyPr>
            <a:normAutofit/>
          </a:bodyPr>
          <a:lstStyle>
            <a:lvl1pPr>
              <a:buNone/>
              <a:defRPr sz="1600">
                <a:solidFill>
                  <a:schemeClr val="bg1"/>
                </a:solidFill>
                <a:latin typeface="Consolas" panose="020B0609020204030204" pitchFamily="49" charset="0"/>
              </a:defRPr>
            </a:lvl1pPr>
            <a:lvl2pPr>
              <a:defRPr>
                <a:latin typeface="Consolas" panose="020B0609020204030204" pitchFamily="49" charset="0"/>
              </a:defRPr>
            </a:lvl2pPr>
            <a:lvl3pPr>
              <a:defRPr>
                <a:latin typeface="Consolas" panose="020B0609020204030204" pitchFamily="49" charset="0"/>
              </a:defRPr>
            </a:lvl3pPr>
            <a:lvl4pPr>
              <a:defRPr>
                <a:latin typeface="Consolas" panose="020B0609020204030204" pitchFamily="49" charset="0"/>
              </a:defRPr>
            </a:lvl4pPr>
            <a:lvl5pPr>
              <a:defRPr>
                <a:latin typeface="Consolas" panose="020B0609020204030204" pitchFamily="49" charset="0"/>
              </a:defRPr>
            </a:lvl5pPr>
          </a:lstStyle>
          <a:p>
            <a:pPr lvl="0"/>
            <a:r>
              <a:rPr lang="en-US" dirty="0"/>
              <a:t>Console Output:</a:t>
            </a:r>
          </a:p>
        </p:txBody>
      </p:sp>
      <p:sp>
        <p:nvSpPr>
          <p:cNvPr id="8" name="Footer">
            <a:extLst>
              <a:ext uri="{FF2B5EF4-FFF2-40B4-BE49-F238E27FC236}">
                <a16:creationId xmlns:a16="http://schemas.microsoft.com/office/drawing/2014/main" id="{3E300CD2-C483-581A-036E-DC0D5BDE5BB3}"/>
              </a:ext>
            </a:extLst>
          </p:cNvPr>
          <p:cNvSpPr>
            <a:spLocks noGrp="1"/>
          </p:cNvSpPr>
          <p:nvPr>
            <p:ph type="body" sz="quarter" idx="13"/>
          </p:nvPr>
        </p:nvSpPr>
        <p:spPr>
          <a:xfrm>
            <a:off x="838200" y="5596227"/>
            <a:ext cx="7954818" cy="675263"/>
          </a:xfrm>
        </p:spPr>
        <p:txBody>
          <a:bodyPr>
            <a:normAutofit/>
          </a:bodyPr>
          <a:lstStyle>
            <a:lvl1pPr marL="0" indent="0">
              <a:buNone/>
              <a:defRPr sz="1600" i="1">
                <a:latin typeface="Tahoma" panose="020B0604030504040204" pitchFamily="34" charset="0"/>
                <a:ea typeface="Tahoma" panose="020B0604030504040204" pitchFamily="34" charset="0"/>
                <a:cs typeface="Tahoma" panose="020B0604030504040204" pitchFamily="34" charset="0"/>
              </a:defRPr>
            </a:lvl1pPr>
            <a:lvl2pPr>
              <a:defRPr i="1"/>
            </a:lvl2pPr>
            <a:lvl3pPr>
              <a:defRPr i="1"/>
            </a:lvl3pPr>
            <a:lvl4pPr>
              <a:defRPr i="1"/>
            </a:lvl4pPr>
            <a:lvl5pPr>
              <a:defRPr i="1"/>
            </a:lvl5pPr>
          </a:lstStyle>
          <a:p>
            <a:pPr lvl="0"/>
            <a:r>
              <a:rPr lang="en-US" dirty="0"/>
              <a:t>Click to edit Master text styles</a:t>
            </a:r>
          </a:p>
        </p:txBody>
      </p:sp>
    </p:spTree>
    <p:extLst>
      <p:ext uri="{BB962C8B-B14F-4D97-AF65-F5344CB8AC3E}">
        <p14:creationId xmlns:p14="http://schemas.microsoft.com/office/powerpoint/2010/main" val="1950743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141AB51-F16E-44A0-FA54-B2A869519334}"/>
              </a:ext>
            </a:extLst>
          </p:cNvPr>
          <p:cNvSpPr>
            <a:spLocks noGrp="1"/>
          </p:cNvSpPr>
          <p:nvPr>
            <p:ph type="title"/>
          </p:nvPr>
        </p:nvSpPr>
        <p:spPr>
          <a:xfrm>
            <a:off x="831850" y="1137089"/>
            <a:ext cx="10515600" cy="2852737"/>
          </a:xfrm>
        </p:spPr>
        <p:txBody>
          <a:bodyPr anchor="b"/>
          <a:lstStyle>
            <a:lvl1pPr>
              <a:defRPr sz="6000">
                <a:latin typeface="+mj-lt"/>
              </a:defRPr>
            </a:lvl1pPr>
          </a:lstStyle>
          <a:p>
            <a:r>
              <a:rPr lang="en-US" dirty="0"/>
              <a:t>Click to edit Master title style</a:t>
            </a:r>
          </a:p>
        </p:txBody>
      </p:sp>
      <p:sp>
        <p:nvSpPr>
          <p:cNvPr id="3" name="Subtitle">
            <a:extLst>
              <a:ext uri="{FF2B5EF4-FFF2-40B4-BE49-F238E27FC236}">
                <a16:creationId xmlns:a16="http://schemas.microsoft.com/office/drawing/2014/main" id="{A7AB8050-85CF-D4C1-A4A1-2CB3ED259479}"/>
              </a:ext>
            </a:extLst>
          </p:cNvPr>
          <p:cNvSpPr>
            <a:spLocks noGrp="1"/>
          </p:cNvSpPr>
          <p:nvPr>
            <p:ph type="body" idx="1"/>
          </p:nvPr>
        </p:nvSpPr>
        <p:spPr>
          <a:xfrm>
            <a:off x="831850" y="4016814"/>
            <a:ext cx="10515600" cy="1500187"/>
          </a:xfrm>
        </p:spPr>
        <p:txBody>
          <a:bodyPr>
            <a:normAutofit/>
          </a:bodyPr>
          <a:lstStyle>
            <a:lvl1pPr marL="0" indent="0">
              <a:buNone/>
              <a:defRPr sz="1800" i="1">
                <a:solidFill>
                  <a:schemeClr val="tx1">
                    <a:tint val="82000"/>
                  </a:schemeClr>
                </a:solidFill>
                <a:latin typeface="+mn-lt"/>
                <a:ea typeface="Verdana" panose="020B060403050404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Tree>
    <p:extLst>
      <p:ext uri="{BB962C8B-B14F-4D97-AF65-F5344CB8AC3E}">
        <p14:creationId xmlns:p14="http://schemas.microsoft.com/office/powerpoint/2010/main" val="1466953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594F418E-1B44-BD04-F1F0-7802AF41531D}"/>
              </a:ext>
            </a:extLst>
          </p:cNvPr>
          <p:cNvSpPr>
            <a:spLocks noGrp="1"/>
          </p:cNvSpPr>
          <p:nvPr>
            <p:ph type="title"/>
          </p:nvPr>
        </p:nvSpPr>
        <p:spPr/>
        <p:txBody>
          <a:bodyPr/>
          <a:lstStyle>
            <a:lvl1pPr>
              <a:defRPr>
                <a:latin typeface="+mj-lt"/>
              </a:defRPr>
            </a:lvl1pPr>
          </a:lstStyle>
          <a:p>
            <a:r>
              <a:rPr lang="en-US" dirty="0"/>
              <a:t>Click to edit Master title style</a:t>
            </a:r>
          </a:p>
        </p:txBody>
      </p:sp>
      <p:sp>
        <p:nvSpPr>
          <p:cNvPr id="3" name="Content (Left)">
            <a:extLst>
              <a:ext uri="{FF2B5EF4-FFF2-40B4-BE49-F238E27FC236}">
                <a16:creationId xmlns:a16="http://schemas.microsoft.com/office/drawing/2014/main" id="{758F92E9-9231-ED07-D28B-84247654DB6C}"/>
              </a:ext>
            </a:extLst>
          </p:cNvPr>
          <p:cNvSpPr>
            <a:spLocks noGrp="1"/>
          </p:cNvSpPr>
          <p:nvPr>
            <p:ph sz="half" idx="1"/>
          </p:nvPr>
        </p:nvSpPr>
        <p:spPr>
          <a:xfrm>
            <a:off x="838200" y="1744525"/>
            <a:ext cx="5181600" cy="3788058"/>
          </a:xfrm>
        </p:spPr>
        <p:txBody>
          <a:bodyPr/>
          <a:lstStyle>
            <a:lvl1pPr>
              <a:defRPr>
                <a:latin typeface="+mn-lt"/>
                <a:ea typeface="Calibri" panose="020F0502020204030204" pitchFamily="34" charset="0"/>
                <a:cs typeface="Calibri" panose="020F0502020204030204" pitchFamily="34" charset="0"/>
              </a:defRPr>
            </a:lvl1pPr>
            <a:lvl2pPr>
              <a:defRPr>
                <a:latin typeface="+mn-lt"/>
                <a:ea typeface="Calibri" panose="020F0502020204030204" pitchFamily="34" charset="0"/>
                <a:cs typeface="Calibri" panose="020F0502020204030204" pitchFamily="34" charset="0"/>
              </a:defRPr>
            </a:lvl2pPr>
            <a:lvl3pPr>
              <a:defRPr>
                <a:latin typeface="+mn-lt"/>
                <a:ea typeface="Calibri" panose="020F0502020204030204" pitchFamily="34" charset="0"/>
                <a:cs typeface="Calibri" panose="020F0502020204030204" pitchFamily="34" charset="0"/>
              </a:defRPr>
            </a:lvl3pPr>
            <a:lvl4pPr>
              <a:defRPr>
                <a:latin typeface="+mn-lt"/>
                <a:ea typeface="Calibri" panose="020F0502020204030204" pitchFamily="34" charset="0"/>
                <a:cs typeface="Calibri" panose="020F0502020204030204" pitchFamily="34" charset="0"/>
              </a:defRPr>
            </a:lvl4pPr>
            <a:lvl5pPr>
              <a:defRPr>
                <a:latin typeface="+mn-lt"/>
                <a:ea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Right)">
            <a:extLst>
              <a:ext uri="{FF2B5EF4-FFF2-40B4-BE49-F238E27FC236}">
                <a16:creationId xmlns:a16="http://schemas.microsoft.com/office/drawing/2014/main" id="{EFB735D5-79BE-5B68-EBC7-CDC41848281A}"/>
              </a:ext>
            </a:extLst>
          </p:cNvPr>
          <p:cNvSpPr>
            <a:spLocks noGrp="1"/>
          </p:cNvSpPr>
          <p:nvPr>
            <p:ph sz="half" idx="2"/>
          </p:nvPr>
        </p:nvSpPr>
        <p:spPr>
          <a:xfrm>
            <a:off x="6172200" y="1744525"/>
            <a:ext cx="5181600" cy="3788058"/>
          </a:xfrm>
        </p:spPr>
        <p:txBody>
          <a:bodyPr/>
          <a:lstStyle>
            <a:lvl1pPr>
              <a:defRPr>
                <a:latin typeface="+mn-lt"/>
                <a:ea typeface="Calibri" panose="020F0502020204030204" pitchFamily="34" charset="0"/>
                <a:cs typeface="Calibri" panose="020F0502020204030204" pitchFamily="34" charset="0"/>
              </a:defRPr>
            </a:lvl1pPr>
            <a:lvl2pPr>
              <a:defRPr>
                <a:latin typeface="+mn-lt"/>
                <a:ea typeface="Calibri" panose="020F0502020204030204" pitchFamily="34" charset="0"/>
                <a:cs typeface="Calibri" panose="020F0502020204030204" pitchFamily="34" charset="0"/>
              </a:defRPr>
            </a:lvl2pPr>
            <a:lvl3pPr>
              <a:defRPr>
                <a:latin typeface="+mn-lt"/>
                <a:ea typeface="Calibri" panose="020F0502020204030204" pitchFamily="34" charset="0"/>
                <a:cs typeface="Calibri" panose="020F0502020204030204" pitchFamily="34" charset="0"/>
              </a:defRPr>
            </a:lvl3pPr>
            <a:lvl4pPr>
              <a:defRPr>
                <a:latin typeface="+mn-lt"/>
                <a:ea typeface="Calibri" panose="020F0502020204030204" pitchFamily="34" charset="0"/>
                <a:cs typeface="Calibri" panose="020F0502020204030204" pitchFamily="34" charset="0"/>
              </a:defRPr>
            </a:lvl4pPr>
            <a:lvl5pPr>
              <a:defRPr>
                <a:latin typeface="+mn-lt"/>
                <a:ea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98361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E738B067-85E0-A42F-30B9-ED41790B23B4}"/>
              </a:ext>
            </a:extLst>
          </p:cNvPr>
          <p:cNvSpPr>
            <a:spLocks noGrp="1"/>
          </p:cNvSpPr>
          <p:nvPr>
            <p:ph type="title"/>
          </p:nvPr>
        </p:nvSpPr>
        <p:spPr/>
        <p:txBody>
          <a:bodyPr/>
          <a:lstStyle>
            <a:lvl1pPr>
              <a:defRPr>
                <a:latin typeface="+mj-lt"/>
              </a:defRPr>
            </a:lvl1pPr>
          </a:lstStyle>
          <a:p>
            <a:r>
              <a:rPr lang="en-US" dirty="0"/>
              <a:t>Click to edit Master title style</a:t>
            </a:r>
          </a:p>
        </p:txBody>
      </p:sp>
    </p:spTree>
    <p:extLst>
      <p:ext uri="{BB962C8B-B14F-4D97-AF65-F5344CB8AC3E}">
        <p14:creationId xmlns:p14="http://schemas.microsoft.com/office/powerpoint/2010/main" val="1273900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1390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37500C4B-97FF-154F-E050-1DDED49C0DD1}"/>
              </a:ext>
            </a:extLst>
          </p:cNvPr>
          <p:cNvSpPr>
            <a:spLocks noGrp="1"/>
          </p:cNvSpPr>
          <p:nvPr>
            <p:ph type="title"/>
          </p:nvPr>
        </p:nvSpPr>
        <p:spPr>
          <a:xfrm>
            <a:off x="838200" y="808468"/>
            <a:ext cx="10515600" cy="760735"/>
          </a:xfrm>
          <a:prstGeom prst="rect">
            <a:avLst/>
          </a:prstGeom>
        </p:spPr>
        <p:txBody>
          <a:bodyPr vert="horz" lIns="91440" tIns="45720" rIns="91440" bIns="45720" rtlCol="0" anchor="ctr">
            <a:normAutofit/>
          </a:bodyPr>
          <a:lstStyle/>
          <a:p>
            <a:r>
              <a:rPr lang="en-US" dirty="0"/>
              <a:t>Click to edit Master title styles</a:t>
            </a:r>
          </a:p>
        </p:txBody>
      </p:sp>
      <p:sp>
        <p:nvSpPr>
          <p:cNvPr id="3" name="Content">
            <a:extLst>
              <a:ext uri="{FF2B5EF4-FFF2-40B4-BE49-F238E27FC236}">
                <a16:creationId xmlns:a16="http://schemas.microsoft.com/office/drawing/2014/main" id="{C4C4FD29-5D5B-8CF2-DF77-AFE1C6DEB5CA}"/>
              </a:ext>
            </a:extLst>
          </p:cNvPr>
          <p:cNvSpPr>
            <a:spLocks noGrp="1"/>
          </p:cNvSpPr>
          <p:nvPr>
            <p:ph type="body" idx="1"/>
          </p:nvPr>
        </p:nvSpPr>
        <p:spPr>
          <a:xfrm>
            <a:off x="838200" y="1945037"/>
            <a:ext cx="10515600" cy="351365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82FDF44C-6BCB-225C-667A-E76A3D5646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Tree>
    <p:extLst>
      <p:ext uri="{BB962C8B-B14F-4D97-AF65-F5344CB8AC3E}">
        <p14:creationId xmlns:p14="http://schemas.microsoft.com/office/powerpoint/2010/main" val="5974358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b="1" kern="1200">
          <a:solidFill>
            <a:schemeClr val="tx1"/>
          </a:solidFill>
          <a:latin typeface="Arial" panose="020B0604020202020204" pitchFamily="34" charset="0"/>
          <a:ea typeface="Verdana" panose="020B0604030504040204" pitchFamily="34" charset="0"/>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j-lt"/>
          <a:ea typeface="Tahoma" panose="020B0604030504040204" pitchFamily="34" charset="0"/>
          <a:cs typeface="Tahom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j-lt"/>
          <a:ea typeface="Tahoma" panose="020B0604030504040204" pitchFamily="34" charset="0"/>
          <a:cs typeface="Tahom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Tahoma" panose="020B0604030504040204" pitchFamily="34" charset="0"/>
          <a:cs typeface="Tahom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Tahoma" panose="020B0604030504040204" pitchFamily="34" charset="0"/>
          <a:cs typeface="Tahom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Tahoma" panose="020B0604030504040204" pitchFamily="34" charset="0"/>
          <a:cs typeface="Tahom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C8503-6323-C948-F8CF-C9B6206CBC45}"/>
              </a:ext>
            </a:extLst>
          </p:cNvPr>
          <p:cNvSpPr>
            <a:spLocks noGrp="1"/>
          </p:cNvSpPr>
          <p:nvPr>
            <p:ph type="ctrTitle"/>
          </p:nvPr>
        </p:nvSpPr>
        <p:spPr/>
        <p:txBody>
          <a:bodyPr/>
          <a:lstStyle/>
          <a:p>
            <a:r>
              <a:rPr lang="en-US" dirty="0"/>
              <a:t>CSE 1321</a:t>
            </a:r>
            <a:br>
              <a:rPr lang="en-US" dirty="0"/>
            </a:br>
            <a:r>
              <a:rPr lang="en-US" dirty="0"/>
              <a:t>Module 2</a:t>
            </a:r>
          </a:p>
        </p:txBody>
      </p:sp>
      <p:sp>
        <p:nvSpPr>
          <p:cNvPr id="3" name="Subtitle 2">
            <a:extLst>
              <a:ext uri="{FF2B5EF4-FFF2-40B4-BE49-F238E27FC236}">
                <a16:creationId xmlns:a16="http://schemas.microsoft.com/office/drawing/2014/main" id="{19982388-0F15-A51D-292A-6689D7DDECD9}"/>
              </a:ext>
            </a:extLst>
          </p:cNvPr>
          <p:cNvSpPr>
            <a:spLocks noGrp="1"/>
          </p:cNvSpPr>
          <p:nvPr>
            <p:ph type="subTitle" idx="1"/>
          </p:nvPr>
        </p:nvSpPr>
        <p:spPr/>
        <p:txBody>
          <a:bodyPr/>
          <a:lstStyle/>
          <a:p>
            <a:r>
              <a:rPr lang="en-US" dirty="0"/>
              <a:t>Selection Structures</a:t>
            </a:r>
          </a:p>
        </p:txBody>
      </p:sp>
    </p:spTree>
    <p:extLst>
      <p:ext uri="{BB962C8B-B14F-4D97-AF65-F5344CB8AC3E}">
        <p14:creationId xmlns:p14="http://schemas.microsoft.com/office/powerpoint/2010/main" val="1743577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82E54-B7FE-D0F0-CD3A-B8E7B2268D47}"/>
              </a:ext>
            </a:extLst>
          </p:cNvPr>
          <p:cNvSpPr>
            <a:spLocks noGrp="1"/>
          </p:cNvSpPr>
          <p:nvPr>
            <p:ph type="title"/>
          </p:nvPr>
        </p:nvSpPr>
        <p:spPr/>
        <p:txBody>
          <a:bodyPr/>
          <a:lstStyle/>
          <a:p>
            <a:r>
              <a:rPr lang="en-US" dirty="0"/>
              <a:t>Boolean: Operators</a:t>
            </a:r>
          </a:p>
        </p:txBody>
      </p:sp>
      <p:sp>
        <p:nvSpPr>
          <p:cNvPr id="3" name="Content Placeholder 2">
            <a:extLst>
              <a:ext uri="{FF2B5EF4-FFF2-40B4-BE49-F238E27FC236}">
                <a16:creationId xmlns:a16="http://schemas.microsoft.com/office/drawing/2014/main" id="{01B7D492-9211-E83A-441F-B9AE999F10CD}"/>
              </a:ext>
            </a:extLst>
          </p:cNvPr>
          <p:cNvSpPr>
            <a:spLocks noGrp="1"/>
          </p:cNvSpPr>
          <p:nvPr>
            <p:ph idx="1"/>
          </p:nvPr>
        </p:nvSpPr>
        <p:spPr/>
        <p:txBody>
          <a:bodyPr/>
          <a:lstStyle/>
          <a:p>
            <a:r>
              <a:rPr lang="en-US" dirty="0"/>
              <a:t>We have previously discussed the types of operators we use with Boolean values and expressions:</a:t>
            </a:r>
          </a:p>
          <a:p>
            <a:pPr lvl="1"/>
            <a:r>
              <a:rPr lang="en-US" dirty="0"/>
              <a:t>Comparison Operators</a:t>
            </a:r>
          </a:p>
          <a:p>
            <a:pPr lvl="1"/>
            <a:r>
              <a:rPr lang="en-US" dirty="0"/>
              <a:t>Logical Operators</a:t>
            </a:r>
          </a:p>
        </p:txBody>
      </p:sp>
    </p:spTree>
    <p:extLst>
      <p:ext uri="{BB962C8B-B14F-4D97-AF65-F5344CB8AC3E}">
        <p14:creationId xmlns:p14="http://schemas.microsoft.com/office/powerpoint/2010/main" val="2012356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56EA3-9A45-3228-E0C9-B470613746B4}"/>
              </a:ext>
            </a:extLst>
          </p:cNvPr>
          <p:cNvSpPr>
            <a:spLocks noGrp="1"/>
          </p:cNvSpPr>
          <p:nvPr>
            <p:ph type="title"/>
          </p:nvPr>
        </p:nvSpPr>
        <p:spPr/>
        <p:txBody>
          <a:bodyPr/>
          <a:lstStyle/>
          <a:p>
            <a:r>
              <a:rPr lang="en-US" dirty="0"/>
              <a:t>Boolean: Operators – Comparison Operators</a:t>
            </a:r>
          </a:p>
        </p:txBody>
      </p:sp>
      <p:sp>
        <p:nvSpPr>
          <p:cNvPr id="3" name="Content Placeholder 2">
            <a:extLst>
              <a:ext uri="{FF2B5EF4-FFF2-40B4-BE49-F238E27FC236}">
                <a16:creationId xmlns:a16="http://schemas.microsoft.com/office/drawing/2014/main" id="{CD431E9F-C40D-7FED-9008-3C52CD04AA94}"/>
              </a:ext>
            </a:extLst>
          </p:cNvPr>
          <p:cNvSpPr>
            <a:spLocks noGrp="1"/>
          </p:cNvSpPr>
          <p:nvPr>
            <p:ph idx="1"/>
          </p:nvPr>
        </p:nvSpPr>
        <p:spPr/>
        <p:txBody>
          <a:bodyPr>
            <a:normAutofit fontScale="92500"/>
          </a:bodyPr>
          <a:lstStyle/>
          <a:p>
            <a:r>
              <a:rPr lang="en-US" dirty="0"/>
              <a:t>These types of operators will compare two values and will result in either True or False (yes or no):</a:t>
            </a:r>
          </a:p>
          <a:p>
            <a:pPr lvl="1">
              <a:defRPr/>
            </a:pPr>
            <a:r>
              <a:rPr lang="en-US" sz="2000" dirty="0"/>
              <a:t>Equality: </a:t>
            </a:r>
            <a:r>
              <a:rPr lang="en-US" sz="2000" b="1" dirty="0"/>
              <a:t>==</a:t>
            </a:r>
          </a:p>
          <a:p>
            <a:pPr lvl="1">
              <a:defRPr/>
            </a:pPr>
            <a:r>
              <a:rPr lang="en-US" sz="2000" dirty="0"/>
              <a:t>Inequality: </a:t>
            </a:r>
            <a:r>
              <a:rPr lang="en-US" sz="2000" b="1" dirty="0"/>
              <a:t>!=</a:t>
            </a:r>
          </a:p>
          <a:p>
            <a:pPr lvl="1">
              <a:defRPr/>
            </a:pPr>
            <a:r>
              <a:rPr lang="en-US" sz="2000" dirty="0"/>
              <a:t>Greater than: </a:t>
            </a:r>
            <a:r>
              <a:rPr lang="en-US" sz="2000" b="1" dirty="0"/>
              <a:t>&gt;</a:t>
            </a:r>
          </a:p>
          <a:p>
            <a:pPr lvl="1">
              <a:defRPr/>
            </a:pPr>
            <a:r>
              <a:rPr lang="en-US" sz="2000" dirty="0"/>
              <a:t>Less than: </a:t>
            </a:r>
            <a:r>
              <a:rPr lang="en-US" sz="2000" b="1" dirty="0"/>
              <a:t>&lt;</a:t>
            </a:r>
            <a:endParaRPr lang="en-US" sz="2000" b="1" i="1" dirty="0">
              <a:solidFill>
                <a:schemeClr val="accent3">
                  <a:lumMod val="75000"/>
                </a:schemeClr>
              </a:solidFill>
            </a:endParaRPr>
          </a:p>
          <a:p>
            <a:pPr lvl="1">
              <a:defRPr/>
            </a:pPr>
            <a:r>
              <a:rPr lang="en-US" sz="2000" dirty="0"/>
              <a:t>Greater than or equal: </a:t>
            </a:r>
            <a:r>
              <a:rPr lang="en-US" sz="2000" b="1" dirty="0"/>
              <a:t>&gt;=</a:t>
            </a:r>
          </a:p>
          <a:p>
            <a:pPr lvl="1">
              <a:defRPr/>
            </a:pPr>
            <a:r>
              <a:rPr lang="en-US" sz="2000" dirty="0"/>
              <a:t>Less than or equal: </a:t>
            </a:r>
            <a:r>
              <a:rPr lang="en-US" sz="2000" b="1" dirty="0"/>
              <a:t>&lt;=</a:t>
            </a:r>
          </a:p>
          <a:p>
            <a:pPr>
              <a:defRPr/>
            </a:pPr>
            <a:r>
              <a:rPr lang="en-US" sz="2400" dirty="0"/>
              <a:t>It is important to note that the single equal symbol </a:t>
            </a:r>
            <a:r>
              <a:rPr lang="en-US" sz="2400" b="1" dirty="0"/>
              <a:t>=</a:t>
            </a:r>
            <a:r>
              <a:rPr lang="en-US" sz="2400" dirty="0"/>
              <a:t> operator is for assignment and the double equal symbol </a:t>
            </a:r>
            <a:r>
              <a:rPr lang="en-US" sz="2400" b="1" dirty="0"/>
              <a:t>==</a:t>
            </a:r>
            <a:r>
              <a:rPr lang="en-US" sz="2400" dirty="0"/>
              <a:t> operator is an equality comparison.</a:t>
            </a:r>
          </a:p>
          <a:p>
            <a:endParaRPr lang="en-US" dirty="0"/>
          </a:p>
        </p:txBody>
      </p:sp>
    </p:spTree>
    <p:extLst>
      <p:ext uri="{BB962C8B-B14F-4D97-AF65-F5344CB8AC3E}">
        <p14:creationId xmlns:p14="http://schemas.microsoft.com/office/powerpoint/2010/main" val="512369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8A5C5-3215-0783-ED9B-99817C7FCEC4}"/>
              </a:ext>
            </a:extLst>
          </p:cNvPr>
          <p:cNvSpPr>
            <a:spLocks noGrp="1"/>
          </p:cNvSpPr>
          <p:nvPr>
            <p:ph type="title"/>
          </p:nvPr>
        </p:nvSpPr>
        <p:spPr/>
        <p:txBody>
          <a:bodyPr>
            <a:normAutofit fontScale="90000"/>
          </a:bodyPr>
          <a:lstStyle/>
          <a:p>
            <a:r>
              <a:rPr lang="en-US" dirty="0"/>
              <a:t>Boolean: Operators – Comparison Operators Code Example</a:t>
            </a:r>
          </a:p>
        </p:txBody>
      </p:sp>
      <p:sp>
        <p:nvSpPr>
          <p:cNvPr id="3" name="Content Placeholder 2">
            <a:extLst>
              <a:ext uri="{FF2B5EF4-FFF2-40B4-BE49-F238E27FC236}">
                <a16:creationId xmlns:a16="http://schemas.microsoft.com/office/drawing/2014/main" id="{591FA26D-8171-9380-383D-18A361B3DBD4}"/>
              </a:ext>
            </a:extLst>
          </p:cNvPr>
          <p:cNvSpPr>
            <a:spLocks noGrp="1"/>
          </p:cNvSpPr>
          <p:nvPr>
            <p:ph idx="1"/>
          </p:nvPr>
        </p:nvSpPr>
        <p:spPr/>
        <p:txBody>
          <a:bodyPr>
            <a:normAutofit/>
          </a:bodyPr>
          <a:lstStyle/>
          <a:p>
            <a:pPr marL="0">
              <a:spcBef>
                <a:spcPts val="0"/>
              </a:spcBef>
              <a:buNone/>
            </a:pPr>
            <a:r>
              <a:rPr lang="pt-BR" sz="2400" i="1" dirty="0">
                <a:solidFill>
                  <a:srgbClr val="0C969B"/>
                </a:solidFill>
                <a:effectLst/>
                <a:latin typeface="Consolas" panose="020B0609020204030204" pitchFamily="49" charset="0"/>
              </a:rPr>
              <a:t>print</a:t>
            </a:r>
            <a:r>
              <a:rPr lang="pt-BR" sz="2400" dirty="0">
                <a:solidFill>
                  <a:srgbClr val="403F53"/>
                </a:solidFill>
                <a:effectLst/>
                <a:latin typeface="Consolas" panose="020B0609020204030204" pitchFamily="49" charset="0"/>
              </a:rPr>
              <a:t>(</a:t>
            </a:r>
            <a:r>
              <a:rPr lang="pt-BR" sz="2400" dirty="0">
                <a:solidFill>
                  <a:srgbClr val="AA0982"/>
                </a:solidFill>
                <a:effectLst/>
                <a:latin typeface="Consolas" panose="020B0609020204030204" pitchFamily="49" charset="0"/>
              </a:rPr>
              <a:t>5 </a:t>
            </a:r>
            <a:r>
              <a:rPr lang="pt-BR" sz="2400" dirty="0">
                <a:solidFill>
                  <a:srgbClr val="994CC3"/>
                </a:solidFill>
                <a:effectLst/>
                <a:latin typeface="Consolas" panose="020B0609020204030204" pitchFamily="49" charset="0"/>
              </a:rPr>
              <a:t>&gt; </a:t>
            </a:r>
            <a:r>
              <a:rPr lang="pt-BR" sz="2400" dirty="0">
                <a:solidFill>
                  <a:srgbClr val="AA0982"/>
                </a:solidFill>
                <a:effectLst/>
                <a:latin typeface="Consolas" panose="020B0609020204030204" pitchFamily="49" charset="0"/>
              </a:rPr>
              <a:t>3</a:t>
            </a:r>
            <a:r>
              <a:rPr lang="pt-BR" sz="2400" dirty="0">
                <a:solidFill>
                  <a:srgbClr val="403F53"/>
                </a:solidFill>
                <a:effectLst/>
                <a:latin typeface="Consolas" panose="020B0609020204030204" pitchFamily="49" charset="0"/>
              </a:rPr>
              <a:t>)</a:t>
            </a:r>
            <a:br>
              <a:rPr lang="pt-BR" sz="2400" dirty="0">
                <a:solidFill>
                  <a:srgbClr val="403F53"/>
                </a:solidFill>
                <a:effectLst/>
                <a:latin typeface="Consolas" panose="020B0609020204030204" pitchFamily="49" charset="0"/>
              </a:rPr>
            </a:br>
            <a:r>
              <a:rPr lang="pt-BR" sz="2400" i="1" dirty="0">
                <a:solidFill>
                  <a:srgbClr val="0C969B"/>
                </a:solidFill>
                <a:effectLst/>
                <a:latin typeface="Consolas" panose="020B0609020204030204" pitchFamily="49" charset="0"/>
              </a:rPr>
              <a:t>print</a:t>
            </a:r>
            <a:r>
              <a:rPr lang="pt-BR" sz="2400" dirty="0">
                <a:solidFill>
                  <a:srgbClr val="403F53"/>
                </a:solidFill>
                <a:effectLst/>
                <a:latin typeface="Consolas" panose="020B0609020204030204" pitchFamily="49" charset="0"/>
              </a:rPr>
              <a:t>(</a:t>
            </a:r>
            <a:r>
              <a:rPr lang="pt-BR" sz="2400" dirty="0">
                <a:solidFill>
                  <a:srgbClr val="AA0982"/>
                </a:solidFill>
                <a:effectLst/>
                <a:latin typeface="Consolas" panose="020B0609020204030204" pitchFamily="49" charset="0"/>
              </a:rPr>
              <a:t>6 </a:t>
            </a:r>
            <a:r>
              <a:rPr lang="pt-BR" sz="2400" dirty="0">
                <a:solidFill>
                  <a:srgbClr val="994CC3"/>
                </a:solidFill>
                <a:effectLst/>
                <a:latin typeface="Consolas" panose="020B0609020204030204" pitchFamily="49" charset="0"/>
              </a:rPr>
              <a:t>!= </a:t>
            </a:r>
            <a:r>
              <a:rPr lang="pt-BR" sz="2400" dirty="0">
                <a:solidFill>
                  <a:srgbClr val="AA0982"/>
                </a:solidFill>
                <a:effectLst/>
                <a:latin typeface="Consolas" panose="020B0609020204030204" pitchFamily="49" charset="0"/>
              </a:rPr>
              <a:t>6</a:t>
            </a:r>
            <a:r>
              <a:rPr lang="pt-BR" sz="2400" dirty="0">
                <a:solidFill>
                  <a:srgbClr val="403F53"/>
                </a:solidFill>
                <a:effectLst/>
                <a:latin typeface="Consolas" panose="020B0609020204030204" pitchFamily="49" charset="0"/>
              </a:rPr>
              <a:t>)</a:t>
            </a:r>
            <a:br>
              <a:rPr lang="pt-BR" sz="2400" dirty="0">
                <a:solidFill>
                  <a:srgbClr val="403F53"/>
                </a:solidFill>
                <a:effectLst/>
                <a:latin typeface="Consolas" panose="020B0609020204030204" pitchFamily="49" charset="0"/>
              </a:rPr>
            </a:br>
            <a:r>
              <a:rPr lang="pt-BR" sz="2400" i="1" dirty="0">
                <a:solidFill>
                  <a:srgbClr val="0C969B"/>
                </a:solidFill>
                <a:effectLst/>
                <a:latin typeface="Consolas" panose="020B0609020204030204" pitchFamily="49" charset="0"/>
              </a:rPr>
              <a:t>print</a:t>
            </a:r>
            <a:r>
              <a:rPr lang="pt-BR" sz="2400" dirty="0">
                <a:solidFill>
                  <a:srgbClr val="403F53"/>
                </a:solidFill>
                <a:effectLst/>
                <a:latin typeface="Consolas" panose="020B0609020204030204" pitchFamily="49" charset="0"/>
              </a:rPr>
              <a:t>(</a:t>
            </a:r>
            <a:r>
              <a:rPr lang="pt-BR" sz="2400" i="1" dirty="0">
                <a:solidFill>
                  <a:srgbClr val="994CC3"/>
                </a:solidFill>
                <a:effectLst/>
                <a:latin typeface="Consolas" panose="020B0609020204030204" pitchFamily="49" charset="0"/>
              </a:rPr>
              <a:t>True </a:t>
            </a:r>
            <a:r>
              <a:rPr lang="pt-BR" sz="2400" dirty="0">
                <a:solidFill>
                  <a:srgbClr val="994CC3"/>
                </a:solidFill>
                <a:effectLst/>
                <a:latin typeface="Consolas" panose="020B0609020204030204" pitchFamily="49" charset="0"/>
              </a:rPr>
              <a:t>== </a:t>
            </a:r>
            <a:r>
              <a:rPr lang="pt-BR" sz="2400" dirty="0">
                <a:solidFill>
                  <a:srgbClr val="403F53"/>
                </a:solidFill>
                <a:effectLst/>
                <a:latin typeface="Consolas" panose="020B0609020204030204" pitchFamily="49" charset="0"/>
              </a:rPr>
              <a:t>(</a:t>
            </a:r>
            <a:r>
              <a:rPr lang="pt-BR" sz="2400" dirty="0">
                <a:solidFill>
                  <a:srgbClr val="AA0982"/>
                </a:solidFill>
                <a:effectLst/>
                <a:latin typeface="Consolas" panose="020B0609020204030204" pitchFamily="49" charset="0"/>
              </a:rPr>
              <a:t>4 </a:t>
            </a:r>
            <a:r>
              <a:rPr lang="pt-BR" sz="2400" dirty="0">
                <a:solidFill>
                  <a:srgbClr val="994CC3"/>
                </a:solidFill>
                <a:effectLst/>
                <a:latin typeface="Consolas" panose="020B0609020204030204" pitchFamily="49" charset="0"/>
              </a:rPr>
              <a:t>&lt;= </a:t>
            </a:r>
            <a:r>
              <a:rPr lang="pt-BR" sz="2400" dirty="0">
                <a:solidFill>
                  <a:srgbClr val="AA0982"/>
                </a:solidFill>
                <a:effectLst/>
                <a:latin typeface="Consolas" panose="020B0609020204030204" pitchFamily="49" charset="0"/>
              </a:rPr>
              <a:t>2</a:t>
            </a:r>
            <a:r>
              <a:rPr lang="pt-BR" sz="2400" dirty="0">
                <a:solidFill>
                  <a:srgbClr val="403F53"/>
                </a:solidFill>
                <a:effectLst/>
                <a:latin typeface="Consolas" panose="020B0609020204030204" pitchFamily="49" charset="0"/>
              </a:rPr>
              <a:t>))</a:t>
            </a:r>
            <a:br>
              <a:rPr lang="pt-BR" sz="2400" dirty="0">
                <a:solidFill>
                  <a:srgbClr val="403F53"/>
                </a:solidFill>
                <a:effectLst/>
                <a:latin typeface="Consolas" panose="020B0609020204030204" pitchFamily="49" charset="0"/>
              </a:rPr>
            </a:br>
            <a:r>
              <a:rPr lang="pt-BR" sz="2400" i="1" dirty="0">
                <a:solidFill>
                  <a:srgbClr val="0C969B"/>
                </a:solidFill>
                <a:effectLst/>
                <a:latin typeface="Consolas" panose="020B0609020204030204" pitchFamily="49" charset="0"/>
              </a:rPr>
              <a:t>print</a:t>
            </a:r>
            <a:r>
              <a:rPr lang="pt-BR" sz="2400" dirty="0">
                <a:solidFill>
                  <a:srgbClr val="403F53"/>
                </a:solidFill>
                <a:effectLst/>
                <a:latin typeface="Consolas" panose="020B0609020204030204" pitchFamily="49" charset="0"/>
              </a:rPr>
              <a:t>(</a:t>
            </a:r>
            <a:r>
              <a:rPr lang="pt-BR" sz="2400" dirty="0">
                <a:solidFill>
                  <a:srgbClr val="C96765"/>
                </a:solidFill>
                <a:effectLst/>
                <a:latin typeface="Consolas" panose="020B0609020204030204" pitchFamily="49" charset="0"/>
              </a:rPr>
              <a:t>'c' </a:t>
            </a:r>
            <a:r>
              <a:rPr lang="pt-BR" sz="2400" dirty="0">
                <a:solidFill>
                  <a:srgbClr val="994CC3"/>
                </a:solidFill>
                <a:effectLst/>
                <a:latin typeface="Consolas" panose="020B0609020204030204" pitchFamily="49" charset="0"/>
              </a:rPr>
              <a:t>!= </a:t>
            </a:r>
            <a:r>
              <a:rPr lang="pt-BR" sz="2400" dirty="0">
                <a:solidFill>
                  <a:srgbClr val="C96765"/>
                </a:solidFill>
                <a:effectLst/>
                <a:latin typeface="Consolas" panose="020B0609020204030204" pitchFamily="49" charset="0"/>
              </a:rPr>
              <a:t>'b'</a:t>
            </a:r>
            <a:r>
              <a:rPr lang="pt-BR" sz="2400" dirty="0">
                <a:solidFill>
                  <a:srgbClr val="403F53"/>
                </a:solidFill>
                <a:effectLst/>
                <a:latin typeface="Consolas" panose="020B0609020204030204" pitchFamily="49" charset="0"/>
              </a:rPr>
              <a:t>)</a:t>
            </a:r>
            <a:br>
              <a:rPr lang="pt-BR" sz="2400" dirty="0">
                <a:solidFill>
                  <a:srgbClr val="403F53"/>
                </a:solidFill>
                <a:effectLst/>
                <a:latin typeface="Consolas" panose="020B0609020204030204" pitchFamily="49" charset="0"/>
              </a:rPr>
            </a:br>
            <a:br>
              <a:rPr lang="pt-BR" sz="2400" dirty="0">
                <a:solidFill>
                  <a:srgbClr val="403F53"/>
                </a:solidFill>
                <a:effectLst/>
                <a:latin typeface="Consolas" panose="020B0609020204030204" pitchFamily="49" charset="0"/>
              </a:rPr>
            </a:br>
            <a:r>
              <a:rPr lang="pt-BR" sz="2400" dirty="0">
                <a:solidFill>
                  <a:srgbClr val="403F53"/>
                </a:solidFill>
                <a:effectLst/>
                <a:latin typeface="Consolas" panose="020B0609020204030204" pitchFamily="49" charset="0"/>
              </a:rPr>
              <a:t>num1 </a:t>
            </a:r>
            <a:r>
              <a:rPr lang="pt-BR" sz="2400" dirty="0">
                <a:solidFill>
                  <a:srgbClr val="994CC3"/>
                </a:solidFill>
                <a:effectLst/>
                <a:latin typeface="Consolas" panose="020B0609020204030204" pitchFamily="49" charset="0"/>
              </a:rPr>
              <a:t>= </a:t>
            </a:r>
            <a:r>
              <a:rPr lang="pt-BR" sz="2400" dirty="0">
                <a:solidFill>
                  <a:srgbClr val="AA0982"/>
                </a:solidFill>
                <a:effectLst/>
                <a:latin typeface="Consolas" panose="020B0609020204030204" pitchFamily="49" charset="0"/>
              </a:rPr>
              <a:t>5</a:t>
            </a:r>
            <a:br>
              <a:rPr lang="pt-BR" sz="2400" dirty="0">
                <a:solidFill>
                  <a:srgbClr val="AA0982"/>
                </a:solidFill>
                <a:effectLst/>
                <a:latin typeface="Consolas" panose="020B0609020204030204" pitchFamily="49" charset="0"/>
              </a:rPr>
            </a:br>
            <a:r>
              <a:rPr lang="pt-BR" sz="2400" dirty="0">
                <a:solidFill>
                  <a:srgbClr val="403F53"/>
                </a:solidFill>
                <a:effectLst/>
                <a:latin typeface="Consolas" panose="020B0609020204030204" pitchFamily="49" charset="0"/>
              </a:rPr>
              <a:t>num2 </a:t>
            </a:r>
            <a:r>
              <a:rPr lang="pt-BR" sz="2400" dirty="0">
                <a:solidFill>
                  <a:srgbClr val="994CC3"/>
                </a:solidFill>
                <a:effectLst/>
                <a:latin typeface="Consolas" panose="020B0609020204030204" pitchFamily="49" charset="0"/>
              </a:rPr>
              <a:t>= </a:t>
            </a:r>
            <a:r>
              <a:rPr lang="pt-BR" sz="2400" dirty="0">
                <a:solidFill>
                  <a:srgbClr val="AA0982"/>
                </a:solidFill>
                <a:effectLst/>
                <a:latin typeface="Consolas" panose="020B0609020204030204" pitchFamily="49" charset="0"/>
              </a:rPr>
              <a:t>7</a:t>
            </a:r>
            <a:br>
              <a:rPr lang="pt-BR" sz="2400" dirty="0">
                <a:solidFill>
                  <a:srgbClr val="AA0982"/>
                </a:solidFill>
                <a:effectLst/>
                <a:latin typeface="Consolas" panose="020B0609020204030204" pitchFamily="49" charset="0"/>
              </a:rPr>
            </a:br>
            <a:r>
              <a:rPr lang="pt-BR" sz="2400" i="1" dirty="0">
                <a:solidFill>
                  <a:srgbClr val="0C969B"/>
                </a:solidFill>
                <a:effectLst/>
                <a:latin typeface="Consolas" panose="020B0609020204030204" pitchFamily="49" charset="0"/>
              </a:rPr>
              <a:t>print</a:t>
            </a:r>
            <a:r>
              <a:rPr lang="pt-BR" sz="2400" dirty="0">
                <a:solidFill>
                  <a:srgbClr val="403F53"/>
                </a:solidFill>
                <a:effectLst/>
                <a:latin typeface="Consolas" panose="020B0609020204030204" pitchFamily="49" charset="0"/>
              </a:rPr>
              <a:t>(num1 </a:t>
            </a:r>
            <a:r>
              <a:rPr lang="pt-BR" sz="2400" dirty="0">
                <a:solidFill>
                  <a:srgbClr val="994CC3"/>
                </a:solidFill>
                <a:effectLst/>
                <a:latin typeface="Consolas" panose="020B0609020204030204" pitchFamily="49" charset="0"/>
              </a:rPr>
              <a:t>&gt; </a:t>
            </a:r>
            <a:r>
              <a:rPr lang="pt-BR" sz="2400" dirty="0">
                <a:solidFill>
                  <a:srgbClr val="403F53"/>
                </a:solidFill>
                <a:effectLst/>
                <a:latin typeface="Consolas" panose="020B0609020204030204" pitchFamily="49" charset="0"/>
              </a:rPr>
              <a:t>num2)</a:t>
            </a:r>
          </a:p>
          <a:p>
            <a:pPr marL="0">
              <a:spcBef>
                <a:spcPts val="0"/>
              </a:spcBef>
            </a:pPr>
            <a:endParaRPr lang="en-US" sz="2400" dirty="0"/>
          </a:p>
        </p:txBody>
      </p:sp>
      <p:sp>
        <p:nvSpPr>
          <p:cNvPr id="4" name="Content Placeholder 3">
            <a:extLst>
              <a:ext uri="{FF2B5EF4-FFF2-40B4-BE49-F238E27FC236}">
                <a16:creationId xmlns:a16="http://schemas.microsoft.com/office/drawing/2014/main" id="{5B00EC57-3FBA-1ACC-85BE-4CBE11BF2AC6}"/>
              </a:ext>
            </a:extLst>
          </p:cNvPr>
          <p:cNvSpPr>
            <a:spLocks noGrp="1"/>
          </p:cNvSpPr>
          <p:nvPr>
            <p:ph idx="14"/>
          </p:nvPr>
        </p:nvSpPr>
        <p:spPr/>
        <p:txBody>
          <a:bodyPr/>
          <a:lstStyle/>
          <a:p>
            <a:r>
              <a:rPr lang="da-DK" dirty="0"/>
              <a:t>True</a:t>
            </a:r>
          </a:p>
          <a:p>
            <a:r>
              <a:rPr lang="da-DK" dirty="0"/>
              <a:t>False</a:t>
            </a:r>
          </a:p>
          <a:p>
            <a:r>
              <a:rPr lang="da-DK" dirty="0"/>
              <a:t>False</a:t>
            </a:r>
          </a:p>
          <a:p>
            <a:r>
              <a:rPr lang="da-DK" dirty="0"/>
              <a:t>True</a:t>
            </a:r>
          </a:p>
          <a:p>
            <a:r>
              <a:rPr lang="da-DK" dirty="0"/>
              <a:t>False</a:t>
            </a:r>
            <a:endParaRPr lang="en-US" dirty="0"/>
          </a:p>
        </p:txBody>
      </p:sp>
      <p:sp>
        <p:nvSpPr>
          <p:cNvPr id="5" name="Text Placeholder 4">
            <a:extLst>
              <a:ext uri="{FF2B5EF4-FFF2-40B4-BE49-F238E27FC236}">
                <a16:creationId xmlns:a16="http://schemas.microsoft.com/office/drawing/2014/main" id="{A15BC2BF-7D07-4BBC-B642-F8E97BB5F1EE}"/>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783278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4B5D1-2BB3-A2E8-E14A-2FE5FA8E4942}"/>
              </a:ext>
            </a:extLst>
          </p:cNvPr>
          <p:cNvSpPr>
            <a:spLocks noGrp="1"/>
          </p:cNvSpPr>
          <p:nvPr>
            <p:ph type="title"/>
          </p:nvPr>
        </p:nvSpPr>
        <p:spPr/>
        <p:txBody>
          <a:bodyPr/>
          <a:lstStyle/>
          <a:p>
            <a:r>
              <a:rPr lang="en-US" dirty="0"/>
              <a:t>Boolean: Operators – Logical Operators</a:t>
            </a:r>
          </a:p>
        </p:txBody>
      </p:sp>
      <p:sp>
        <p:nvSpPr>
          <p:cNvPr id="3" name="Content Placeholder 2">
            <a:extLst>
              <a:ext uri="{FF2B5EF4-FFF2-40B4-BE49-F238E27FC236}">
                <a16:creationId xmlns:a16="http://schemas.microsoft.com/office/drawing/2014/main" id="{9F33D8DD-913D-9641-E66A-332CD49C7074}"/>
              </a:ext>
            </a:extLst>
          </p:cNvPr>
          <p:cNvSpPr>
            <a:spLocks noGrp="1"/>
          </p:cNvSpPr>
          <p:nvPr>
            <p:ph idx="1"/>
          </p:nvPr>
        </p:nvSpPr>
        <p:spPr/>
        <p:txBody>
          <a:bodyPr>
            <a:normAutofit fontScale="92500"/>
          </a:bodyPr>
          <a:lstStyle/>
          <a:p>
            <a:r>
              <a:rPr lang="en-US" dirty="0"/>
              <a:t>Boolean expressions can also use the following </a:t>
            </a:r>
            <a:r>
              <a:rPr lang="en-US" i="1" dirty="0"/>
              <a:t>logical operators</a:t>
            </a:r>
            <a:r>
              <a:rPr lang="en-US" dirty="0"/>
              <a:t>:</a:t>
            </a:r>
          </a:p>
          <a:p>
            <a:pPr lvl="1"/>
            <a:r>
              <a:rPr lang="en-US" b="1" dirty="0"/>
              <a:t>NOT</a:t>
            </a:r>
          </a:p>
          <a:p>
            <a:pPr lvl="1"/>
            <a:r>
              <a:rPr lang="en-US" b="1" dirty="0"/>
              <a:t>AND</a:t>
            </a:r>
          </a:p>
          <a:p>
            <a:pPr lvl="1"/>
            <a:r>
              <a:rPr lang="en-US" b="1" dirty="0"/>
              <a:t>OR</a:t>
            </a:r>
          </a:p>
          <a:p>
            <a:r>
              <a:rPr lang="en-US" dirty="0"/>
              <a:t>They all take </a:t>
            </a:r>
            <a:r>
              <a:rPr lang="en-US" b="1" dirty="0"/>
              <a:t>Boolean</a:t>
            </a:r>
            <a:r>
              <a:rPr lang="en-US" dirty="0"/>
              <a:t> </a:t>
            </a:r>
            <a:r>
              <a:rPr lang="en-US" b="1" dirty="0"/>
              <a:t>operands</a:t>
            </a:r>
            <a:r>
              <a:rPr lang="en-US" dirty="0"/>
              <a:t> and produce </a:t>
            </a:r>
            <a:r>
              <a:rPr lang="en-US" b="1" dirty="0"/>
              <a:t>Boolean results</a:t>
            </a:r>
            <a:r>
              <a:rPr lang="en-US" dirty="0"/>
              <a:t>.</a:t>
            </a:r>
          </a:p>
          <a:p>
            <a:r>
              <a:rPr lang="en-US" dirty="0"/>
              <a:t>The </a:t>
            </a:r>
            <a:r>
              <a:rPr lang="en-US" b="1" dirty="0"/>
              <a:t>NOT</a:t>
            </a:r>
            <a:r>
              <a:rPr lang="en-US" dirty="0"/>
              <a:t> operator is a unary operator, it operates one operand.</a:t>
            </a:r>
          </a:p>
          <a:p>
            <a:r>
              <a:rPr lang="en-US" dirty="0"/>
              <a:t>The </a:t>
            </a:r>
            <a:r>
              <a:rPr lang="en-US" b="1" dirty="0"/>
              <a:t>AND</a:t>
            </a:r>
            <a:r>
              <a:rPr lang="en-US" dirty="0"/>
              <a:t> </a:t>
            </a:r>
            <a:r>
              <a:rPr lang="en-US" dirty="0" err="1"/>
              <a:t>and</a:t>
            </a:r>
            <a:r>
              <a:rPr lang="en-US" dirty="0"/>
              <a:t> </a:t>
            </a:r>
            <a:r>
              <a:rPr lang="en-US" b="1" dirty="0"/>
              <a:t>OR</a:t>
            </a:r>
            <a:r>
              <a:rPr lang="en-US" dirty="0"/>
              <a:t> operators are binary, they operate on two operands.</a:t>
            </a:r>
          </a:p>
          <a:p>
            <a:endParaRPr lang="en-US" dirty="0"/>
          </a:p>
        </p:txBody>
      </p:sp>
    </p:spTree>
    <p:extLst>
      <p:ext uri="{BB962C8B-B14F-4D97-AF65-F5344CB8AC3E}">
        <p14:creationId xmlns:p14="http://schemas.microsoft.com/office/powerpoint/2010/main" val="3003131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81043-4BA1-86F2-F719-005A6774597F}"/>
              </a:ext>
            </a:extLst>
          </p:cNvPr>
          <p:cNvSpPr>
            <a:spLocks noGrp="1"/>
          </p:cNvSpPr>
          <p:nvPr>
            <p:ph type="title"/>
          </p:nvPr>
        </p:nvSpPr>
        <p:spPr/>
        <p:txBody>
          <a:bodyPr/>
          <a:lstStyle/>
          <a:p>
            <a:r>
              <a:rPr lang="en-US" dirty="0"/>
              <a:t>Boolean: Operators – Logical Operators: NOT</a:t>
            </a:r>
          </a:p>
        </p:txBody>
      </p:sp>
      <p:sp>
        <p:nvSpPr>
          <p:cNvPr id="3" name="Content Placeholder 2">
            <a:extLst>
              <a:ext uri="{FF2B5EF4-FFF2-40B4-BE49-F238E27FC236}">
                <a16:creationId xmlns:a16="http://schemas.microsoft.com/office/drawing/2014/main" id="{3F914EE1-A1B6-E9BE-511F-D3805730E03C}"/>
              </a:ext>
            </a:extLst>
          </p:cNvPr>
          <p:cNvSpPr>
            <a:spLocks noGrp="1"/>
          </p:cNvSpPr>
          <p:nvPr>
            <p:ph idx="1"/>
          </p:nvPr>
        </p:nvSpPr>
        <p:spPr/>
        <p:txBody>
          <a:bodyPr/>
          <a:lstStyle/>
          <a:p>
            <a:r>
              <a:rPr lang="en-US" dirty="0"/>
              <a:t>The </a:t>
            </a:r>
            <a:r>
              <a:rPr lang="en-US" b="1" dirty="0"/>
              <a:t>NOT</a:t>
            </a:r>
            <a:r>
              <a:rPr lang="en-US" dirty="0"/>
              <a:t> operator is also called </a:t>
            </a:r>
            <a:r>
              <a:rPr lang="en-US" i="1" dirty="0"/>
              <a:t>logical negation</a:t>
            </a:r>
            <a:r>
              <a:rPr lang="en-US" dirty="0"/>
              <a:t> or </a:t>
            </a:r>
            <a:r>
              <a:rPr lang="en-US" i="1" dirty="0"/>
              <a:t>logical complement</a:t>
            </a:r>
            <a:r>
              <a:rPr lang="en-US" dirty="0"/>
              <a:t>.</a:t>
            </a:r>
          </a:p>
          <a:p>
            <a:r>
              <a:rPr lang="en-US" dirty="0"/>
              <a:t>It inverses the Boolean value of an expression:</a:t>
            </a:r>
          </a:p>
          <a:p>
            <a:pPr lvl="1"/>
            <a:r>
              <a:rPr lang="en-US" dirty="0"/>
              <a:t>If </a:t>
            </a:r>
            <a:r>
              <a:rPr lang="en-US" b="1" dirty="0"/>
              <a:t>a</a:t>
            </a:r>
            <a:r>
              <a:rPr lang="en-US" dirty="0"/>
              <a:t> evaluates as </a:t>
            </a:r>
            <a:r>
              <a:rPr lang="en-US" b="1" dirty="0"/>
              <a:t>True</a:t>
            </a:r>
            <a:r>
              <a:rPr lang="en-US" dirty="0"/>
              <a:t>, then </a:t>
            </a:r>
            <a:r>
              <a:rPr lang="en-US" b="1" dirty="0"/>
              <a:t>NOT a</a:t>
            </a:r>
            <a:r>
              <a:rPr lang="en-US" dirty="0"/>
              <a:t> evaluates as </a:t>
            </a:r>
            <a:r>
              <a:rPr lang="en-US" b="1" dirty="0"/>
              <a:t>False</a:t>
            </a:r>
            <a:r>
              <a:rPr lang="en-US" dirty="0"/>
              <a:t>.</a:t>
            </a:r>
          </a:p>
          <a:p>
            <a:pPr lvl="1"/>
            <a:r>
              <a:rPr lang="en-US" dirty="0"/>
              <a:t>If </a:t>
            </a:r>
            <a:r>
              <a:rPr lang="en-US" b="1" dirty="0"/>
              <a:t>a</a:t>
            </a:r>
            <a:r>
              <a:rPr lang="en-US" dirty="0"/>
              <a:t> evaluates as </a:t>
            </a:r>
            <a:r>
              <a:rPr lang="en-US" b="1" dirty="0"/>
              <a:t>False</a:t>
            </a:r>
            <a:r>
              <a:rPr lang="en-US" dirty="0"/>
              <a:t>, then </a:t>
            </a:r>
            <a:r>
              <a:rPr lang="en-US" b="1" dirty="0"/>
              <a:t>NOT a</a:t>
            </a:r>
            <a:r>
              <a:rPr lang="en-US" dirty="0"/>
              <a:t> evaluates as </a:t>
            </a:r>
            <a:r>
              <a:rPr lang="en-US" b="1" dirty="0"/>
              <a:t>True</a:t>
            </a:r>
            <a:r>
              <a:rPr lang="en-US" dirty="0"/>
              <a:t>.</a:t>
            </a:r>
          </a:p>
          <a:p>
            <a:endParaRPr lang="en-US" dirty="0"/>
          </a:p>
        </p:txBody>
      </p:sp>
      <p:graphicFrame>
        <p:nvGraphicFramePr>
          <p:cNvPr id="4" name="Table 3">
            <a:extLst>
              <a:ext uri="{FF2B5EF4-FFF2-40B4-BE49-F238E27FC236}">
                <a16:creationId xmlns:a16="http://schemas.microsoft.com/office/drawing/2014/main" id="{758A6437-D1BD-6BC4-28B2-2B8BB6FAC2AE}"/>
              </a:ext>
            </a:extLst>
          </p:cNvPr>
          <p:cNvGraphicFramePr>
            <a:graphicFrameLocks noGrp="1"/>
          </p:cNvGraphicFramePr>
          <p:nvPr>
            <p:extLst>
              <p:ext uri="{D42A27DB-BD31-4B8C-83A1-F6EECF244321}">
                <p14:modId xmlns:p14="http://schemas.microsoft.com/office/powerpoint/2010/main" val="1952606563"/>
              </p:ext>
            </p:extLst>
          </p:nvPr>
        </p:nvGraphicFramePr>
        <p:xfrm>
          <a:off x="1106056" y="4324260"/>
          <a:ext cx="2035502" cy="1229784"/>
        </p:xfrm>
        <a:graphic>
          <a:graphicData uri="http://schemas.openxmlformats.org/drawingml/2006/table">
            <a:tbl>
              <a:tblPr firstRow="1">
                <a:tableStyleId>{5C22544A-7EE6-4342-B048-85BDC9FD1C3A}</a:tableStyleId>
              </a:tblPr>
              <a:tblGrid>
                <a:gridCol w="1017751">
                  <a:extLst>
                    <a:ext uri="{9D8B030D-6E8A-4147-A177-3AD203B41FA5}">
                      <a16:colId xmlns:a16="http://schemas.microsoft.com/office/drawing/2014/main" val="1928203594"/>
                    </a:ext>
                  </a:extLst>
                </a:gridCol>
                <a:gridCol w="1017751">
                  <a:extLst>
                    <a:ext uri="{9D8B030D-6E8A-4147-A177-3AD203B41FA5}">
                      <a16:colId xmlns:a16="http://schemas.microsoft.com/office/drawing/2014/main" val="3447318787"/>
                    </a:ext>
                  </a:extLst>
                </a:gridCol>
              </a:tblGrid>
              <a:tr h="307446">
                <a:tc gridSpan="2">
                  <a:txBody>
                    <a:bodyPr/>
                    <a:lstStyle/>
                    <a:p>
                      <a:pPr algn="ctr" fontAlgn="b"/>
                      <a:r>
                        <a:rPr lang="en-US" sz="1800" b="1" i="0" u="none" strike="noStrike" dirty="0">
                          <a:solidFill>
                            <a:srgbClr val="000000"/>
                          </a:solidFill>
                          <a:effectLst/>
                          <a:latin typeface="+mj-lt"/>
                        </a:rPr>
                        <a:t>NOT </a:t>
                      </a:r>
                      <a:r>
                        <a:rPr lang="en-US" sz="1800" b="0" i="0" u="none" strike="noStrike" dirty="0">
                          <a:solidFill>
                            <a:srgbClr val="000000"/>
                          </a:solidFill>
                          <a:effectLst/>
                          <a:latin typeface="+mj-lt"/>
                        </a:rPr>
                        <a:t>Truth Table</a:t>
                      </a:r>
                      <a:endParaRPr lang="en-US" sz="1800" b="1" i="0" u="none" strike="noStrike" dirty="0">
                        <a:solidFill>
                          <a:srgbClr val="000000"/>
                        </a:solidFill>
                        <a:effectLst/>
                        <a:latin typeface="+mj-lt"/>
                      </a:endParaRPr>
                    </a:p>
                  </a:txBody>
                  <a:tcPr marL="10602" marR="10602" marT="10602" marB="0" anchor="b">
                    <a:noFill/>
                  </a:tcPr>
                </a:tc>
                <a:tc hMerge="1">
                  <a:txBody>
                    <a:bodyPr/>
                    <a:lstStyle/>
                    <a:p>
                      <a:pPr algn="ctr" fontAlgn="b"/>
                      <a:endParaRPr lang="en-US" sz="1800" b="0" i="0" u="none" strike="noStrike" dirty="0">
                        <a:solidFill>
                          <a:srgbClr val="000000"/>
                        </a:solidFill>
                        <a:effectLst/>
                        <a:latin typeface="Aptos Narrow" panose="020B0004020202020204" pitchFamily="34" charset="0"/>
                      </a:endParaRPr>
                    </a:p>
                  </a:txBody>
                  <a:tcPr marL="10602" marR="10602" marT="10602" marB="0" anchor="b">
                    <a:solidFill>
                      <a:schemeClr val="bg1">
                        <a:lumMod val="85000"/>
                      </a:schemeClr>
                    </a:solidFill>
                  </a:tcPr>
                </a:tc>
                <a:extLst>
                  <a:ext uri="{0D108BD9-81ED-4DB2-BD59-A6C34878D82A}">
                    <a16:rowId xmlns:a16="http://schemas.microsoft.com/office/drawing/2014/main" val="3604804325"/>
                  </a:ext>
                </a:extLst>
              </a:tr>
              <a:tr h="307446">
                <a:tc>
                  <a:txBody>
                    <a:bodyPr/>
                    <a:lstStyle/>
                    <a:p>
                      <a:pPr algn="ctr" fontAlgn="b"/>
                      <a:r>
                        <a:rPr lang="en-US" sz="1800" b="1" u="none" strike="noStrike" dirty="0">
                          <a:effectLst/>
                          <a:latin typeface="+mj-lt"/>
                        </a:rPr>
                        <a:t>A</a:t>
                      </a:r>
                      <a:endParaRPr lang="en-US" sz="1800" b="1" i="0" u="none" strike="noStrike" dirty="0">
                        <a:solidFill>
                          <a:srgbClr val="000000"/>
                        </a:solidFill>
                        <a:effectLst/>
                        <a:latin typeface="+mj-lt"/>
                      </a:endParaRPr>
                    </a:p>
                  </a:txBody>
                  <a:tcPr marL="10602" marR="10602" marT="10602" marB="0" anchor="b">
                    <a:solidFill>
                      <a:schemeClr val="bg2">
                        <a:lumMod val="90000"/>
                      </a:schemeClr>
                    </a:solidFill>
                  </a:tcPr>
                </a:tc>
                <a:tc>
                  <a:txBody>
                    <a:bodyPr/>
                    <a:lstStyle/>
                    <a:p>
                      <a:pPr algn="ctr" fontAlgn="b"/>
                      <a:r>
                        <a:rPr lang="en-US" sz="1800" b="1" u="none" strike="noStrike" dirty="0">
                          <a:effectLst/>
                          <a:latin typeface="+mj-lt"/>
                        </a:rPr>
                        <a:t>not A</a:t>
                      </a:r>
                      <a:endParaRPr lang="en-US" sz="1800" b="1" i="0" u="none" strike="noStrike" dirty="0">
                        <a:solidFill>
                          <a:srgbClr val="000000"/>
                        </a:solidFill>
                        <a:effectLst/>
                        <a:latin typeface="+mj-lt"/>
                      </a:endParaRPr>
                    </a:p>
                  </a:txBody>
                  <a:tcPr marL="10602" marR="10602" marT="10602" marB="0" anchor="b">
                    <a:solidFill>
                      <a:schemeClr val="bg2">
                        <a:lumMod val="90000"/>
                      </a:schemeClr>
                    </a:solidFill>
                  </a:tcPr>
                </a:tc>
                <a:extLst>
                  <a:ext uri="{0D108BD9-81ED-4DB2-BD59-A6C34878D82A}">
                    <a16:rowId xmlns:a16="http://schemas.microsoft.com/office/drawing/2014/main" val="604398042"/>
                  </a:ext>
                </a:extLst>
              </a:tr>
              <a:tr h="307446">
                <a:tc>
                  <a:txBody>
                    <a:bodyPr/>
                    <a:lstStyle/>
                    <a:p>
                      <a:pPr algn="ctr" fontAlgn="b"/>
                      <a:r>
                        <a:rPr lang="en-US" sz="1800" u="none" strike="noStrike" dirty="0">
                          <a:effectLst/>
                          <a:latin typeface="+mj-lt"/>
                        </a:rPr>
                        <a:t>TRUE</a:t>
                      </a:r>
                      <a:endParaRPr lang="en-US" sz="1800" b="0" i="0" u="none" strike="noStrike" dirty="0">
                        <a:solidFill>
                          <a:srgbClr val="000000"/>
                        </a:solidFill>
                        <a:effectLst/>
                        <a:latin typeface="+mj-lt"/>
                      </a:endParaRPr>
                    </a:p>
                  </a:txBody>
                  <a:tcPr marL="10602" marR="10602" marT="10602" marB="0" anchor="b"/>
                </a:tc>
                <a:tc>
                  <a:txBody>
                    <a:bodyPr/>
                    <a:lstStyle/>
                    <a:p>
                      <a:pPr algn="ctr" fontAlgn="b"/>
                      <a:r>
                        <a:rPr lang="en-US" sz="1800" u="none" strike="noStrike" dirty="0">
                          <a:effectLst/>
                          <a:latin typeface="+mj-lt"/>
                        </a:rPr>
                        <a:t>FALSE</a:t>
                      </a:r>
                      <a:endParaRPr lang="en-US" sz="1800" b="0" i="0" u="none" strike="noStrike" dirty="0">
                        <a:solidFill>
                          <a:srgbClr val="000000"/>
                        </a:solidFill>
                        <a:effectLst/>
                        <a:latin typeface="+mj-lt"/>
                      </a:endParaRPr>
                    </a:p>
                  </a:txBody>
                  <a:tcPr marL="10602" marR="10602" marT="10602" marB="0" anchor="b"/>
                </a:tc>
                <a:extLst>
                  <a:ext uri="{0D108BD9-81ED-4DB2-BD59-A6C34878D82A}">
                    <a16:rowId xmlns:a16="http://schemas.microsoft.com/office/drawing/2014/main" val="3343383820"/>
                  </a:ext>
                </a:extLst>
              </a:tr>
              <a:tr h="307446">
                <a:tc>
                  <a:txBody>
                    <a:bodyPr/>
                    <a:lstStyle/>
                    <a:p>
                      <a:pPr algn="ctr" fontAlgn="b"/>
                      <a:r>
                        <a:rPr lang="en-US" sz="1800" u="none" strike="noStrike">
                          <a:effectLst/>
                          <a:latin typeface="+mj-lt"/>
                        </a:rPr>
                        <a:t>FALSE</a:t>
                      </a:r>
                      <a:endParaRPr lang="en-US" sz="1800" b="0" i="0" u="none" strike="noStrike">
                        <a:solidFill>
                          <a:srgbClr val="000000"/>
                        </a:solidFill>
                        <a:effectLst/>
                        <a:latin typeface="+mj-lt"/>
                      </a:endParaRPr>
                    </a:p>
                  </a:txBody>
                  <a:tcPr marL="10602" marR="10602" marT="10602" marB="0" anchor="b"/>
                </a:tc>
                <a:tc>
                  <a:txBody>
                    <a:bodyPr/>
                    <a:lstStyle/>
                    <a:p>
                      <a:pPr algn="ctr" fontAlgn="b"/>
                      <a:r>
                        <a:rPr lang="en-US" sz="1800" u="none" strike="noStrike" dirty="0">
                          <a:effectLst/>
                          <a:latin typeface="+mj-lt"/>
                        </a:rPr>
                        <a:t>TRUE</a:t>
                      </a:r>
                      <a:endParaRPr lang="en-US" sz="1800" b="0" i="0" u="none" strike="noStrike" dirty="0">
                        <a:solidFill>
                          <a:srgbClr val="000000"/>
                        </a:solidFill>
                        <a:effectLst/>
                        <a:latin typeface="+mj-lt"/>
                      </a:endParaRPr>
                    </a:p>
                  </a:txBody>
                  <a:tcPr marL="10602" marR="10602" marT="10602" marB="0" anchor="b"/>
                </a:tc>
                <a:extLst>
                  <a:ext uri="{0D108BD9-81ED-4DB2-BD59-A6C34878D82A}">
                    <a16:rowId xmlns:a16="http://schemas.microsoft.com/office/drawing/2014/main" val="3494742530"/>
                  </a:ext>
                </a:extLst>
              </a:tr>
            </a:tbl>
          </a:graphicData>
        </a:graphic>
      </p:graphicFrame>
    </p:spTree>
    <p:extLst>
      <p:ext uri="{BB962C8B-B14F-4D97-AF65-F5344CB8AC3E}">
        <p14:creationId xmlns:p14="http://schemas.microsoft.com/office/powerpoint/2010/main" val="2481365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C3181-9C22-05C5-A17F-3BF3244FA4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51A644-2D9F-E637-8DCE-535F2A07867F}"/>
              </a:ext>
            </a:extLst>
          </p:cNvPr>
          <p:cNvSpPr>
            <a:spLocks noGrp="1"/>
          </p:cNvSpPr>
          <p:nvPr>
            <p:ph type="title"/>
          </p:nvPr>
        </p:nvSpPr>
        <p:spPr/>
        <p:txBody>
          <a:bodyPr/>
          <a:lstStyle/>
          <a:p>
            <a:r>
              <a:rPr lang="en-US" dirty="0"/>
              <a:t>Boolean: Operators – Logical Operators: AND</a:t>
            </a:r>
          </a:p>
        </p:txBody>
      </p:sp>
      <p:sp>
        <p:nvSpPr>
          <p:cNvPr id="3" name="Content Placeholder 2">
            <a:extLst>
              <a:ext uri="{FF2B5EF4-FFF2-40B4-BE49-F238E27FC236}">
                <a16:creationId xmlns:a16="http://schemas.microsoft.com/office/drawing/2014/main" id="{C618DADD-C71B-5586-80E7-48C10B4F263B}"/>
              </a:ext>
            </a:extLst>
          </p:cNvPr>
          <p:cNvSpPr>
            <a:spLocks noGrp="1"/>
          </p:cNvSpPr>
          <p:nvPr>
            <p:ph idx="1"/>
          </p:nvPr>
        </p:nvSpPr>
        <p:spPr/>
        <p:txBody>
          <a:bodyPr/>
          <a:lstStyle/>
          <a:p>
            <a:r>
              <a:rPr lang="en-US" dirty="0"/>
              <a:t>The </a:t>
            </a:r>
            <a:r>
              <a:rPr lang="en-US" b="1" dirty="0"/>
              <a:t>AND</a:t>
            </a:r>
            <a:r>
              <a:rPr lang="en-US" dirty="0"/>
              <a:t> operator takes two operands. Both operands needs to evaluate as </a:t>
            </a:r>
            <a:r>
              <a:rPr lang="en-US" b="1" dirty="0"/>
              <a:t>True</a:t>
            </a:r>
            <a:r>
              <a:rPr lang="en-US" dirty="0"/>
              <a:t> to evaluate the whole expression as </a:t>
            </a:r>
            <a:r>
              <a:rPr lang="en-US" b="1" dirty="0"/>
              <a:t>True</a:t>
            </a:r>
            <a:r>
              <a:rPr lang="en-US" dirty="0"/>
              <a:t>.</a:t>
            </a:r>
          </a:p>
          <a:p>
            <a:r>
              <a:rPr lang="en-US" dirty="0"/>
              <a:t>If either operand evaluate as </a:t>
            </a:r>
            <a:r>
              <a:rPr lang="en-US" b="1" dirty="0"/>
              <a:t>False</a:t>
            </a:r>
            <a:r>
              <a:rPr lang="en-US" dirty="0"/>
              <a:t>, then the expression evaluates as </a:t>
            </a:r>
            <a:r>
              <a:rPr lang="en-US" b="1" dirty="0"/>
              <a:t>False</a:t>
            </a:r>
            <a:r>
              <a:rPr lang="en-US" dirty="0"/>
              <a:t>.</a:t>
            </a:r>
          </a:p>
        </p:txBody>
      </p:sp>
      <p:graphicFrame>
        <p:nvGraphicFramePr>
          <p:cNvPr id="4" name="Table 3">
            <a:extLst>
              <a:ext uri="{FF2B5EF4-FFF2-40B4-BE49-F238E27FC236}">
                <a16:creationId xmlns:a16="http://schemas.microsoft.com/office/drawing/2014/main" id="{19605AFA-FCF2-6ECC-B6D6-200EDF1C1F25}"/>
              </a:ext>
            </a:extLst>
          </p:cNvPr>
          <p:cNvGraphicFramePr>
            <a:graphicFrameLocks noGrp="1"/>
          </p:cNvGraphicFramePr>
          <p:nvPr>
            <p:extLst>
              <p:ext uri="{D42A27DB-BD31-4B8C-83A1-F6EECF244321}">
                <p14:modId xmlns:p14="http://schemas.microsoft.com/office/powerpoint/2010/main" val="1156908366"/>
              </p:ext>
            </p:extLst>
          </p:nvPr>
        </p:nvGraphicFramePr>
        <p:xfrm>
          <a:off x="1121765" y="3884645"/>
          <a:ext cx="3018873" cy="1823904"/>
        </p:xfrm>
        <a:graphic>
          <a:graphicData uri="http://schemas.openxmlformats.org/drawingml/2006/table">
            <a:tbl>
              <a:tblPr firstRow="1">
                <a:tableStyleId>{5C22544A-7EE6-4342-B048-85BDC9FD1C3A}</a:tableStyleId>
              </a:tblPr>
              <a:tblGrid>
                <a:gridCol w="1006291">
                  <a:extLst>
                    <a:ext uri="{9D8B030D-6E8A-4147-A177-3AD203B41FA5}">
                      <a16:colId xmlns:a16="http://schemas.microsoft.com/office/drawing/2014/main" val="2372189419"/>
                    </a:ext>
                  </a:extLst>
                </a:gridCol>
                <a:gridCol w="1006291">
                  <a:extLst>
                    <a:ext uri="{9D8B030D-6E8A-4147-A177-3AD203B41FA5}">
                      <a16:colId xmlns:a16="http://schemas.microsoft.com/office/drawing/2014/main" val="2003033243"/>
                    </a:ext>
                  </a:extLst>
                </a:gridCol>
                <a:gridCol w="1006291">
                  <a:extLst>
                    <a:ext uri="{9D8B030D-6E8A-4147-A177-3AD203B41FA5}">
                      <a16:colId xmlns:a16="http://schemas.microsoft.com/office/drawing/2014/main" val="544578217"/>
                    </a:ext>
                  </a:extLst>
                </a:gridCol>
              </a:tblGrid>
              <a:tr h="303984">
                <a:tc gridSpan="3">
                  <a:txBody>
                    <a:bodyPr/>
                    <a:lstStyle/>
                    <a:p>
                      <a:pPr algn="ctr" fontAlgn="b"/>
                      <a:r>
                        <a:rPr lang="en-US" sz="1800" b="1" i="0" u="none" strike="noStrike" dirty="0">
                          <a:solidFill>
                            <a:srgbClr val="000000"/>
                          </a:solidFill>
                          <a:effectLst/>
                          <a:latin typeface="+mn-lt"/>
                        </a:rPr>
                        <a:t>AND </a:t>
                      </a:r>
                      <a:r>
                        <a:rPr lang="en-US" sz="1800" b="0" i="0" u="none" strike="noStrike" dirty="0">
                          <a:solidFill>
                            <a:srgbClr val="000000"/>
                          </a:solidFill>
                          <a:effectLst/>
                          <a:latin typeface="+mn-lt"/>
                        </a:rPr>
                        <a:t>Truth Table</a:t>
                      </a:r>
                    </a:p>
                  </a:txBody>
                  <a:tcPr marL="10482" marR="10482" marT="10482" marB="0" anchor="b">
                    <a:noFill/>
                  </a:tcPr>
                </a:tc>
                <a:tc hMerge="1">
                  <a:txBody>
                    <a:bodyPr/>
                    <a:lstStyle/>
                    <a:p>
                      <a:pPr algn="ctr" fontAlgn="b"/>
                      <a:endParaRPr lang="en-US" sz="1800" b="0" i="0" u="none" strike="noStrike" dirty="0">
                        <a:solidFill>
                          <a:srgbClr val="000000"/>
                        </a:solidFill>
                        <a:effectLst/>
                        <a:latin typeface="Aptos Narrow" panose="020B0004020202020204" pitchFamily="34" charset="0"/>
                      </a:endParaRPr>
                    </a:p>
                  </a:txBody>
                  <a:tcPr marL="10482" marR="10482" marT="10482" marB="0" anchor="b">
                    <a:solidFill>
                      <a:schemeClr val="bg1">
                        <a:lumMod val="85000"/>
                      </a:schemeClr>
                    </a:solidFill>
                  </a:tcPr>
                </a:tc>
                <a:tc hMerge="1">
                  <a:txBody>
                    <a:bodyPr/>
                    <a:lstStyle/>
                    <a:p>
                      <a:pPr algn="ctr" fontAlgn="b"/>
                      <a:endParaRPr lang="en-US" sz="1800" b="0" i="0" u="none" strike="noStrike" dirty="0">
                        <a:solidFill>
                          <a:srgbClr val="000000"/>
                        </a:solidFill>
                        <a:effectLst/>
                        <a:latin typeface="Aptos Narrow" panose="020B0004020202020204" pitchFamily="34" charset="0"/>
                      </a:endParaRPr>
                    </a:p>
                  </a:txBody>
                  <a:tcPr marL="10482" marR="10482" marT="10482" marB="0" anchor="b">
                    <a:solidFill>
                      <a:schemeClr val="bg1">
                        <a:lumMod val="85000"/>
                      </a:schemeClr>
                    </a:solidFill>
                  </a:tcPr>
                </a:tc>
                <a:extLst>
                  <a:ext uri="{0D108BD9-81ED-4DB2-BD59-A6C34878D82A}">
                    <a16:rowId xmlns:a16="http://schemas.microsoft.com/office/drawing/2014/main" val="1917237635"/>
                  </a:ext>
                </a:extLst>
              </a:tr>
              <a:tr h="303984">
                <a:tc>
                  <a:txBody>
                    <a:bodyPr/>
                    <a:lstStyle/>
                    <a:p>
                      <a:pPr algn="ctr" fontAlgn="b"/>
                      <a:r>
                        <a:rPr lang="en-US" sz="1800" b="1" u="none" strike="noStrike" dirty="0">
                          <a:effectLst/>
                          <a:latin typeface="+mn-lt"/>
                        </a:rPr>
                        <a:t>A</a:t>
                      </a:r>
                      <a:endParaRPr lang="en-US" sz="1800" b="1" i="0" u="none" strike="noStrike" dirty="0">
                        <a:solidFill>
                          <a:srgbClr val="000000"/>
                        </a:solidFill>
                        <a:effectLst/>
                        <a:latin typeface="+mn-lt"/>
                      </a:endParaRPr>
                    </a:p>
                  </a:txBody>
                  <a:tcPr marL="10482" marR="10482" marT="10482" marB="0" anchor="b">
                    <a:solidFill>
                      <a:schemeClr val="bg2">
                        <a:lumMod val="90000"/>
                      </a:schemeClr>
                    </a:solidFill>
                  </a:tcPr>
                </a:tc>
                <a:tc>
                  <a:txBody>
                    <a:bodyPr/>
                    <a:lstStyle/>
                    <a:p>
                      <a:pPr algn="ctr" fontAlgn="b"/>
                      <a:r>
                        <a:rPr lang="en-US" sz="1800" b="1" u="none" strike="noStrike" dirty="0">
                          <a:effectLst/>
                          <a:latin typeface="+mn-lt"/>
                        </a:rPr>
                        <a:t>B</a:t>
                      </a:r>
                      <a:endParaRPr lang="en-US" sz="1800" b="1" i="0" u="none" strike="noStrike" dirty="0">
                        <a:solidFill>
                          <a:srgbClr val="000000"/>
                        </a:solidFill>
                        <a:effectLst/>
                        <a:latin typeface="+mn-lt"/>
                      </a:endParaRPr>
                    </a:p>
                  </a:txBody>
                  <a:tcPr marL="10482" marR="10482" marT="10482" marB="0" anchor="b">
                    <a:solidFill>
                      <a:schemeClr val="bg2">
                        <a:lumMod val="90000"/>
                      </a:schemeClr>
                    </a:solidFill>
                  </a:tcPr>
                </a:tc>
                <a:tc>
                  <a:txBody>
                    <a:bodyPr/>
                    <a:lstStyle/>
                    <a:p>
                      <a:pPr algn="ctr" fontAlgn="b"/>
                      <a:r>
                        <a:rPr lang="en-US" sz="1800" b="1" u="none" strike="noStrike" dirty="0">
                          <a:effectLst/>
                          <a:latin typeface="+mn-lt"/>
                        </a:rPr>
                        <a:t>A and B</a:t>
                      </a:r>
                      <a:endParaRPr lang="en-US" sz="1800" b="1" i="0" u="none" strike="noStrike" dirty="0">
                        <a:solidFill>
                          <a:srgbClr val="000000"/>
                        </a:solidFill>
                        <a:effectLst/>
                        <a:latin typeface="+mn-lt"/>
                      </a:endParaRPr>
                    </a:p>
                  </a:txBody>
                  <a:tcPr marL="10482" marR="10482" marT="10482" marB="0" anchor="b">
                    <a:solidFill>
                      <a:schemeClr val="bg2">
                        <a:lumMod val="90000"/>
                      </a:schemeClr>
                    </a:solidFill>
                  </a:tcPr>
                </a:tc>
                <a:extLst>
                  <a:ext uri="{0D108BD9-81ED-4DB2-BD59-A6C34878D82A}">
                    <a16:rowId xmlns:a16="http://schemas.microsoft.com/office/drawing/2014/main" val="4167430394"/>
                  </a:ext>
                </a:extLst>
              </a:tr>
              <a:tr h="303984">
                <a:tc>
                  <a:txBody>
                    <a:bodyPr/>
                    <a:lstStyle/>
                    <a:p>
                      <a:pPr algn="ctr" fontAlgn="b"/>
                      <a:r>
                        <a:rPr lang="en-US" sz="1800" u="none" strike="noStrike" dirty="0">
                          <a:effectLst/>
                          <a:latin typeface="+mn-lt"/>
                        </a:rPr>
                        <a:t>TRUE</a:t>
                      </a:r>
                      <a:endParaRPr lang="en-US" sz="1800" b="0" i="0" u="none" strike="noStrike" dirty="0">
                        <a:solidFill>
                          <a:srgbClr val="000000"/>
                        </a:solidFill>
                        <a:effectLst/>
                        <a:latin typeface="+mn-lt"/>
                      </a:endParaRPr>
                    </a:p>
                  </a:txBody>
                  <a:tcPr marL="10482" marR="10482" marT="10482" marB="0" anchor="b"/>
                </a:tc>
                <a:tc>
                  <a:txBody>
                    <a:bodyPr/>
                    <a:lstStyle/>
                    <a:p>
                      <a:pPr algn="ctr" fontAlgn="b"/>
                      <a:r>
                        <a:rPr lang="en-US" sz="1800" u="none" strike="noStrike" dirty="0">
                          <a:effectLst/>
                          <a:latin typeface="+mn-lt"/>
                        </a:rPr>
                        <a:t>TRUE</a:t>
                      </a:r>
                      <a:endParaRPr lang="en-US" sz="1800" b="0" i="0" u="none" strike="noStrike" dirty="0">
                        <a:solidFill>
                          <a:srgbClr val="000000"/>
                        </a:solidFill>
                        <a:effectLst/>
                        <a:latin typeface="+mn-lt"/>
                      </a:endParaRPr>
                    </a:p>
                  </a:txBody>
                  <a:tcPr marL="10482" marR="10482" marT="10482" marB="0" anchor="b"/>
                </a:tc>
                <a:tc>
                  <a:txBody>
                    <a:bodyPr/>
                    <a:lstStyle/>
                    <a:p>
                      <a:pPr algn="ctr" fontAlgn="b"/>
                      <a:r>
                        <a:rPr lang="en-US" sz="1800" u="none" strike="noStrike" dirty="0">
                          <a:effectLst/>
                          <a:latin typeface="+mn-lt"/>
                        </a:rPr>
                        <a:t>TRUE</a:t>
                      </a:r>
                      <a:endParaRPr lang="en-US" sz="1800" b="0" i="0" u="none" strike="noStrike" dirty="0">
                        <a:solidFill>
                          <a:srgbClr val="000000"/>
                        </a:solidFill>
                        <a:effectLst/>
                        <a:latin typeface="+mn-lt"/>
                      </a:endParaRPr>
                    </a:p>
                  </a:txBody>
                  <a:tcPr marL="10482" marR="10482" marT="10482" marB="0" anchor="b"/>
                </a:tc>
                <a:extLst>
                  <a:ext uri="{0D108BD9-81ED-4DB2-BD59-A6C34878D82A}">
                    <a16:rowId xmlns:a16="http://schemas.microsoft.com/office/drawing/2014/main" val="2758933365"/>
                  </a:ext>
                </a:extLst>
              </a:tr>
              <a:tr h="303984">
                <a:tc>
                  <a:txBody>
                    <a:bodyPr/>
                    <a:lstStyle/>
                    <a:p>
                      <a:pPr algn="ctr" fontAlgn="b"/>
                      <a:r>
                        <a:rPr lang="en-US" sz="1800" u="none" strike="noStrike" dirty="0">
                          <a:effectLst/>
                          <a:latin typeface="+mn-lt"/>
                        </a:rPr>
                        <a:t>TRUE</a:t>
                      </a:r>
                      <a:endParaRPr lang="en-US" sz="1800" b="0" i="0" u="none" strike="noStrike" dirty="0">
                        <a:solidFill>
                          <a:srgbClr val="000000"/>
                        </a:solidFill>
                        <a:effectLst/>
                        <a:latin typeface="+mn-lt"/>
                      </a:endParaRPr>
                    </a:p>
                  </a:txBody>
                  <a:tcPr marL="10482" marR="10482" marT="10482" marB="0" anchor="b"/>
                </a:tc>
                <a:tc>
                  <a:txBody>
                    <a:bodyPr/>
                    <a:lstStyle/>
                    <a:p>
                      <a:pPr algn="ctr" fontAlgn="b"/>
                      <a:r>
                        <a:rPr lang="en-US" sz="1800" u="none" strike="noStrike" dirty="0">
                          <a:effectLst/>
                          <a:latin typeface="+mn-lt"/>
                        </a:rPr>
                        <a:t>FALSE</a:t>
                      </a:r>
                      <a:endParaRPr lang="en-US" sz="1800" b="0" i="0" u="none" strike="noStrike" dirty="0">
                        <a:solidFill>
                          <a:srgbClr val="000000"/>
                        </a:solidFill>
                        <a:effectLst/>
                        <a:latin typeface="+mn-lt"/>
                      </a:endParaRPr>
                    </a:p>
                  </a:txBody>
                  <a:tcPr marL="10482" marR="10482" marT="10482" marB="0" anchor="b"/>
                </a:tc>
                <a:tc>
                  <a:txBody>
                    <a:bodyPr/>
                    <a:lstStyle/>
                    <a:p>
                      <a:pPr algn="ctr" fontAlgn="b"/>
                      <a:r>
                        <a:rPr lang="en-US" sz="1800" u="none" strike="noStrike" dirty="0">
                          <a:effectLst/>
                          <a:latin typeface="+mn-lt"/>
                        </a:rPr>
                        <a:t>FALSE</a:t>
                      </a:r>
                      <a:endParaRPr lang="en-US" sz="1800" b="0" i="0" u="none" strike="noStrike" dirty="0">
                        <a:solidFill>
                          <a:srgbClr val="000000"/>
                        </a:solidFill>
                        <a:effectLst/>
                        <a:latin typeface="+mn-lt"/>
                      </a:endParaRPr>
                    </a:p>
                  </a:txBody>
                  <a:tcPr marL="10482" marR="10482" marT="10482" marB="0" anchor="b"/>
                </a:tc>
                <a:extLst>
                  <a:ext uri="{0D108BD9-81ED-4DB2-BD59-A6C34878D82A}">
                    <a16:rowId xmlns:a16="http://schemas.microsoft.com/office/drawing/2014/main" val="622539510"/>
                  </a:ext>
                </a:extLst>
              </a:tr>
              <a:tr h="303984">
                <a:tc>
                  <a:txBody>
                    <a:bodyPr/>
                    <a:lstStyle/>
                    <a:p>
                      <a:pPr algn="ctr" fontAlgn="b"/>
                      <a:r>
                        <a:rPr lang="en-US" sz="1800" u="none" strike="noStrike">
                          <a:effectLst/>
                          <a:latin typeface="+mn-lt"/>
                        </a:rPr>
                        <a:t>FALSE</a:t>
                      </a:r>
                      <a:endParaRPr lang="en-US" sz="1800" b="0" i="0" u="none" strike="noStrike">
                        <a:solidFill>
                          <a:srgbClr val="000000"/>
                        </a:solidFill>
                        <a:effectLst/>
                        <a:latin typeface="+mn-lt"/>
                      </a:endParaRPr>
                    </a:p>
                  </a:txBody>
                  <a:tcPr marL="10482" marR="10482" marT="10482" marB="0" anchor="b"/>
                </a:tc>
                <a:tc>
                  <a:txBody>
                    <a:bodyPr/>
                    <a:lstStyle/>
                    <a:p>
                      <a:pPr algn="ctr" fontAlgn="b"/>
                      <a:r>
                        <a:rPr lang="en-US" sz="1800" u="none" strike="noStrike">
                          <a:effectLst/>
                          <a:latin typeface="+mn-lt"/>
                        </a:rPr>
                        <a:t>TRUE</a:t>
                      </a:r>
                      <a:endParaRPr lang="en-US" sz="1800" b="0" i="0" u="none" strike="noStrike">
                        <a:solidFill>
                          <a:srgbClr val="000000"/>
                        </a:solidFill>
                        <a:effectLst/>
                        <a:latin typeface="+mn-lt"/>
                      </a:endParaRPr>
                    </a:p>
                  </a:txBody>
                  <a:tcPr marL="10482" marR="10482" marT="10482" marB="0" anchor="b"/>
                </a:tc>
                <a:tc>
                  <a:txBody>
                    <a:bodyPr/>
                    <a:lstStyle/>
                    <a:p>
                      <a:pPr algn="ctr" fontAlgn="b"/>
                      <a:r>
                        <a:rPr lang="en-US" sz="1800" u="none" strike="noStrike" dirty="0">
                          <a:effectLst/>
                          <a:latin typeface="+mn-lt"/>
                        </a:rPr>
                        <a:t>FALSE</a:t>
                      </a:r>
                      <a:endParaRPr lang="en-US" sz="1800" b="0" i="0" u="none" strike="noStrike" dirty="0">
                        <a:solidFill>
                          <a:srgbClr val="000000"/>
                        </a:solidFill>
                        <a:effectLst/>
                        <a:latin typeface="+mn-lt"/>
                      </a:endParaRPr>
                    </a:p>
                  </a:txBody>
                  <a:tcPr marL="10482" marR="10482" marT="10482" marB="0" anchor="b"/>
                </a:tc>
                <a:extLst>
                  <a:ext uri="{0D108BD9-81ED-4DB2-BD59-A6C34878D82A}">
                    <a16:rowId xmlns:a16="http://schemas.microsoft.com/office/drawing/2014/main" val="2505161183"/>
                  </a:ext>
                </a:extLst>
              </a:tr>
              <a:tr h="303984">
                <a:tc>
                  <a:txBody>
                    <a:bodyPr/>
                    <a:lstStyle/>
                    <a:p>
                      <a:pPr algn="ctr" fontAlgn="b"/>
                      <a:r>
                        <a:rPr lang="en-US" sz="1800" u="none" strike="noStrike">
                          <a:effectLst/>
                          <a:latin typeface="+mn-lt"/>
                        </a:rPr>
                        <a:t>FALSE</a:t>
                      </a:r>
                      <a:endParaRPr lang="en-US" sz="1800" b="0" i="0" u="none" strike="noStrike">
                        <a:solidFill>
                          <a:srgbClr val="000000"/>
                        </a:solidFill>
                        <a:effectLst/>
                        <a:latin typeface="+mn-lt"/>
                      </a:endParaRPr>
                    </a:p>
                  </a:txBody>
                  <a:tcPr marL="10482" marR="10482" marT="10482" marB="0" anchor="b"/>
                </a:tc>
                <a:tc>
                  <a:txBody>
                    <a:bodyPr/>
                    <a:lstStyle/>
                    <a:p>
                      <a:pPr algn="ctr" fontAlgn="b"/>
                      <a:r>
                        <a:rPr lang="en-US" sz="1800" u="none" strike="noStrike">
                          <a:effectLst/>
                          <a:latin typeface="+mn-lt"/>
                        </a:rPr>
                        <a:t>FALSE</a:t>
                      </a:r>
                      <a:endParaRPr lang="en-US" sz="1800" b="0" i="0" u="none" strike="noStrike">
                        <a:solidFill>
                          <a:srgbClr val="000000"/>
                        </a:solidFill>
                        <a:effectLst/>
                        <a:latin typeface="+mn-lt"/>
                      </a:endParaRPr>
                    </a:p>
                  </a:txBody>
                  <a:tcPr marL="10482" marR="10482" marT="10482" marB="0" anchor="b"/>
                </a:tc>
                <a:tc>
                  <a:txBody>
                    <a:bodyPr/>
                    <a:lstStyle/>
                    <a:p>
                      <a:pPr algn="ctr" fontAlgn="b"/>
                      <a:r>
                        <a:rPr lang="en-US" sz="1800" u="none" strike="noStrike" dirty="0">
                          <a:effectLst/>
                          <a:latin typeface="+mn-lt"/>
                        </a:rPr>
                        <a:t>FALSE</a:t>
                      </a:r>
                      <a:endParaRPr lang="en-US" sz="1800" b="0" i="0" u="none" strike="noStrike" dirty="0">
                        <a:solidFill>
                          <a:srgbClr val="000000"/>
                        </a:solidFill>
                        <a:effectLst/>
                        <a:latin typeface="+mn-lt"/>
                      </a:endParaRPr>
                    </a:p>
                  </a:txBody>
                  <a:tcPr marL="10482" marR="10482" marT="10482" marB="0" anchor="b"/>
                </a:tc>
                <a:extLst>
                  <a:ext uri="{0D108BD9-81ED-4DB2-BD59-A6C34878D82A}">
                    <a16:rowId xmlns:a16="http://schemas.microsoft.com/office/drawing/2014/main" val="1440735916"/>
                  </a:ext>
                </a:extLst>
              </a:tr>
            </a:tbl>
          </a:graphicData>
        </a:graphic>
      </p:graphicFrame>
    </p:spTree>
    <p:extLst>
      <p:ext uri="{BB962C8B-B14F-4D97-AF65-F5344CB8AC3E}">
        <p14:creationId xmlns:p14="http://schemas.microsoft.com/office/powerpoint/2010/main" val="22350215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53CF0-8C8A-3502-4027-4509888858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ADB94A-688D-AB59-3000-2DF0D761B845}"/>
              </a:ext>
            </a:extLst>
          </p:cNvPr>
          <p:cNvSpPr>
            <a:spLocks noGrp="1"/>
          </p:cNvSpPr>
          <p:nvPr>
            <p:ph type="title"/>
          </p:nvPr>
        </p:nvSpPr>
        <p:spPr/>
        <p:txBody>
          <a:bodyPr/>
          <a:lstStyle/>
          <a:p>
            <a:r>
              <a:rPr lang="en-US" dirty="0"/>
              <a:t>Boolean: Operators – Logical Operators: OR</a:t>
            </a:r>
          </a:p>
        </p:txBody>
      </p:sp>
      <p:sp>
        <p:nvSpPr>
          <p:cNvPr id="3" name="Content Placeholder 2">
            <a:extLst>
              <a:ext uri="{FF2B5EF4-FFF2-40B4-BE49-F238E27FC236}">
                <a16:creationId xmlns:a16="http://schemas.microsoft.com/office/drawing/2014/main" id="{66D59734-1DE7-44D6-AB43-DC63DCDE0D4F}"/>
              </a:ext>
            </a:extLst>
          </p:cNvPr>
          <p:cNvSpPr>
            <a:spLocks noGrp="1"/>
          </p:cNvSpPr>
          <p:nvPr>
            <p:ph idx="1"/>
          </p:nvPr>
        </p:nvSpPr>
        <p:spPr/>
        <p:txBody>
          <a:bodyPr/>
          <a:lstStyle/>
          <a:p>
            <a:r>
              <a:rPr lang="en-US" dirty="0"/>
              <a:t>The </a:t>
            </a:r>
            <a:r>
              <a:rPr lang="en-US" b="1" dirty="0"/>
              <a:t>OR</a:t>
            </a:r>
            <a:r>
              <a:rPr lang="en-US" dirty="0"/>
              <a:t> operator takes two operands. Both or either operand needs to evaluate as </a:t>
            </a:r>
            <a:r>
              <a:rPr lang="en-US" b="1" dirty="0"/>
              <a:t>True</a:t>
            </a:r>
            <a:r>
              <a:rPr lang="en-US" dirty="0"/>
              <a:t> to evaluate the whole expression as </a:t>
            </a:r>
            <a:r>
              <a:rPr lang="en-US" b="1" dirty="0"/>
              <a:t>True</a:t>
            </a:r>
            <a:r>
              <a:rPr lang="en-US" dirty="0"/>
              <a:t>.</a:t>
            </a:r>
          </a:p>
          <a:p>
            <a:r>
              <a:rPr lang="en-US" dirty="0"/>
              <a:t>If both operand evaluate as </a:t>
            </a:r>
            <a:r>
              <a:rPr lang="en-US" b="1" dirty="0"/>
              <a:t>False</a:t>
            </a:r>
            <a:r>
              <a:rPr lang="en-US" dirty="0"/>
              <a:t>, then the expression evaluates as </a:t>
            </a:r>
            <a:r>
              <a:rPr lang="en-US" b="1" dirty="0"/>
              <a:t>False</a:t>
            </a:r>
            <a:r>
              <a:rPr lang="en-US" dirty="0"/>
              <a:t>.</a:t>
            </a:r>
          </a:p>
        </p:txBody>
      </p:sp>
      <p:graphicFrame>
        <p:nvGraphicFramePr>
          <p:cNvPr id="4" name="Table 3">
            <a:extLst>
              <a:ext uri="{FF2B5EF4-FFF2-40B4-BE49-F238E27FC236}">
                <a16:creationId xmlns:a16="http://schemas.microsoft.com/office/drawing/2014/main" id="{E9DAEA85-A9A2-E993-7816-D47AEAE4FB54}"/>
              </a:ext>
            </a:extLst>
          </p:cNvPr>
          <p:cNvGraphicFramePr>
            <a:graphicFrameLocks noGrp="1"/>
          </p:cNvGraphicFramePr>
          <p:nvPr>
            <p:extLst>
              <p:ext uri="{D42A27DB-BD31-4B8C-83A1-F6EECF244321}">
                <p14:modId xmlns:p14="http://schemas.microsoft.com/office/powerpoint/2010/main" val="1363328644"/>
              </p:ext>
            </p:extLst>
          </p:nvPr>
        </p:nvGraphicFramePr>
        <p:xfrm>
          <a:off x="1175513" y="4274730"/>
          <a:ext cx="3026979" cy="1828800"/>
        </p:xfrm>
        <a:graphic>
          <a:graphicData uri="http://schemas.openxmlformats.org/drawingml/2006/table">
            <a:tbl>
              <a:tblPr firstRow="1">
                <a:tableStyleId>{5C22544A-7EE6-4342-B048-85BDC9FD1C3A}</a:tableStyleId>
              </a:tblPr>
              <a:tblGrid>
                <a:gridCol w="1008993">
                  <a:extLst>
                    <a:ext uri="{9D8B030D-6E8A-4147-A177-3AD203B41FA5}">
                      <a16:colId xmlns:a16="http://schemas.microsoft.com/office/drawing/2014/main" val="4237954642"/>
                    </a:ext>
                  </a:extLst>
                </a:gridCol>
                <a:gridCol w="1008993">
                  <a:extLst>
                    <a:ext uri="{9D8B030D-6E8A-4147-A177-3AD203B41FA5}">
                      <a16:colId xmlns:a16="http://schemas.microsoft.com/office/drawing/2014/main" val="753414194"/>
                    </a:ext>
                  </a:extLst>
                </a:gridCol>
                <a:gridCol w="1008993">
                  <a:extLst>
                    <a:ext uri="{9D8B030D-6E8A-4147-A177-3AD203B41FA5}">
                      <a16:colId xmlns:a16="http://schemas.microsoft.com/office/drawing/2014/main" val="2581609411"/>
                    </a:ext>
                  </a:extLst>
                </a:gridCol>
              </a:tblGrid>
              <a:tr h="304800">
                <a:tc gridSpan="3">
                  <a:txBody>
                    <a:bodyPr/>
                    <a:lstStyle/>
                    <a:p>
                      <a:pPr algn="ctr" fontAlgn="b"/>
                      <a:r>
                        <a:rPr lang="en-US" sz="1800" b="1" i="0" u="none" strike="noStrike" dirty="0">
                          <a:solidFill>
                            <a:srgbClr val="000000"/>
                          </a:solidFill>
                          <a:effectLst/>
                          <a:latin typeface="+mj-lt"/>
                        </a:rPr>
                        <a:t>OR</a:t>
                      </a:r>
                      <a:r>
                        <a:rPr lang="en-US" sz="1800" b="0" i="0" u="none" strike="noStrike" dirty="0">
                          <a:solidFill>
                            <a:srgbClr val="000000"/>
                          </a:solidFill>
                          <a:effectLst/>
                          <a:latin typeface="+mj-lt"/>
                        </a:rPr>
                        <a:t> Truth Table</a:t>
                      </a:r>
                    </a:p>
                  </a:txBody>
                  <a:tcPr marL="10510" marR="10510" marT="10510" marB="0" anchor="b">
                    <a:noFill/>
                  </a:tcPr>
                </a:tc>
                <a:tc hMerge="1">
                  <a:txBody>
                    <a:bodyPr/>
                    <a:lstStyle/>
                    <a:p>
                      <a:pPr algn="ctr" fontAlgn="b"/>
                      <a:endParaRPr lang="en-US" sz="1800" b="0" i="0" u="none" strike="noStrike" dirty="0">
                        <a:solidFill>
                          <a:srgbClr val="000000"/>
                        </a:solidFill>
                        <a:effectLst/>
                        <a:latin typeface="Aptos Narrow" panose="020B0004020202020204" pitchFamily="34" charset="0"/>
                      </a:endParaRPr>
                    </a:p>
                  </a:txBody>
                  <a:tcPr marL="10510" marR="10510" marT="10510" marB="0" anchor="b"/>
                </a:tc>
                <a:tc hMerge="1">
                  <a:txBody>
                    <a:bodyPr/>
                    <a:lstStyle/>
                    <a:p>
                      <a:pPr algn="ctr" fontAlgn="b"/>
                      <a:endParaRPr lang="en-US" sz="1800" b="0" i="0" u="none" strike="noStrike" dirty="0">
                        <a:solidFill>
                          <a:srgbClr val="000000"/>
                        </a:solidFill>
                        <a:effectLst/>
                        <a:latin typeface="Aptos Narrow" panose="020B0004020202020204" pitchFamily="34" charset="0"/>
                      </a:endParaRPr>
                    </a:p>
                  </a:txBody>
                  <a:tcPr marL="10510" marR="10510" marT="10510" marB="0" anchor="b"/>
                </a:tc>
                <a:extLst>
                  <a:ext uri="{0D108BD9-81ED-4DB2-BD59-A6C34878D82A}">
                    <a16:rowId xmlns:a16="http://schemas.microsoft.com/office/drawing/2014/main" val="4138696742"/>
                  </a:ext>
                </a:extLst>
              </a:tr>
              <a:tr h="304800">
                <a:tc>
                  <a:txBody>
                    <a:bodyPr/>
                    <a:lstStyle/>
                    <a:p>
                      <a:pPr algn="ctr" fontAlgn="b"/>
                      <a:r>
                        <a:rPr lang="en-US" sz="1800" b="1" u="none" strike="noStrike" dirty="0">
                          <a:effectLst/>
                          <a:latin typeface="+mj-lt"/>
                        </a:rPr>
                        <a:t>A</a:t>
                      </a:r>
                      <a:endParaRPr lang="en-US" sz="1800" b="1" i="0" u="none" strike="noStrike" dirty="0">
                        <a:solidFill>
                          <a:srgbClr val="000000"/>
                        </a:solidFill>
                        <a:effectLst/>
                        <a:latin typeface="+mj-lt"/>
                      </a:endParaRPr>
                    </a:p>
                  </a:txBody>
                  <a:tcPr marL="10510" marR="10510" marT="10510" marB="0" anchor="b">
                    <a:solidFill>
                      <a:schemeClr val="bg2">
                        <a:lumMod val="90000"/>
                      </a:schemeClr>
                    </a:solidFill>
                  </a:tcPr>
                </a:tc>
                <a:tc>
                  <a:txBody>
                    <a:bodyPr/>
                    <a:lstStyle/>
                    <a:p>
                      <a:pPr algn="ctr" fontAlgn="b"/>
                      <a:r>
                        <a:rPr lang="en-US" sz="1800" b="1" u="none" strike="noStrike" dirty="0">
                          <a:effectLst/>
                          <a:latin typeface="+mj-lt"/>
                        </a:rPr>
                        <a:t>B</a:t>
                      </a:r>
                      <a:endParaRPr lang="en-US" sz="1800" b="1" i="0" u="none" strike="noStrike" dirty="0">
                        <a:solidFill>
                          <a:srgbClr val="000000"/>
                        </a:solidFill>
                        <a:effectLst/>
                        <a:latin typeface="+mj-lt"/>
                      </a:endParaRPr>
                    </a:p>
                  </a:txBody>
                  <a:tcPr marL="10510" marR="10510" marT="10510" marB="0" anchor="b">
                    <a:solidFill>
                      <a:schemeClr val="bg2">
                        <a:lumMod val="90000"/>
                      </a:schemeClr>
                    </a:solidFill>
                  </a:tcPr>
                </a:tc>
                <a:tc>
                  <a:txBody>
                    <a:bodyPr/>
                    <a:lstStyle/>
                    <a:p>
                      <a:pPr algn="ctr" fontAlgn="b"/>
                      <a:r>
                        <a:rPr lang="en-US" sz="1800" b="1" u="none" strike="noStrike" dirty="0">
                          <a:effectLst/>
                          <a:latin typeface="+mj-lt"/>
                        </a:rPr>
                        <a:t>A or B</a:t>
                      </a:r>
                      <a:endParaRPr lang="en-US" sz="1800" b="1" i="0" u="none" strike="noStrike" dirty="0">
                        <a:solidFill>
                          <a:srgbClr val="000000"/>
                        </a:solidFill>
                        <a:effectLst/>
                        <a:latin typeface="+mj-lt"/>
                      </a:endParaRPr>
                    </a:p>
                  </a:txBody>
                  <a:tcPr marL="10510" marR="10510" marT="10510" marB="0" anchor="b">
                    <a:solidFill>
                      <a:schemeClr val="bg2">
                        <a:lumMod val="90000"/>
                      </a:schemeClr>
                    </a:solidFill>
                  </a:tcPr>
                </a:tc>
                <a:extLst>
                  <a:ext uri="{0D108BD9-81ED-4DB2-BD59-A6C34878D82A}">
                    <a16:rowId xmlns:a16="http://schemas.microsoft.com/office/drawing/2014/main" val="3315029816"/>
                  </a:ext>
                </a:extLst>
              </a:tr>
              <a:tr h="304800">
                <a:tc>
                  <a:txBody>
                    <a:bodyPr/>
                    <a:lstStyle/>
                    <a:p>
                      <a:pPr algn="ctr" fontAlgn="b"/>
                      <a:r>
                        <a:rPr lang="en-US" sz="1800" u="none" strike="noStrike" dirty="0">
                          <a:effectLst/>
                          <a:latin typeface="+mj-lt"/>
                        </a:rPr>
                        <a:t>TRUE</a:t>
                      </a:r>
                      <a:endParaRPr lang="en-US" sz="1800" b="0" i="0" u="none" strike="noStrike" dirty="0">
                        <a:solidFill>
                          <a:srgbClr val="000000"/>
                        </a:solidFill>
                        <a:effectLst/>
                        <a:latin typeface="+mj-lt"/>
                      </a:endParaRPr>
                    </a:p>
                  </a:txBody>
                  <a:tcPr marL="10510" marR="10510" marT="10510" marB="0" anchor="b"/>
                </a:tc>
                <a:tc>
                  <a:txBody>
                    <a:bodyPr/>
                    <a:lstStyle/>
                    <a:p>
                      <a:pPr algn="ctr" fontAlgn="b"/>
                      <a:r>
                        <a:rPr lang="en-US" sz="1800" u="none" strike="noStrike" dirty="0">
                          <a:effectLst/>
                          <a:latin typeface="+mj-lt"/>
                        </a:rPr>
                        <a:t>TRUE</a:t>
                      </a:r>
                      <a:endParaRPr lang="en-US" sz="1800" b="0" i="0" u="none" strike="noStrike" dirty="0">
                        <a:solidFill>
                          <a:srgbClr val="000000"/>
                        </a:solidFill>
                        <a:effectLst/>
                        <a:latin typeface="+mj-lt"/>
                      </a:endParaRPr>
                    </a:p>
                  </a:txBody>
                  <a:tcPr marL="10510" marR="10510" marT="10510" marB="0" anchor="b"/>
                </a:tc>
                <a:tc>
                  <a:txBody>
                    <a:bodyPr/>
                    <a:lstStyle/>
                    <a:p>
                      <a:pPr algn="ctr" fontAlgn="b"/>
                      <a:r>
                        <a:rPr lang="en-US" sz="1800" u="none" strike="noStrike">
                          <a:effectLst/>
                          <a:latin typeface="+mj-lt"/>
                        </a:rPr>
                        <a:t>TRUE</a:t>
                      </a:r>
                      <a:endParaRPr lang="en-US" sz="1800" b="0" i="0" u="none" strike="noStrike">
                        <a:solidFill>
                          <a:srgbClr val="000000"/>
                        </a:solidFill>
                        <a:effectLst/>
                        <a:latin typeface="+mj-lt"/>
                      </a:endParaRPr>
                    </a:p>
                  </a:txBody>
                  <a:tcPr marL="10510" marR="10510" marT="10510" marB="0" anchor="b"/>
                </a:tc>
                <a:extLst>
                  <a:ext uri="{0D108BD9-81ED-4DB2-BD59-A6C34878D82A}">
                    <a16:rowId xmlns:a16="http://schemas.microsoft.com/office/drawing/2014/main" val="1214743442"/>
                  </a:ext>
                </a:extLst>
              </a:tr>
              <a:tr h="304800">
                <a:tc>
                  <a:txBody>
                    <a:bodyPr/>
                    <a:lstStyle/>
                    <a:p>
                      <a:pPr algn="ctr" fontAlgn="b"/>
                      <a:r>
                        <a:rPr lang="en-US" sz="1800" u="none" strike="noStrike">
                          <a:effectLst/>
                          <a:latin typeface="+mj-lt"/>
                        </a:rPr>
                        <a:t>TRUE</a:t>
                      </a:r>
                      <a:endParaRPr lang="en-US" sz="1800" b="0" i="0" u="none" strike="noStrike">
                        <a:solidFill>
                          <a:srgbClr val="000000"/>
                        </a:solidFill>
                        <a:effectLst/>
                        <a:latin typeface="+mj-lt"/>
                      </a:endParaRPr>
                    </a:p>
                  </a:txBody>
                  <a:tcPr marL="10510" marR="10510" marT="10510" marB="0" anchor="b"/>
                </a:tc>
                <a:tc>
                  <a:txBody>
                    <a:bodyPr/>
                    <a:lstStyle/>
                    <a:p>
                      <a:pPr algn="ctr" fontAlgn="b"/>
                      <a:r>
                        <a:rPr lang="en-US" sz="1800" u="none" strike="noStrike" dirty="0">
                          <a:effectLst/>
                          <a:latin typeface="+mj-lt"/>
                        </a:rPr>
                        <a:t>FALSE</a:t>
                      </a:r>
                      <a:endParaRPr lang="en-US" sz="1800" b="0" i="0" u="none" strike="noStrike" dirty="0">
                        <a:solidFill>
                          <a:srgbClr val="000000"/>
                        </a:solidFill>
                        <a:effectLst/>
                        <a:latin typeface="+mj-lt"/>
                      </a:endParaRPr>
                    </a:p>
                  </a:txBody>
                  <a:tcPr marL="10510" marR="10510" marT="10510" marB="0" anchor="b"/>
                </a:tc>
                <a:tc>
                  <a:txBody>
                    <a:bodyPr/>
                    <a:lstStyle/>
                    <a:p>
                      <a:pPr algn="ctr" fontAlgn="b"/>
                      <a:r>
                        <a:rPr lang="en-US" sz="1800" u="none" strike="noStrike">
                          <a:effectLst/>
                          <a:latin typeface="+mj-lt"/>
                        </a:rPr>
                        <a:t>TRUE</a:t>
                      </a:r>
                      <a:endParaRPr lang="en-US" sz="1800" b="0" i="0" u="none" strike="noStrike">
                        <a:solidFill>
                          <a:srgbClr val="000000"/>
                        </a:solidFill>
                        <a:effectLst/>
                        <a:latin typeface="+mj-lt"/>
                      </a:endParaRPr>
                    </a:p>
                  </a:txBody>
                  <a:tcPr marL="10510" marR="10510" marT="10510" marB="0" anchor="b"/>
                </a:tc>
                <a:extLst>
                  <a:ext uri="{0D108BD9-81ED-4DB2-BD59-A6C34878D82A}">
                    <a16:rowId xmlns:a16="http://schemas.microsoft.com/office/drawing/2014/main" val="135835252"/>
                  </a:ext>
                </a:extLst>
              </a:tr>
              <a:tr h="304800">
                <a:tc>
                  <a:txBody>
                    <a:bodyPr/>
                    <a:lstStyle/>
                    <a:p>
                      <a:pPr algn="ctr" fontAlgn="b"/>
                      <a:r>
                        <a:rPr lang="en-US" sz="1800" u="none" strike="noStrike">
                          <a:effectLst/>
                          <a:latin typeface="+mj-lt"/>
                        </a:rPr>
                        <a:t>FALSE</a:t>
                      </a:r>
                      <a:endParaRPr lang="en-US" sz="1800" b="0" i="0" u="none" strike="noStrike">
                        <a:solidFill>
                          <a:srgbClr val="000000"/>
                        </a:solidFill>
                        <a:effectLst/>
                        <a:latin typeface="+mj-lt"/>
                      </a:endParaRPr>
                    </a:p>
                  </a:txBody>
                  <a:tcPr marL="10510" marR="10510" marT="10510" marB="0" anchor="b"/>
                </a:tc>
                <a:tc>
                  <a:txBody>
                    <a:bodyPr/>
                    <a:lstStyle/>
                    <a:p>
                      <a:pPr algn="ctr" fontAlgn="b"/>
                      <a:r>
                        <a:rPr lang="en-US" sz="1800" u="none" strike="noStrike" dirty="0">
                          <a:effectLst/>
                          <a:latin typeface="+mj-lt"/>
                        </a:rPr>
                        <a:t>TRUE</a:t>
                      </a:r>
                      <a:endParaRPr lang="en-US" sz="1800" b="0" i="0" u="none" strike="noStrike" dirty="0">
                        <a:solidFill>
                          <a:srgbClr val="000000"/>
                        </a:solidFill>
                        <a:effectLst/>
                        <a:latin typeface="+mj-lt"/>
                      </a:endParaRPr>
                    </a:p>
                  </a:txBody>
                  <a:tcPr marL="10510" marR="10510" marT="10510" marB="0" anchor="b"/>
                </a:tc>
                <a:tc>
                  <a:txBody>
                    <a:bodyPr/>
                    <a:lstStyle/>
                    <a:p>
                      <a:pPr algn="ctr" fontAlgn="b"/>
                      <a:r>
                        <a:rPr lang="en-US" sz="1800" u="none" strike="noStrike" dirty="0">
                          <a:effectLst/>
                          <a:latin typeface="+mj-lt"/>
                        </a:rPr>
                        <a:t>TRUE</a:t>
                      </a:r>
                      <a:endParaRPr lang="en-US" sz="1800" b="0" i="0" u="none" strike="noStrike" dirty="0">
                        <a:solidFill>
                          <a:srgbClr val="000000"/>
                        </a:solidFill>
                        <a:effectLst/>
                        <a:latin typeface="+mj-lt"/>
                      </a:endParaRPr>
                    </a:p>
                  </a:txBody>
                  <a:tcPr marL="10510" marR="10510" marT="10510" marB="0" anchor="b"/>
                </a:tc>
                <a:extLst>
                  <a:ext uri="{0D108BD9-81ED-4DB2-BD59-A6C34878D82A}">
                    <a16:rowId xmlns:a16="http://schemas.microsoft.com/office/drawing/2014/main" val="1423580514"/>
                  </a:ext>
                </a:extLst>
              </a:tr>
              <a:tr h="304800">
                <a:tc>
                  <a:txBody>
                    <a:bodyPr/>
                    <a:lstStyle/>
                    <a:p>
                      <a:pPr algn="ctr" fontAlgn="b"/>
                      <a:r>
                        <a:rPr lang="en-US" sz="1800" u="none" strike="noStrike">
                          <a:effectLst/>
                          <a:latin typeface="+mj-lt"/>
                        </a:rPr>
                        <a:t>FALSE</a:t>
                      </a:r>
                      <a:endParaRPr lang="en-US" sz="1800" b="0" i="0" u="none" strike="noStrike">
                        <a:solidFill>
                          <a:srgbClr val="000000"/>
                        </a:solidFill>
                        <a:effectLst/>
                        <a:latin typeface="+mj-lt"/>
                      </a:endParaRPr>
                    </a:p>
                  </a:txBody>
                  <a:tcPr marL="10510" marR="10510" marT="10510" marB="0" anchor="b"/>
                </a:tc>
                <a:tc>
                  <a:txBody>
                    <a:bodyPr/>
                    <a:lstStyle/>
                    <a:p>
                      <a:pPr algn="ctr" fontAlgn="b"/>
                      <a:r>
                        <a:rPr lang="en-US" sz="1800" u="none" strike="noStrike">
                          <a:effectLst/>
                          <a:latin typeface="+mj-lt"/>
                        </a:rPr>
                        <a:t>FALSE</a:t>
                      </a:r>
                      <a:endParaRPr lang="en-US" sz="1800" b="0" i="0" u="none" strike="noStrike">
                        <a:solidFill>
                          <a:srgbClr val="000000"/>
                        </a:solidFill>
                        <a:effectLst/>
                        <a:latin typeface="+mj-lt"/>
                      </a:endParaRPr>
                    </a:p>
                  </a:txBody>
                  <a:tcPr marL="10510" marR="10510" marT="10510" marB="0" anchor="b"/>
                </a:tc>
                <a:tc>
                  <a:txBody>
                    <a:bodyPr/>
                    <a:lstStyle/>
                    <a:p>
                      <a:pPr algn="ctr" fontAlgn="b"/>
                      <a:r>
                        <a:rPr lang="en-US" sz="1800" u="none" strike="noStrike" dirty="0">
                          <a:effectLst/>
                          <a:latin typeface="+mj-lt"/>
                        </a:rPr>
                        <a:t>FALSE</a:t>
                      </a:r>
                      <a:endParaRPr lang="en-US" sz="1800" b="0" i="0" u="none" strike="noStrike" dirty="0">
                        <a:solidFill>
                          <a:srgbClr val="000000"/>
                        </a:solidFill>
                        <a:effectLst/>
                        <a:latin typeface="+mj-lt"/>
                      </a:endParaRPr>
                    </a:p>
                  </a:txBody>
                  <a:tcPr marL="10510" marR="10510" marT="10510" marB="0" anchor="b"/>
                </a:tc>
                <a:extLst>
                  <a:ext uri="{0D108BD9-81ED-4DB2-BD59-A6C34878D82A}">
                    <a16:rowId xmlns:a16="http://schemas.microsoft.com/office/drawing/2014/main" val="2798062822"/>
                  </a:ext>
                </a:extLst>
              </a:tr>
            </a:tbl>
          </a:graphicData>
        </a:graphic>
      </p:graphicFrame>
    </p:spTree>
    <p:extLst>
      <p:ext uri="{BB962C8B-B14F-4D97-AF65-F5344CB8AC3E}">
        <p14:creationId xmlns:p14="http://schemas.microsoft.com/office/powerpoint/2010/main" val="462835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B7483-9625-9F22-3394-4D27CF5B8F32}"/>
              </a:ext>
            </a:extLst>
          </p:cNvPr>
          <p:cNvSpPr>
            <a:spLocks noGrp="1"/>
          </p:cNvSpPr>
          <p:nvPr>
            <p:ph type="title"/>
          </p:nvPr>
        </p:nvSpPr>
        <p:spPr/>
        <p:txBody>
          <a:bodyPr/>
          <a:lstStyle/>
          <a:p>
            <a:r>
              <a:rPr lang="en-US" dirty="0"/>
              <a:t>Boolean: Order of Precedence</a:t>
            </a:r>
          </a:p>
        </p:txBody>
      </p:sp>
      <p:sp>
        <p:nvSpPr>
          <p:cNvPr id="5" name="Text Placeholder 4">
            <a:extLst>
              <a:ext uri="{FF2B5EF4-FFF2-40B4-BE49-F238E27FC236}">
                <a16:creationId xmlns:a16="http://schemas.microsoft.com/office/drawing/2014/main" id="{8005A4FF-6F07-454D-D1DA-B4E0281F3239}"/>
              </a:ext>
            </a:extLst>
          </p:cNvPr>
          <p:cNvSpPr>
            <a:spLocks noGrp="1"/>
          </p:cNvSpPr>
          <p:nvPr>
            <p:ph type="body" sz="half" idx="2"/>
          </p:nvPr>
        </p:nvSpPr>
        <p:spPr/>
        <p:txBody>
          <a:bodyPr/>
          <a:lstStyle/>
          <a:p>
            <a:pPr marL="285750" indent="-285750">
              <a:buFont typeface="Arial" panose="020B0604020202020204" pitchFamily="34" charset="0"/>
              <a:buChar char="•"/>
            </a:pPr>
            <a:r>
              <a:rPr lang="en-US" b="1" i="0" dirty="0">
                <a:latin typeface="+mj-lt"/>
              </a:rPr>
              <a:t>Mathematical operators </a:t>
            </a:r>
            <a:r>
              <a:rPr lang="en-US" i="0" dirty="0">
                <a:latin typeface="+mj-lt"/>
              </a:rPr>
              <a:t>have a higher precedence than </a:t>
            </a:r>
            <a:r>
              <a:rPr lang="en-US" b="1" i="0" dirty="0">
                <a:latin typeface="+mj-lt"/>
              </a:rPr>
              <a:t>Comparison</a:t>
            </a:r>
            <a:r>
              <a:rPr lang="en-US" i="0" dirty="0">
                <a:latin typeface="+mj-lt"/>
              </a:rPr>
              <a:t> and </a:t>
            </a:r>
            <a:r>
              <a:rPr lang="en-US" b="1" i="0" dirty="0">
                <a:latin typeface="+mj-lt"/>
              </a:rPr>
              <a:t>Logical</a:t>
            </a:r>
            <a:r>
              <a:rPr lang="en-US" i="0" dirty="0">
                <a:latin typeface="+mj-lt"/>
              </a:rPr>
              <a:t> operators.</a:t>
            </a:r>
          </a:p>
          <a:p>
            <a:pPr marL="285750" indent="-285750">
              <a:buFont typeface="Arial" panose="020B0604020202020204" pitchFamily="34" charset="0"/>
              <a:buChar char="•"/>
            </a:pPr>
            <a:r>
              <a:rPr lang="en-US" b="1" i="0" dirty="0">
                <a:latin typeface="+mj-lt"/>
              </a:rPr>
              <a:t>Comparison</a:t>
            </a:r>
            <a:r>
              <a:rPr lang="en-US" i="0" dirty="0">
                <a:latin typeface="+mj-lt"/>
              </a:rPr>
              <a:t> operators have a higher precedence than </a:t>
            </a:r>
            <a:r>
              <a:rPr lang="en-US" b="1" i="0" dirty="0">
                <a:latin typeface="+mj-lt"/>
              </a:rPr>
              <a:t>Logical</a:t>
            </a:r>
            <a:r>
              <a:rPr lang="en-US" i="0" dirty="0">
                <a:latin typeface="+mj-lt"/>
              </a:rPr>
              <a:t> operators.</a:t>
            </a:r>
            <a:endParaRPr lang="en-US" b="1" i="0" dirty="0">
              <a:latin typeface="+mj-lt"/>
            </a:endParaRPr>
          </a:p>
          <a:p>
            <a:pPr marL="285750" indent="-285750">
              <a:buFont typeface="Arial" panose="020B0604020202020204" pitchFamily="34" charset="0"/>
              <a:buChar char="•"/>
            </a:pPr>
            <a:endParaRPr lang="en-US" i="0" dirty="0">
              <a:latin typeface="+mj-lt"/>
            </a:endParaRPr>
          </a:p>
        </p:txBody>
      </p:sp>
      <p:graphicFrame>
        <p:nvGraphicFramePr>
          <p:cNvPr id="6" name="Table 5">
            <a:extLst>
              <a:ext uri="{FF2B5EF4-FFF2-40B4-BE49-F238E27FC236}">
                <a16:creationId xmlns:a16="http://schemas.microsoft.com/office/drawing/2014/main" id="{F2F4AA5A-2BCB-6066-A313-AACE7DEFED8D}"/>
              </a:ext>
            </a:extLst>
          </p:cNvPr>
          <p:cNvGraphicFramePr>
            <a:graphicFrameLocks noGrp="1"/>
          </p:cNvGraphicFramePr>
          <p:nvPr>
            <p:extLst>
              <p:ext uri="{D42A27DB-BD31-4B8C-83A1-F6EECF244321}">
                <p14:modId xmlns:p14="http://schemas.microsoft.com/office/powerpoint/2010/main" val="520886463"/>
              </p:ext>
            </p:extLst>
          </p:nvPr>
        </p:nvGraphicFramePr>
        <p:xfrm>
          <a:off x="4875376" y="1251281"/>
          <a:ext cx="6591309" cy="4112588"/>
        </p:xfrm>
        <a:graphic>
          <a:graphicData uri="http://schemas.openxmlformats.org/drawingml/2006/table">
            <a:tbl>
              <a:tblPr firstRow="1">
                <a:tableStyleId>{5C22544A-7EE6-4342-B048-85BDC9FD1C3A}</a:tableStyleId>
              </a:tblPr>
              <a:tblGrid>
                <a:gridCol w="3252429">
                  <a:extLst>
                    <a:ext uri="{9D8B030D-6E8A-4147-A177-3AD203B41FA5}">
                      <a16:colId xmlns:a16="http://schemas.microsoft.com/office/drawing/2014/main" val="1138484543"/>
                    </a:ext>
                  </a:extLst>
                </a:gridCol>
                <a:gridCol w="3338880">
                  <a:extLst>
                    <a:ext uri="{9D8B030D-6E8A-4147-A177-3AD203B41FA5}">
                      <a16:colId xmlns:a16="http://schemas.microsoft.com/office/drawing/2014/main" val="1839480582"/>
                    </a:ext>
                  </a:extLst>
                </a:gridCol>
              </a:tblGrid>
              <a:tr h="194996">
                <a:tc>
                  <a:txBody>
                    <a:bodyPr/>
                    <a:lstStyle/>
                    <a:p>
                      <a:pPr algn="l" fontAlgn="ctr"/>
                      <a:r>
                        <a:rPr lang="en-US" sz="1200" b="1" u="none" strike="noStrike" dirty="0">
                          <a:solidFill>
                            <a:sysClr val="windowText" lastClr="000000"/>
                          </a:solidFill>
                          <a:effectLst/>
                        </a:rPr>
                        <a:t>Operator</a:t>
                      </a:r>
                      <a:endParaRPr lang="en-US" sz="1200" b="1" i="0" u="none" strike="noStrike" dirty="0">
                        <a:solidFill>
                          <a:sysClr val="windowText" lastClr="000000"/>
                        </a:solidFill>
                        <a:effectLst/>
                        <a:latin typeface="Arial" panose="020B0604020202020204" pitchFamily="34" charset="0"/>
                      </a:endParaRPr>
                    </a:p>
                  </a:txBody>
                  <a:tcPr marL="4968" marR="4968" marT="4968" marB="0" anchor="ctr">
                    <a:solidFill>
                      <a:schemeClr val="bg1">
                        <a:lumMod val="85000"/>
                      </a:schemeClr>
                    </a:solidFill>
                  </a:tcPr>
                </a:tc>
                <a:tc>
                  <a:txBody>
                    <a:bodyPr/>
                    <a:lstStyle/>
                    <a:p>
                      <a:pPr algn="l" fontAlgn="ctr"/>
                      <a:r>
                        <a:rPr lang="en-US" sz="1200" b="1" u="none" strike="noStrike" dirty="0">
                          <a:solidFill>
                            <a:sysClr val="windowText" lastClr="000000"/>
                          </a:solidFill>
                          <a:effectLst/>
                        </a:rPr>
                        <a:t>Description</a:t>
                      </a:r>
                      <a:endParaRPr lang="en-US" sz="1200" b="1" i="0" u="none" strike="noStrike" dirty="0">
                        <a:solidFill>
                          <a:sysClr val="windowText" lastClr="000000"/>
                        </a:solidFill>
                        <a:effectLst/>
                        <a:latin typeface="Arial" panose="020B0604020202020204" pitchFamily="34" charset="0"/>
                      </a:endParaRPr>
                    </a:p>
                  </a:txBody>
                  <a:tcPr marL="4968" marR="4968" marT="4968" marB="0" anchor="ctr">
                    <a:solidFill>
                      <a:schemeClr val="bg1">
                        <a:lumMod val="85000"/>
                      </a:schemeClr>
                    </a:solidFill>
                  </a:tcPr>
                </a:tc>
                <a:extLst>
                  <a:ext uri="{0D108BD9-81ED-4DB2-BD59-A6C34878D82A}">
                    <a16:rowId xmlns:a16="http://schemas.microsoft.com/office/drawing/2014/main" val="3332832785"/>
                  </a:ext>
                </a:extLst>
              </a:tr>
              <a:tr h="194996">
                <a:tc>
                  <a:txBody>
                    <a:bodyPr/>
                    <a:lstStyle/>
                    <a:p>
                      <a:pPr algn="l" fontAlgn="ctr"/>
                      <a:r>
                        <a:rPr lang="en-US" sz="1200" u="none" strike="noStrike" dirty="0">
                          <a:effectLst/>
                        </a:rPr>
                        <a:t>(expressions...),</a:t>
                      </a:r>
                      <a:endParaRPr lang="en-US" sz="1200" b="0" i="0" u="none" strike="noStrike" dirty="0">
                        <a:solidFill>
                          <a:srgbClr val="000000"/>
                        </a:solidFill>
                        <a:effectLst/>
                        <a:latin typeface="Arial" panose="020B0604020202020204" pitchFamily="34" charset="0"/>
                      </a:endParaRPr>
                    </a:p>
                  </a:txBody>
                  <a:tcPr marL="4968" marR="4968" marT="4968" marB="0" anchor="ctr"/>
                </a:tc>
                <a:tc rowSpan="3">
                  <a:txBody>
                    <a:bodyPr/>
                    <a:lstStyle/>
                    <a:p>
                      <a:pPr algn="l" fontAlgn="ctr"/>
                      <a:r>
                        <a:rPr lang="en-US" sz="1200" u="none" strike="noStrike" dirty="0">
                          <a:effectLst/>
                        </a:rPr>
                        <a:t>Binding or parenthesized expression, list display, dictionary display, set display</a:t>
                      </a:r>
                      <a:endParaRPr lang="en-US" sz="1200" b="0" i="0" u="none" strike="noStrike" dirty="0">
                        <a:solidFill>
                          <a:srgbClr val="000000"/>
                        </a:solidFill>
                        <a:effectLst/>
                        <a:latin typeface="Arial" panose="020B0604020202020204" pitchFamily="34" charset="0"/>
                      </a:endParaRPr>
                    </a:p>
                  </a:txBody>
                  <a:tcPr marL="87272" marR="87272" marT="43636" marB="43636" anchor="ctr"/>
                </a:tc>
                <a:extLst>
                  <a:ext uri="{0D108BD9-81ED-4DB2-BD59-A6C34878D82A}">
                    <a16:rowId xmlns:a16="http://schemas.microsoft.com/office/drawing/2014/main" val="3780299006"/>
                  </a:ext>
                </a:extLst>
              </a:tr>
              <a:tr h="194996">
                <a:tc>
                  <a:txBody>
                    <a:bodyPr/>
                    <a:lstStyle/>
                    <a:p>
                      <a:pPr algn="l" fontAlgn="ctr"/>
                      <a:r>
                        <a:rPr lang="en-US" sz="1200" u="none" strike="noStrike">
                          <a:effectLst/>
                        </a:rPr>
                        <a:t> </a:t>
                      </a:r>
                      <a:endParaRPr lang="en-US" sz="1200" b="0" i="0" u="none" strike="noStrike">
                        <a:solidFill>
                          <a:srgbClr val="000000"/>
                        </a:solidFill>
                        <a:effectLst/>
                        <a:latin typeface="Arial" panose="020B0604020202020204" pitchFamily="34" charset="0"/>
                      </a:endParaRPr>
                    </a:p>
                  </a:txBody>
                  <a:tcPr marL="4968" marR="4968" marT="4968" marB="0" anchor="ctr"/>
                </a:tc>
                <a:tc vMerge="1">
                  <a:txBody>
                    <a:bodyPr/>
                    <a:lstStyle/>
                    <a:p>
                      <a:endParaRPr lang="en-US"/>
                    </a:p>
                  </a:txBody>
                  <a:tcPr/>
                </a:tc>
                <a:extLst>
                  <a:ext uri="{0D108BD9-81ED-4DB2-BD59-A6C34878D82A}">
                    <a16:rowId xmlns:a16="http://schemas.microsoft.com/office/drawing/2014/main" val="1088477555"/>
                  </a:ext>
                </a:extLst>
              </a:tr>
              <a:tr h="194996">
                <a:tc>
                  <a:txBody>
                    <a:bodyPr/>
                    <a:lstStyle/>
                    <a:p>
                      <a:pPr algn="l" fontAlgn="ctr"/>
                      <a:r>
                        <a:rPr lang="en-US" sz="1200" u="none" strike="noStrike" dirty="0">
                          <a:effectLst/>
                        </a:rPr>
                        <a:t>[expressions...], {key: value...}, {expressions...}</a:t>
                      </a:r>
                      <a:endParaRPr lang="en-US" sz="1200" b="0" i="0" u="none" strike="noStrike" dirty="0">
                        <a:solidFill>
                          <a:srgbClr val="000000"/>
                        </a:solidFill>
                        <a:effectLst/>
                        <a:latin typeface="Arial" panose="020B0604020202020204" pitchFamily="34" charset="0"/>
                      </a:endParaRPr>
                    </a:p>
                  </a:txBody>
                  <a:tcPr marL="4968" marR="4968" marT="4968" marB="0" anchor="ctr"/>
                </a:tc>
                <a:tc vMerge="1">
                  <a:txBody>
                    <a:bodyPr/>
                    <a:lstStyle/>
                    <a:p>
                      <a:endParaRPr lang="en-US"/>
                    </a:p>
                  </a:txBody>
                  <a:tcPr/>
                </a:tc>
                <a:extLst>
                  <a:ext uri="{0D108BD9-81ED-4DB2-BD59-A6C34878D82A}">
                    <a16:rowId xmlns:a16="http://schemas.microsoft.com/office/drawing/2014/main" val="1417839729"/>
                  </a:ext>
                </a:extLst>
              </a:tr>
              <a:tr h="385023">
                <a:tc>
                  <a:txBody>
                    <a:bodyPr/>
                    <a:lstStyle/>
                    <a:p>
                      <a:pPr algn="l" fontAlgn="ctr"/>
                      <a:r>
                        <a:rPr lang="en-US" sz="1200" u="none" strike="noStrike" dirty="0">
                          <a:effectLst/>
                        </a:rPr>
                        <a:t>x[index], x[</a:t>
                      </a:r>
                      <a:r>
                        <a:rPr lang="en-US" sz="1200" u="none" strike="noStrike" dirty="0" err="1">
                          <a:effectLst/>
                        </a:rPr>
                        <a:t>index:index</a:t>
                      </a:r>
                      <a:r>
                        <a:rPr lang="en-US" sz="1200" u="none" strike="noStrike" dirty="0">
                          <a:effectLst/>
                        </a:rPr>
                        <a:t>], x(arguments...), </a:t>
                      </a:r>
                      <a:r>
                        <a:rPr lang="en-US" sz="1200" u="none" strike="noStrike" dirty="0" err="1">
                          <a:effectLst/>
                        </a:rPr>
                        <a:t>x.attribute</a:t>
                      </a:r>
                      <a:endParaRPr lang="en-US" sz="1200" b="0" i="0" u="none" strike="noStrike" dirty="0">
                        <a:solidFill>
                          <a:srgbClr val="000000"/>
                        </a:solidFill>
                        <a:effectLst/>
                        <a:latin typeface="Arial" panose="020B0604020202020204" pitchFamily="34" charset="0"/>
                      </a:endParaRPr>
                    </a:p>
                  </a:txBody>
                  <a:tcPr marL="4968" marR="4968" marT="4968" marB="0" anchor="ctr"/>
                </a:tc>
                <a:tc>
                  <a:txBody>
                    <a:bodyPr/>
                    <a:lstStyle/>
                    <a:p>
                      <a:pPr algn="l" fontAlgn="ctr"/>
                      <a:r>
                        <a:rPr lang="en-US" sz="1200" u="none" strike="noStrike" dirty="0">
                          <a:effectLst/>
                        </a:rPr>
                        <a:t>Subscription, slicing, call, attribute reference</a:t>
                      </a:r>
                      <a:endParaRPr lang="en-US" sz="1200" b="0" i="0" u="none" strike="noStrike" dirty="0">
                        <a:solidFill>
                          <a:srgbClr val="000000"/>
                        </a:solidFill>
                        <a:effectLst/>
                        <a:latin typeface="Arial" panose="020B0604020202020204" pitchFamily="34" charset="0"/>
                      </a:endParaRPr>
                    </a:p>
                  </a:txBody>
                  <a:tcPr marL="4968" marR="4968" marT="4968" marB="0" anchor="ctr"/>
                </a:tc>
                <a:extLst>
                  <a:ext uri="{0D108BD9-81ED-4DB2-BD59-A6C34878D82A}">
                    <a16:rowId xmlns:a16="http://schemas.microsoft.com/office/drawing/2014/main" val="4046434144"/>
                  </a:ext>
                </a:extLst>
              </a:tr>
              <a:tr h="203711">
                <a:tc>
                  <a:txBody>
                    <a:bodyPr/>
                    <a:lstStyle/>
                    <a:p>
                      <a:pPr algn="l" fontAlgn="ctr"/>
                      <a:r>
                        <a:rPr lang="en-US" sz="1200" u="none" strike="noStrike">
                          <a:effectLst/>
                        </a:rPr>
                        <a:t>**</a:t>
                      </a:r>
                      <a:endParaRPr lang="en-US" sz="1200" b="0" i="0" u="none" strike="noStrike">
                        <a:solidFill>
                          <a:srgbClr val="000000"/>
                        </a:solidFill>
                        <a:effectLst/>
                        <a:latin typeface="Arial" panose="020B0604020202020204" pitchFamily="34" charset="0"/>
                      </a:endParaRPr>
                    </a:p>
                  </a:txBody>
                  <a:tcPr marL="4968" marR="4968" marT="4968" marB="0" anchor="ctr"/>
                </a:tc>
                <a:tc>
                  <a:txBody>
                    <a:bodyPr/>
                    <a:lstStyle/>
                    <a:p>
                      <a:pPr algn="l" fontAlgn="b"/>
                      <a:r>
                        <a:rPr lang="en-US" sz="1200" u="none" strike="noStrike">
                          <a:effectLst/>
                        </a:rPr>
                        <a:t>Exponentiation</a:t>
                      </a:r>
                      <a:endParaRPr lang="en-US" sz="1200" b="0" i="0" u="none" strike="noStrike">
                        <a:solidFill>
                          <a:srgbClr val="000000"/>
                        </a:solidFill>
                        <a:effectLst/>
                        <a:latin typeface="Arial" panose="020B0604020202020204" pitchFamily="34" charset="0"/>
                      </a:endParaRPr>
                    </a:p>
                  </a:txBody>
                  <a:tcPr marL="4968" marR="4968" marT="4968" marB="0" anchor="b"/>
                </a:tc>
                <a:extLst>
                  <a:ext uri="{0D108BD9-81ED-4DB2-BD59-A6C34878D82A}">
                    <a16:rowId xmlns:a16="http://schemas.microsoft.com/office/drawing/2014/main" val="3118813719"/>
                  </a:ext>
                </a:extLst>
              </a:tr>
              <a:tr h="293146">
                <a:tc>
                  <a:txBody>
                    <a:bodyPr/>
                    <a:lstStyle/>
                    <a:p>
                      <a:pPr algn="l" fontAlgn="ctr"/>
                      <a:r>
                        <a:rPr lang="en-US" sz="1200" u="none" strike="noStrike" dirty="0">
                          <a:effectLst/>
                        </a:rPr>
                        <a:t>*, /, //, %</a:t>
                      </a:r>
                      <a:endParaRPr lang="en-US" sz="1200" b="0" i="0" u="none" strike="noStrike" dirty="0">
                        <a:solidFill>
                          <a:srgbClr val="000000"/>
                        </a:solidFill>
                        <a:effectLst/>
                        <a:latin typeface="Arial" panose="020B0604020202020204" pitchFamily="34" charset="0"/>
                      </a:endParaRPr>
                    </a:p>
                  </a:txBody>
                  <a:tcPr marL="4968" marR="4968" marT="4968" marB="0" anchor="ctr"/>
                </a:tc>
                <a:tc>
                  <a:txBody>
                    <a:bodyPr/>
                    <a:lstStyle/>
                    <a:p>
                      <a:pPr algn="l" fontAlgn="b"/>
                      <a:r>
                        <a:rPr lang="en-US" sz="1200" u="none" strike="noStrike" dirty="0">
                          <a:effectLst/>
                        </a:rPr>
                        <a:t>Multiplication, division, floor division, remainder</a:t>
                      </a:r>
                      <a:endParaRPr lang="en-US" sz="1200" b="0" i="0" u="none" strike="noStrike" dirty="0">
                        <a:solidFill>
                          <a:srgbClr val="000000"/>
                        </a:solidFill>
                        <a:effectLst/>
                        <a:latin typeface="Arial" panose="020B0604020202020204" pitchFamily="34" charset="0"/>
                      </a:endParaRPr>
                    </a:p>
                  </a:txBody>
                  <a:tcPr marL="4968" marR="4968" marT="4968" marB="0" anchor="b"/>
                </a:tc>
                <a:extLst>
                  <a:ext uri="{0D108BD9-81ED-4DB2-BD59-A6C34878D82A}">
                    <a16:rowId xmlns:a16="http://schemas.microsoft.com/office/drawing/2014/main" val="2388090315"/>
                  </a:ext>
                </a:extLst>
              </a:tr>
              <a:tr h="303082">
                <a:tc>
                  <a:txBody>
                    <a:bodyPr/>
                    <a:lstStyle/>
                    <a:p>
                      <a:pPr algn="l" fontAlgn="ctr"/>
                      <a:r>
                        <a:rPr lang="en-US" sz="1200" u="none" strike="noStrike">
                          <a:effectLst/>
                        </a:rPr>
                        <a:t>+, -</a:t>
                      </a:r>
                      <a:endParaRPr lang="en-US" sz="1200" b="0" i="0" u="none" strike="noStrike">
                        <a:solidFill>
                          <a:srgbClr val="000000"/>
                        </a:solidFill>
                        <a:effectLst/>
                        <a:latin typeface="Arial" panose="020B0604020202020204" pitchFamily="34" charset="0"/>
                      </a:endParaRPr>
                    </a:p>
                  </a:txBody>
                  <a:tcPr marL="4968" marR="4968" marT="4968" marB="0" anchor="ctr"/>
                </a:tc>
                <a:tc>
                  <a:txBody>
                    <a:bodyPr/>
                    <a:lstStyle/>
                    <a:p>
                      <a:pPr algn="l" fontAlgn="ctr"/>
                      <a:r>
                        <a:rPr lang="en-US" sz="1200" u="none" strike="noStrike" dirty="0">
                          <a:effectLst/>
                        </a:rPr>
                        <a:t>Addition and subtraction</a:t>
                      </a:r>
                      <a:endParaRPr lang="en-US" sz="1200" b="0" i="0" u="none" strike="noStrike" dirty="0">
                        <a:solidFill>
                          <a:srgbClr val="000000"/>
                        </a:solidFill>
                        <a:effectLst/>
                        <a:latin typeface="Arial" panose="020B0604020202020204" pitchFamily="34" charset="0"/>
                      </a:endParaRPr>
                    </a:p>
                  </a:txBody>
                  <a:tcPr marL="4968" marR="4968" marT="4968" marB="0" anchor="ctr"/>
                </a:tc>
                <a:extLst>
                  <a:ext uri="{0D108BD9-81ED-4DB2-BD59-A6C34878D82A}">
                    <a16:rowId xmlns:a16="http://schemas.microsoft.com/office/drawing/2014/main" val="2859834260"/>
                  </a:ext>
                </a:extLst>
              </a:tr>
              <a:tr h="1445853">
                <a:tc>
                  <a:txBody>
                    <a:bodyPr/>
                    <a:lstStyle/>
                    <a:p>
                      <a:pPr algn="l" fontAlgn="ctr"/>
                      <a:r>
                        <a:rPr lang="en-US" sz="1200" u="none" strike="noStrike">
                          <a:effectLst/>
                        </a:rPr>
                        <a:t>in, not in, is, is not, &lt;, &lt;=, &gt;, &gt;=, !=, ==</a:t>
                      </a:r>
                      <a:endParaRPr lang="en-US" sz="1200" b="0" i="0" u="none" strike="noStrike">
                        <a:solidFill>
                          <a:srgbClr val="77AAFF"/>
                        </a:solidFill>
                        <a:effectLst/>
                        <a:latin typeface="Arial" panose="020B0604020202020204" pitchFamily="34" charset="0"/>
                      </a:endParaRPr>
                    </a:p>
                  </a:txBody>
                  <a:tcPr marL="4968" marR="4968" marT="4968" marB="0" anchor="ctr"/>
                </a:tc>
                <a:tc>
                  <a:txBody>
                    <a:bodyPr/>
                    <a:lstStyle/>
                    <a:p>
                      <a:pPr algn="l" fontAlgn="ctr"/>
                      <a:r>
                        <a:rPr lang="en-US" sz="1200" u="none" strike="noStrike">
                          <a:effectLst/>
                        </a:rPr>
                        <a:t>Comparisons, including membership tests and identity tests</a:t>
                      </a:r>
                      <a:endParaRPr lang="en-US" sz="1200" b="0" i="0" u="none" strike="noStrike">
                        <a:solidFill>
                          <a:srgbClr val="000000"/>
                        </a:solidFill>
                        <a:effectLst/>
                        <a:latin typeface="Arial" panose="020B0604020202020204" pitchFamily="34" charset="0"/>
                      </a:endParaRPr>
                    </a:p>
                  </a:txBody>
                  <a:tcPr marL="4968" marR="4968" marT="4968" marB="0" anchor="ctr"/>
                </a:tc>
                <a:extLst>
                  <a:ext uri="{0D108BD9-81ED-4DB2-BD59-A6C34878D82A}">
                    <a16:rowId xmlns:a16="http://schemas.microsoft.com/office/drawing/2014/main" val="1896244516"/>
                  </a:ext>
                </a:extLst>
              </a:tr>
              <a:tr h="303082">
                <a:tc>
                  <a:txBody>
                    <a:bodyPr/>
                    <a:lstStyle/>
                    <a:p>
                      <a:pPr algn="l" fontAlgn="b"/>
                      <a:r>
                        <a:rPr lang="en-US" sz="1200" u="none" strike="noStrike">
                          <a:effectLst/>
                        </a:rPr>
                        <a:t>not x</a:t>
                      </a:r>
                      <a:endParaRPr lang="en-US" sz="1200" b="0" i="0" u="none" strike="noStrike">
                        <a:solidFill>
                          <a:srgbClr val="000000"/>
                        </a:solidFill>
                        <a:effectLst/>
                        <a:latin typeface="Arial" panose="020B0604020202020204" pitchFamily="34" charset="0"/>
                      </a:endParaRPr>
                    </a:p>
                  </a:txBody>
                  <a:tcPr marL="4968" marR="4968" marT="4968" marB="0" anchor="b"/>
                </a:tc>
                <a:tc>
                  <a:txBody>
                    <a:bodyPr/>
                    <a:lstStyle/>
                    <a:p>
                      <a:pPr algn="l" fontAlgn="ctr"/>
                      <a:r>
                        <a:rPr lang="en-US" sz="1200" u="none" strike="noStrike">
                          <a:effectLst/>
                        </a:rPr>
                        <a:t>Boolean NOT</a:t>
                      </a:r>
                      <a:endParaRPr lang="en-US" sz="1200" b="0" i="0" u="none" strike="noStrike">
                        <a:solidFill>
                          <a:srgbClr val="000000"/>
                        </a:solidFill>
                        <a:effectLst/>
                        <a:latin typeface="Arial" panose="020B0604020202020204" pitchFamily="34" charset="0"/>
                      </a:endParaRPr>
                    </a:p>
                  </a:txBody>
                  <a:tcPr marL="4968" marR="4968" marT="4968" marB="0" anchor="ctr"/>
                </a:tc>
                <a:extLst>
                  <a:ext uri="{0D108BD9-81ED-4DB2-BD59-A6C34878D82A}">
                    <a16:rowId xmlns:a16="http://schemas.microsoft.com/office/drawing/2014/main" val="2266350801"/>
                  </a:ext>
                </a:extLst>
              </a:tr>
              <a:tr h="194996">
                <a:tc>
                  <a:txBody>
                    <a:bodyPr/>
                    <a:lstStyle/>
                    <a:p>
                      <a:pPr algn="l" fontAlgn="b"/>
                      <a:r>
                        <a:rPr lang="en-US" sz="1200" u="none" strike="noStrike">
                          <a:effectLst/>
                        </a:rPr>
                        <a:t>and</a:t>
                      </a:r>
                      <a:endParaRPr lang="en-US" sz="1200" b="0" i="0" u="none" strike="noStrike">
                        <a:solidFill>
                          <a:srgbClr val="000000"/>
                        </a:solidFill>
                        <a:effectLst/>
                        <a:latin typeface="Arial" panose="020B0604020202020204" pitchFamily="34" charset="0"/>
                      </a:endParaRPr>
                    </a:p>
                  </a:txBody>
                  <a:tcPr marL="4968" marR="4968" marT="4968" marB="0" anchor="b"/>
                </a:tc>
                <a:tc>
                  <a:txBody>
                    <a:bodyPr/>
                    <a:lstStyle/>
                    <a:p>
                      <a:pPr algn="l" fontAlgn="ctr"/>
                      <a:r>
                        <a:rPr lang="en-US" sz="1200" u="none" strike="noStrike">
                          <a:effectLst/>
                        </a:rPr>
                        <a:t>Boolean AND</a:t>
                      </a:r>
                      <a:endParaRPr lang="en-US" sz="1200" b="0" i="0" u="none" strike="noStrike">
                        <a:solidFill>
                          <a:srgbClr val="000000"/>
                        </a:solidFill>
                        <a:effectLst/>
                        <a:latin typeface="Arial" panose="020B0604020202020204" pitchFamily="34" charset="0"/>
                      </a:endParaRPr>
                    </a:p>
                  </a:txBody>
                  <a:tcPr marL="4968" marR="4968" marT="4968" marB="0" anchor="ctr"/>
                </a:tc>
                <a:extLst>
                  <a:ext uri="{0D108BD9-81ED-4DB2-BD59-A6C34878D82A}">
                    <a16:rowId xmlns:a16="http://schemas.microsoft.com/office/drawing/2014/main" val="3977329073"/>
                  </a:ext>
                </a:extLst>
              </a:tr>
              <a:tr h="203711">
                <a:tc>
                  <a:txBody>
                    <a:bodyPr/>
                    <a:lstStyle/>
                    <a:p>
                      <a:pPr algn="l" fontAlgn="b"/>
                      <a:r>
                        <a:rPr lang="en-US" sz="1200" u="none" strike="noStrike">
                          <a:effectLst/>
                        </a:rPr>
                        <a:t>or</a:t>
                      </a:r>
                      <a:endParaRPr lang="en-US" sz="1200" b="0" i="0" u="none" strike="noStrike">
                        <a:solidFill>
                          <a:srgbClr val="000000"/>
                        </a:solidFill>
                        <a:effectLst/>
                        <a:latin typeface="Arial" panose="020B0604020202020204" pitchFamily="34" charset="0"/>
                      </a:endParaRPr>
                    </a:p>
                  </a:txBody>
                  <a:tcPr marL="4968" marR="4968" marT="4968" marB="0" anchor="b"/>
                </a:tc>
                <a:tc>
                  <a:txBody>
                    <a:bodyPr/>
                    <a:lstStyle/>
                    <a:p>
                      <a:pPr algn="l" fontAlgn="ctr"/>
                      <a:r>
                        <a:rPr lang="en-US" sz="1200" u="none" strike="noStrike" dirty="0">
                          <a:effectLst/>
                        </a:rPr>
                        <a:t>Boolean OR</a:t>
                      </a:r>
                      <a:endParaRPr lang="en-US" sz="1200" b="0" i="0" u="none" strike="noStrike" dirty="0">
                        <a:solidFill>
                          <a:srgbClr val="000000"/>
                        </a:solidFill>
                        <a:effectLst/>
                        <a:latin typeface="Arial" panose="020B0604020202020204" pitchFamily="34" charset="0"/>
                      </a:endParaRPr>
                    </a:p>
                  </a:txBody>
                  <a:tcPr marL="4968" marR="4968" marT="4968" marB="0" anchor="ctr"/>
                </a:tc>
                <a:extLst>
                  <a:ext uri="{0D108BD9-81ED-4DB2-BD59-A6C34878D82A}">
                    <a16:rowId xmlns:a16="http://schemas.microsoft.com/office/drawing/2014/main" val="1739297711"/>
                  </a:ext>
                </a:extLst>
              </a:tr>
            </a:tbl>
          </a:graphicData>
        </a:graphic>
      </p:graphicFrame>
    </p:spTree>
    <p:extLst>
      <p:ext uri="{BB962C8B-B14F-4D97-AF65-F5344CB8AC3E}">
        <p14:creationId xmlns:p14="http://schemas.microsoft.com/office/powerpoint/2010/main" val="18261973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CAFC0-FA98-F715-BA4F-068651D5F1EC}"/>
              </a:ext>
            </a:extLst>
          </p:cNvPr>
          <p:cNvSpPr>
            <a:spLocks noGrp="1"/>
          </p:cNvSpPr>
          <p:nvPr>
            <p:ph type="title"/>
          </p:nvPr>
        </p:nvSpPr>
        <p:spPr/>
        <p:txBody>
          <a:bodyPr/>
          <a:lstStyle/>
          <a:p>
            <a:r>
              <a:rPr lang="en-US" dirty="0"/>
              <a:t>Boolean: Boolean Expression Example</a:t>
            </a:r>
          </a:p>
        </p:txBody>
      </p:sp>
      <p:sp>
        <p:nvSpPr>
          <p:cNvPr id="3" name="Content Placeholder 2">
            <a:extLst>
              <a:ext uri="{FF2B5EF4-FFF2-40B4-BE49-F238E27FC236}">
                <a16:creationId xmlns:a16="http://schemas.microsoft.com/office/drawing/2014/main" id="{17FBDA90-5C00-09C1-FA4B-D6595176591B}"/>
              </a:ext>
            </a:extLst>
          </p:cNvPr>
          <p:cNvSpPr>
            <a:spLocks noGrp="1"/>
          </p:cNvSpPr>
          <p:nvPr>
            <p:ph idx="1"/>
          </p:nvPr>
        </p:nvSpPr>
        <p:spPr/>
        <p:txBody>
          <a:bodyPr/>
          <a:lstStyle/>
          <a:p>
            <a:r>
              <a:rPr lang="en-US" dirty="0"/>
              <a:t>Specific expressions can be evaluated using truth tables.</a:t>
            </a:r>
          </a:p>
          <a:p>
            <a:r>
              <a:rPr lang="en-US" dirty="0"/>
              <a:t>Given </a:t>
            </a:r>
            <a:r>
              <a:rPr lang="en-US" dirty="0">
                <a:latin typeface="Consolas" panose="020B0609020204030204" pitchFamily="49" charset="0"/>
              </a:rPr>
              <a:t>X = ( (total &lt; (MAX + 5)) </a:t>
            </a:r>
            <a:r>
              <a:rPr lang="en-US" dirty="0">
                <a:solidFill>
                  <a:srgbClr val="0000FF"/>
                </a:solidFill>
                <a:latin typeface="Consolas" panose="020B0609020204030204" pitchFamily="49" charset="0"/>
              </a:rPr>
              <a:t>or</a:t>
            </a:r>
            <a:r>
              <a:rPr lang="en-US" dirty="0">
                <a:latin typeface="Consolas" panose="020B0609020204030204" pitchFamily="49" charset="0"/>
              </a:rPr>
              <a:t> (</a:t>
            </a:r>
            <a:r>
              <a:rPr lang="en-US" dirty="0">
                <a:solidFill>
                  <a:srgbClr val="0000FF"/>
                </a:solidFill>
                <a:latin typeface="Consolas" panose="020B0609020204030204" pitchFamily="49" charset="0"/>
              </a:rPr>
              <a:t>not</a:t>
            </a:r>
            <a:r>
              <a:rPr lang="en-US" dirty="0">
                <a:latin typeface="Consolas" panose="020B0609020204030204" pitchFamily="49" charset="0"/>
              </a:rPr>
              <a:t> found) )</a:t>
            </a:r>
          </a:p>
          <a:p>
            <a:pPr lvl="1"/>
            <a:r>
              <a:rPr lang="en-US" dirty="0"/>
              <a:t>What is the values of </a:t>
            </a:r>
            <a:r>
              <a:rPr lang="en-US" dirty="0">
                <a:latin typeface="Consolas" panose="020B0609020204030204" pitchFamily="49" charset="0"/>
              </a:rPr>
              <a:t>X</a:t>
            </a:r>
            <a:r>
              <a:rPr lang="en-US" dirty="0"/>
              <a:t>?</a:t>
            </a:r>
          </a:p>
          <a:p>
            <a:endParaRPr lang="en-US" dirty="0"/>
          </a:p>
        </p:txBody>
      </p:sp>
      <p:graphicFrame>
        <p:nvGraphicFramePr>
          <p:cNvPr id="4" name="Table 3">
            <a:extLst>
              <a:ext uri="{FF2B5EF4-FFF2-40B4-BE49-F238E27FC236}">
                <a16:creationId xmlns:a16="http://schemas.microsoft.com/office/drawing/2014/main" id="{99177062-8FCD-9EF2-3B23-FB2AA24D5E47}"/>
              </a:ext>
            </a:extLst>
          </p:cNvPr>
          <p:cNvGraphicFramePr>
            <a:graphicFrameLocks noGrp="1"/>
          </p:cNvGraphicFramePr>
          <p:nvPr>
            <p:extLst>
              <p:ext uri="{D42A27DB-BD31-4B8C-83A1-F6EECF244321}">
                <p14:modId xmlns:p14="http://schemas.microsoft.com/office/powerpoint/2010/main" val="2288761481"/>
              </p:ext>
            </p:extLst>
          </p:nvPr>
        </p:nvGraphicFramePr>
        <p:xfrm>
          <a:off x="1051520" y="3796361"/>
          <a:ext cx="9674392" cy="1519920"/>
        </p:xfrm>
        <a:graphic>
          <a:graphicData uri="http://schemas.openxmlformats.org/drawingml/2006/table">
            <a:tbl>
              <a:tblPr firstRow="1">
                <a:tableStyleId>{5C22544A-7EE6-4342-B048-85BDC9FD1C3A}</a:tableStyleId>
              </a:tblPr>
              <a:tblGrid>
                <a:gridCol w="2675361">
                  <a:extLst>
                    <a:ext uri="{9D8B030D-6E8A-4147-A177-3AD203B41FA5}">
                      <a16:colId xmlns:a16="http://schemas.microsoft.com/office/drawing/2014/main" val="2372189419"/>
                    </a:ext>
                  </a:extLst>
                </a:gridCol>
                <a:gridCol w="1497281">
                  <a:extLst>
                    <a:ext uri="{9D8B030D-6E8A-4147-A177-3AD203B41FA5}">
                      <a16:colId xmlns:a16="http://schemas.microsoft.com/office/drawing/2014/main" val="2003033243"/>
                    </a:ext>
                  </a:extLst>
                </a:gridCol>
                <a:gridCol w="5501750">
                  <a:extLst>
                    <a:ext uri="{9D8B030D-6E8A-4147-A177-3AD203B41FA5}">
                      <a16:colId xmlns:a16="http://schemas.microsoft.com/office/drawing/2014/main" val="544578217"/>
                    </a:ext>
                  </a:extLst>
                </a:gridCol>
              </a:tblGrid>
              <a:tr h="303984">
                <a:tc>
                  <a:txBody>
                    <a:bodyPr/>
                    <a:lstStyle/>
                    <a:p>
                      <a:pPr algn="ctr" fontAlgn="b"/>
                      <a:r>
                        <a:rPr lang="en-US" sz="1800" b="1" i="0" u="none" strike="noStrike" dirty="0">
                          <a:solidFill>
                            <a:sysClr val="windowText" lastClr="000000"/>
                          </a:solidFill>
                          <a:effectLst/>
                          <a:latin typeface="Consolas" panose="020B0609020204030204" pitchFamily="49" charset="0"/>
                        </a:rPr>
                        <a:t>total &lt; (MAX + 5)</a:t>
                      </a:r>
                    </a:p>
                  </a:txBody>
                  <a:tcPr marL="10510" marR="10510" marT="10510" marB="0" anchor="ctr">
                    <a:solidFill>
                      <a:schemeClr val="bg2">
                        <a:lumMod val="90000"/>
                      </a:schemeClr>
                    </a:solidFill>
                  </a:tcPr>
                </a:tc>
                <a:tc>
                  <a:txBody>
                    <a:bodyPr/>
                    <a:lstStyle/>
                    <a:p>
                      <a:pPr algn="ctr" fontAlgn="b"/>
                      <a:r>
                        <a:rPr lang="en-US" sz="1800" b="1" u="none" strike="noStrike" dirty="0">
                          <a:solidFill>
                            <a:sysClr val="windowText" lastClr="000000"/>
                          </a:solidFill>
                          <a:effectLst/>
                          <a:latin typeface="Consolas" panose="020B0609020204030204" pitchFamily="49" charset="0"/>
                        </a:rPr>
                        <a:t>NOT found</a:t>
                      </a:r>
                      <a:endParaRPr lang="en-US" sz="1800" b="1" i="0" u="none" strike="noStrike" dirty="0">
                        <a:solidFill>
                          <a:sysClr val="windowText" lastClr="000000"/>
                        </a:solidFill>
                        <a:effectLst/>
                        <a:latin typeface="Consolas" panose="020B0609020204030204" pitchFamily="49" charset="0"/>
                      </a:endParaRPr>
                    </a:p>
                  </a:txBody>
                  <a:tcPr marL="10510" marR="10510" marT="10510" marB="0" anchor="ctr">
                    <a:solidFill>
                      <a:schemeClr val="bg2">
                        <a:lumMod val="90000"/>
                      </a:schemeClr>
                    </a:solidFill>
                  </a:tcPr>
                </a:tc>
                <a:tc>
                  <a:txBody>
                    <a:bodyPr/>
                    <a:lstStyle/>
                    <a:p>
                      <a:pPr algn="ctr" fontAlgn="b"/>
                      <a:r>
                        <a:rPr lang="en-US" sz="1800" b="1" i="0" u="none" strike="noStrike" dirty="0">
                          <a:solidFill>
                            <a:sysClr val="windowText" lastClr="000000"/>
                          </a:solidFill>
                          <a:effectLst/>
                          <a:latin typeface="Consolas" panose="020B0609020204030204" pitchFamily="49" charset="0"/>
                        </a:rPr>
                        <a:t>X = ( (total &lt; (MAX + 5) OR (NOT found) )</a:t>
                      </a:r>
                    </a:p>
                  </a:txBody>
                  <a:tcPr marL="10510" marR="10510" marT="10510" marB="0" anchor="ctr">
                    <a:solidFill>
                      <a:schemeClr val="bg2">
                        <a:lumMod val="90000"/>
                      </a:schemeClr>
                    </a:solidFill>
                  </a:tcPr>
                </a:tc>
                <a:extLst>
                  <a:ext uri="{0D108BD9-81ED-4DB2-BD59-A6C34878D82A}">
                    <a16:rowId xmlns:a16="http://schemas.microsoft.com/office/drawing/2014/main" val="4167430394"/>
                  </a:ext>
                </a:extLst>
              </a:tr>
              <a:tr h="303984">
                <a:tc>
                  <a:txBody>
                    <a:bodyPr/>
                    <a:lstStyle/>
                    <a:p>
                      <a:pPr algn="ctr" fontAlgn="b"/>
                      <a:r>
                        <a:rPr lang="en-US" sz="1800" u="none" strike="noStrike">
                          <a:effectLst/>
                          <a:latin typeface="+mj-lt"/>
                        </a:rPr>
                        <a:t>TRUE</a:t>
                      </a:r>
                      <a:endParaRPr lang="en-US" sz="1800" b="0" i="0" u="none" strike="noStrike">
                        <a:solidFill>
                          <a:srgbClr val="000000"/>
                        </a:solidFill>
                        <a:effectLst/>
                        <a:latin typeface="+mj-lt"/>
                      </a:endParaRPr>
                    </a:p>
                  </a:txBody>
                  <a:tcPr marL="10510" marR="10510" marT="10510" marB="0" anchor="b"/>
                </a:tc>
                <a:tc>
                  <a:txBody>
                    <a:bodyPr/>
                    <a:lstStyle/>
                    <a:p>
                      <a:pPr algn="ctr" fontAlgn="b"/>
                      <a:r>
                        <a:rPr lang="en-US" sz="1800" u="none" strike="noStrike">
                          <a:effectLst/>
                          <a:latin typeface="+mj-lt"/>
                        </a:rPr>
                        <a:t>TRUE</a:t>
                      </a:r>
                      <a:endParaRPr lang="en-US" sz="1800" b="0" i="0" u="none" strike="noStrike">
                        <a:solidFill>
                          <a:srgbClr val="000000"/>
                        </a:solidFill>
                        <a:effectLst/>
                        <a:latin typeface="+mj-lt"/>
                      </a:endParaRPr>
                    </a:p>
                  </a:txBody>
                  <a:tcPr marL="10510" marR="10510" marT="10510" marB="0" anchor="b"/>
                </a:tc>
                <a:tc>
                  <a:txBody>
                    <a:bodyPr/>
                    <a:lstStyle/>
                    <a:p>
                      <a:pPr algn="ctr" fontAlgn="b"/>
                      <a:r>
                        <a:rPr lang="en-US" sz="1800" b="1" u="none" strike="noStrike">
                          <a:effectLst/>
                          <a:latin typeface="+mj-lt"/>
                        </a:rPr>
                        <a:t>TRUE</a:t>
                      </a:r>
                      <a:endParaRPr lang="en-US" sz="1800" b="1" i="0" u="none" strike="noStrike">
                        <a:solidFill>
                          <a:srgbClr val="000000"/>
                        </a:solidFill>
                        <a:effectLst/>
                        <a:latin typeface="+mj-lt"/>
                      </a:endParaRPr>
                    </a:p>
                  </a:txBody>
                  <a:tcPr marL="10510" marR="10510" marT="10510" marB="0" anchor="b"/>
                </a:tc>
                <a:extLst>
                  <a:ext uri="{0D108BD9-81ED-4DB2-BD59-A6C34878D82A}">
                    <a16:rowId xmlns:a16="http://schemas.microsoft.com/office/drawing/2014/main" val="2758933365"/>
                  </a:ext>
                </a:extLst>
              </a:tr>
              <a:tr h="303984">
                <a:tc>
                  <a:txBody>
                    <a:bodyPr/>
                    <a:lstStyle/>
                    <a:p>
                      <a:pPr algn="ctr" fontAlgn="b"/>
                      <a:r>
                        <a:rPr lang="en-US" sz="1800" u="none" strike="noStrike">
                          <a:effectLst/>
                          <a:latin typeface="+mj-lt"/>
                        </a:rPr>
                        <a:t>TRUE</a:t>
                      </a:r>
                      <a:endParaRPr lang="en-US" sz="1800" b="0" i="0" u="none" strike="noStrike">
                        <a:solidFill>
                          <a:srgbClr val="000000"/>
                        </a:solidFill>
                        <a:effectLst/>
                        <a:latin typeface="+mj-lt"/>
                      </a:endParaRPr>
                    </a:p>
                  </a:txBody>
                  <a:tcPr marL="10510" marR="10510" marT="10510" marB="0" anchor="b"/>
                </a:tc>
                <a:tc>
                  <a:txBody>
                    <a:bodyPr/>
                    <a:lstStyle/>
                    <a:p>
                      <a:pPr algn="ctr" fontAlgn="b"/>
                      <a:r>
                        <a:rPr lang="en-US" sz="1800" u="none" strike="noStrike" dirty="0">
                          <a:effectLst/>
                          <a:latin typeface="+mj-lt"/>
                        </a:rPr>
                        <a:t>FALSE</a:t>
                      </a:r>
                      <a:endParaRPr lang="en-US" sz="1800" b="0" i="0" u="none" strike="noStrike" dirty="0">
                        <a:solidFill>
                          <a:srgbClr val="000000"/>
                        </a:solidFill>
                        <a:effectLst/>
                        <a:latin typeface="+mj-lt"/>
                      </a:endParaRPr>
                    </a:p>
                  </a:txBody>
                  <a:tcPr marL="10510" marR="10510" marT="10510" marB="0" anchor="b"/>
                </a:tc>
                <a:tc>
                  <a:txBody>
                    <a:bodyPr/>
                    <a:lstStyle/>
                    <a:p>
                      <a:pPr algn="ctr" fontAlgn="b"/>
                      <a:r>
                        <a:rPr lang="en-US" sz="1800" b="1" u="none" strike="noStrike">
                          <a:effectLst/>
                          <a:latin typeface="+mj-lt"/>
                        </a:rPr>
                        <a:t>TRUE</a:t>
                      </a:r>
                      <a:endParaRPr lang="en-US" sz="1800" b="1" i="0" u="none" strike="noStrike">
                        <a:solidFill>
                          <a:srgbClr val="000000"/>
                        </a:solidFill>
                        <a:effectLst/>
                        <a:latin typeface="+mj-lt"/>
                      </a:endParaRPr>
                    </a:p>
                  </a:txBody>
                  <a:tcPr marL="10510" marR="10510" marT="10510" marB="0" anchor="b"/>
                </a:tc>
                <a:extLst>
                  <a:ext uri="{0D108BD9-81ED-4DB2-BD59-A6C34878D82A}">
                    <a16:rowId xmlns:a16="http://schemas.microsoft.com/office/drawing/2014/main" val="622539510"/>
                  </a:ext>
                </a:extLst>
              </a:tr>
              <a:tr h="303984">
                <a:tc>
                  <a:txBody>
                    <a:bodyPr/>
                    <a:lstStyle/>
                    <a:p>
                      <a:pPr algn="ctr" fontAlgn="b"/>
                      <a:r>
                        <a:rPr lang="en-US" sz="1800" u="none" strike="noStrike">
                          <a:effectLst/>
                          <a:latin typeface="+mj-lt"/>
                        </a:rPr>
                        <a:t>FALSE</a:t>
                      </a:r>
                      <a:endParaRPr lang="en-US" sz="1800" b="0" i="0" u="none" strike="noStrike">
                        <a:solidFill>
                          <a:srgbClr val="000000"/>
                        </a:solidFill>
                        <a:effectLst/>
                        <a:latin typeface="+mj-lt"/>
                      </a:endParaRPr>
                    </a:p>
                  </a:txBody>
                  <a:tcPr marL="10510" marR="10510" marT="10510" marB="0" anchor="b"/>
                </a:tc>
                <a:tc>
                  <a:txBody>
                    <a:bodyPr/>
                    <a:lstStyle/>
                    <a:p>
                      <a:pPr algn="ctr" fontAlgn="b"/>
                      <a:r>
                        <a:rPr lang="en-US" sz="1800" u="none" strike="noStrike">
                          <a:effectLst/>
                          <a:latin typeface="+mj-lt"/>
                        </a:rPr>
                        <a:t>TRUE</a:t>
                      </a:r>
                      <a:endParaRPr lang="en-US" sz="1800" b="0" i="0" u="none" strike="noStrike">
                        <a:solidFill>
                          <a:srgbClr val="000000"/>
                        </a:solidFill>
                        <a:effectLst/>
                        <a:latin typeface="+mj-lt"/>
                      </a:endParaRPr>
                    </a:p>
                  </a:txBody>
                  <a:tcPr marL="10510" marR="10510" marT="10510" marB="0" anchor="b"/>
                </a:tc>
                <a:tc>
                  <a:txBody>
                    <a:bodyPr/>
                    <a:lstStyle/>
                    <a:p>
                      <a:pPr algn="ctr" fontAlgn="b"/>
                      <a:r>
                        <a:rPr lang="en-US" sz="1800" b="1" u="none" strike="noStrike">
                          <a:effectLst/>
                          <a:latin typeface="+mj-lt"/>
                        </a:rPr>
                        <a:t>TRUE</a:t>
                      </a:r>
                      <a:endParaRPr lang="en-US" sz="1800" b="1" i="0" u="none" strike="noStrike">
                        <a:solidFill>
                          <a:srgbClr val="000000"/>
                        </a:solidFill>
                        <a:effectLst/>
                        <a:latin typeface="+mj-lt"/>
                      </a:endParaRPr>
                    </a:p>
                  </a:txBody>
                  <a:tcPr marL="10510" marR="10510" marT="10510" marB="0" anchor="b"/>
                </a:tc>
                <a:extLst>
                  <a:ext uri="{0D108BD9-81ED-4DB2-BD59-A6C34878D82A}">
                    <a16:rowId xmlns:a16="http://schemas.microsoft.com/office/drawing/2014/main" val="2505161183"/>
                  </a:ext>
                </a:extLst>
              </a:tr>
              <a:tr h="303984">
                <a:tc>
                  <a:txBody>
                    <a:bodyPr/>
                    <a:lstStyle/>
                    <a:p>
                      <a:pPr algn="ctr" fontAlgn="b"/>
                      <a:r>
                        <a:rPr lang="en-US" sz="1800" u="none" strike="noStrike">
                          <a:effectLst/>
                          <a:latin typeface="+mj-lt"/>
                        </a:rPr>
                        <a:t>FALSE</a:t>
                      </a:r>
                      <a:endParaRPr lang="en-US" sz="1800" b="0" i="0" u="none" strike="noStrike">
                        <a:solidFill>
                          <a:srgbClr val="000000"/>
                        </a:solidFill>
                        <a:effectLst/>
                        <a:latin typeface="+mj-lt"/>
                      </a:endParaRPr>
                    </a:p>
                  </a:txBody>
                  <a:tcPr marL="10510" marR="10510" marT="10510" marB="0" anchor="b"/>
                </a:tc>
                <a:tc>
                  <a:txBody>
                    <a:bodyPr/>
                    <a:lstStyle/>
                    <a:p>
                      <a:pPr algn="ctr" fontAlgn="b"/>
                      <a:r>
                        <a:rPr lang="en-US" sz="1800" u="none" strike="noStrike">
                          <a:effectLst/>
                          <a:latin typeface="+mj-lt"/>
                        </a:rPr>
                        <a:t>FALSE</a:t>
                      </a:r>
                      <a:endParaRPr lang="en-US" sz="1800" b="0" i="0" u="none" strike="noStrike">
                        <a:solidFill>
                          <a:srgbClr val="000000"/>
                        </a:solidFill>
                        <a:effectLst/>
                        <a:latin typeface="+mj-lt"/>
                      </a:endParaRPr>
                    </a:p>
                  </a:txBody>
                  <a:tcPr marL="10510" marR="10510" marT="10510" marB="0" anchor="b"/>
                </a:tc>
                <a:tc>
                  <a:txBody>
                    <a:bodyPr/>
                    <a:lstStyle/>
                    <a:p>
                      <a:pPr algn="ctr" fontAlgn="b"/>
                      <a:r>
                        <a:rPr lang="en-US" sz="1800" b="1" u="none" strike="noStrike" dirty="0">
                          <a:effectLst/>
                          <a:latin typeface="+mj-lt"/>
                        </a:rPr>
                        <a:t>FALSE</a:t>
                      </a:r>
                      <a:endParaRPr lang="en-US" sz="1800" b="1" i="0" u="none" strike="noStrike" dirty="0">
                        <a:solidFill>
                          <a:srgbClr val="000000"/>
                        </a:solidFill>
                        <a:effectLst/>
                        <a:latin typeface="+mj-lt"/>
                      </a:endParaRPr>
                    </a:p>
                  </a:txBody>
                  <a:tcPr marL="10510" marR="10510" marT="10510" marB="0" anchor="b"/>
                </a:tc>
                <a:extLst>
                  <a:ext uri="{0D108BD9-81ED-4DB2-BD59-A6C34878D82A}">
                    <a16:rowId xmlns:a16="http://schemas.microsoft.com/office/drawing/2014/main" val="1440735916"/>
                  </a:ext>
                </a:extLst>
              </a:tr>
            </a:tbl>
          </a:graphicData>
        </a:graphic>
      </p:graphicFrame>
    </p:spTree>
    <p:extLst>
      <p:ext uri="{BB962C8B-B14F-4D97-AF65-F5344CB8AC3E}">
        <p14:creationId xmlns:p14="http://schemas.microsoft.com/office/powerpoint/2010/main" val="42505802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B6E34-372B-9C39-6C48-3EF967A2FC2A}"/>
              </a:ext>
            </a:extLst>
          </p:cNvPr>
          <p:cNvSpPr>
            <a:spLocks noGrp="1"/>
          </p:cNvSpPr>
          <p:nvPr>
            <p:ph type="title"/>
          </p:nvPr>
        </p:nvSpPr>
        <p:spPr/>
        <p:txBody>
          <a:bodyPr/>
          <a:lstStyle/>
          <a:p>
            <a:r>
              <a:rPr lang="en-US" dirty="0"/>
              <a:t>Module 2:</a:t>
            </a:r>
            <a:br>
              <a:rPr lang="en-US" dirty="0"/>
            </a:br>
            <a:r>
              <a:rPr lang="en-US" dirty="0"/>
              <a:t>IF Statement</a:t>
            </a:r>
          </a:p>
        </p:txBody>
      </p:sp>
      <p:sp>
        <p:nvSpPr>
          <p:cNvPr id="3" name="Text Placeholder 2">
            <a:extLst>
              <a:ext uri="{FF2B5EF4-FFF2-40B4-BE49-F238E27FC236}">
                <a16:creationId xmlns:a16="http://schemas.microsoft.com/office/drawing/2014/main" id="{36410625-C57D-F123-84CF-F5D872D6580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774815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B9B3-0793-84B7-5543-12158174CBC8}"/>
              </a:ext>
            </a:extLst>
          </p:cNvPr>
          <p:cNvSpPr>
            <a:spLocks noGrp="1"/>
          </p:cNvSpPr>
          <p:nvPr>
            <p:ph type="title"/>
          </p:nvPr>
        </p:nvSpPr>
        <p:spPr/>
        <p:txBody>
          <a:bodyPr/>
          <a:lstStyle/>
          <a:p>
            <a:r>
              <a:rPr lang="en-US" dirty="0"/>
              <a:t>Topics</a:t>
            </a:r>
          </a:p>
        </p:txBody>
      </p:sp>
      <p:sp>
        <p:nvSpPr>
          <p:cNvPr id="3" name="Content Placeholder 2">
            <a:extLst>
              <a:ext uri="{FF2B5EF4-FFF2-40B4-BE49-F238E27FC236}">
                <a16:creationId xmlns:a16="http://schemas.microsoft.com/office/drawing/2014/main" id="{785E75CD-F75C-4BD8-2459-CC61E021F87B}"/>
              </a:ext>
            </a:extLst>
          </p:cNvPr>
          <p:cNvSpPr>
            <a:spLocks noGrp="1"/>
          </p:cNvSpPr>
          <p:nvPr>
            <p:ph idx="1"/>
          </p:nvPr>
        </p:nvSpPr>
        <p:spPr/>
        <p:txBody>
          <a:bodyPr/>
          <a:lstStyle/>
          <a:p>
            <a:r>
              <a:rPr lang="en-US" dirty="0"/>
              <a:t>Flow of Control</a:t>
            </a:r>
          </a:p>
          <a:p>
            <a:r>
              <a:rPr lang="en-US" dirty="0"/>
              <a:t>Boolean</a:t>
            </a:r>
          </a:p>
          <a:p>
            <a:r>
              <a:rPr lang="en-US" dirty="0"/>
              <a:t>IF Statements</a:t>
            </a:r>
          </a:p>
          <a:p>
            <a:r>
              <a:rPr lang="en-US" dirty="0"/>
              <a:t>MATCH Statements</a:t>
            </a:r>
          </a:p>
        </p:txBody>
      </p:sp>
    </p:spTree>
    <p:extLst>
      <p:ext uri="{BB962C8B-B14F-4D97-AF65-F5344CB8AC3E}">
        <p14:creationId xmlns:p14="http://schemas.microsoft.com/office/powerpoint/2010/main" val="26861238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DDD65-C3A8-1E27-6136-26B83F54EC9D}"/>
              </a:ext>
            </a:extLst>
          </p:cNvPr>
          <p:cNvSpPr>
            <a:spLocks noGrp="1"/>
          </p:cNvSpPr>
          <p:nvPr>
            <p:ph type="title"/>
          </p:nvPr>
        </p:nvSpPr>
        <p:spPr/>
        <p:txBody>
          <a:bodyPr/>
          <a:lstStyle/>
          <a:p>
            <a:r>
              <a:rPr lang="en-US" dirty="0"/>
              <a:t>IF Statement</a:t>
            </a:r>
          </a:p>
        </p:txBody>
      </p:sp>
      <p:sp>
        <p:nvSpPr>
          <p:cNvPr id="3" name="Content Placeholder 2">
            <a:extLst>
              <a:ext uri="{FF2B5EF4-FFF2-40B4-BE49-F238E27FC236}">
                <a16:creationId xmlns:a16="http://schemas.microsoft.com/office/drawing/2014/main" id="{37A62202-082A-4886-9A5A-E06C027BBBD9}"/>
              </a:ext>
            </a:extLst>
          </p:cNvPr>
          <p:cNvSpPr>
            <a:spLocks noGrp="1"/>
          </p:cNvSpPr>
          <p:nvPr>
            <p:ph idx="1"/>
          </p:nvPr>
        </p:nvSpPr>
        <p:spPr/>
        <p:txBody>
          <a:bodyPr/>
          <a:lstStyle/>
          <a:p>
            <a:r>
              <a:rPr lang="en-US" dirty="0"/>
              <a:t>One type of selection structure available in Python is the IF statement.</a:t>
            </a:r>
          </a:p>
          <a:p>
            <a:r>
              <a:rPr lang="en-US" dirty="0"/>
              <a:t>An IF statement control structure allows the program to execute a block of code only </a:t>
            </a:r>
            <a:r>
              <a:rPr lang="en-US" b="1" dirty="0"/>
              <a:t>if</a:t>
            </a:r>
            <a:r>
              <a:rPr lang="en-US" dirty="0"/>
              <a:t> a specific condition is met.</a:t>
            </a:r>
          </a:p>
          <a:p>
            <a:r>
              <a:rPr lang="en-US" dirty="0"/>
              <a:t>As what we have just covered, this condition will be built using Boolean expressions.</a:t>
            </a:r>
          </a:p>
        </p:txBody>
      </p:sp>
    </p:spTree>
    <p:extLst>
      <p:ext uri="{BB962C8B-B14F-4D97-AF65-F5344CB8AC3E}">
        <p14:creationId xmlns:p14="http://schemas.microsoft.com/office/powerpoint/2010/main" val="8714006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03FDE-A46A-01B7-F320-932FAE2E0C7F}"/>
              </a:ext>
            </a:extLst>
          </p:cNvPr>
          <p:cNvSpPr>
            <a:spLocks noGrp="1"/>
          </p:cNvSpPr>
          <p:nvPr>
            <p:ph type="title"/>
          </p:nvPr>
        </p:nvSpPr>
        <p:spPr/>
        <p:txBody>
          <a:bodyPr/>
          <a:lstStyle/>
          <a:p>
            <a:r>
              <a:rPr lang="en-US" dirty="0"/>
              <a:t>IF Statement: IF statement syntax</a:t>
            </a:r>
          </a:p>
        </p:txBody>
      </p:sp>
      <p:sp>
        <p:nvSpPr>
          <p:cNvPr id="4" name="Content Placeholder 3">
            <a:extLst>
              <a:ext uri="{FF2B5EF4-FFF2-40B4-BE49-F238E27FC236}">
                <a16:creationId xmlns:a16="http://schemas.microsoft.com/office/drawing/2014/main" id="{84350C0C-A4A3-AF37-6EEA-01E3516FFB89}"/>
              </a:ext>
            </a:extLst>
          </p:cNvPr>
          <p:cNvSpPr>
            <a:spLocks noGrp="1"/>
          </p:cNvSpPr>
          <p:nvPr>
            <p:ph idx="1"/>
          </p:nvPr>
        </p:nvSpPr>
        <p:spPr/>
        <p:txBody>
          <a:bodyPr>
            <a:normAutofit/>
          </a:bodyPr>
          <a:lstStyle/>
          <a:p>
            <a:r>
              <a:rPr lang="en-US" sz="1800" dirty="0"/>
              <a:t>To add an IF statement:</a:t>
            </a:r>
          </a:p>
          <a:p>
            <a:pPr lvl="1"/>
            <a:r>
              <a:rPr lang="en-US" sz="1600" dirty="0"/>
              <a:t>Start by using the reserved python keyword </a:t>
            </a:r>
            <a:r>
              <a:rPr lang="en-US" sz="1600" b="1" dirty="0"/>
              <a:t>'if'</a:t>
            </a:r>
            <a:endParaRPr lang="en-US" sz="1600" dirty="0"/>
          </a:p>
          <a:p>
            <a:pPr lvl="1"/>
            <a:r>
              <a:rPr lang="en-US" sz="1600" dirty="0"/>
              <a:t>This is followed with the condition (Boolean expression)</a:t>
            </a:r>
          </a:p>
          <a:p>
            <a:pPr lvl="1"/>
            <a:r>
              <a:rPr lang="en-US" sz="1600" dirty="0"/>
              <a:t>Then, by a colon </a:t>
            </a:r>
            <a:r>
              <a:rPr lang="en-US" sz="1600" b="1" dirty="0"/>
              <a:t>:</a:t>
            </a:r>
          </a:p>
          <a:p>
            <a:pPr lvl="1"/>
            <a:r>
              <a:rPr lang="en-US" sz="1600" dirty="0"/>
              <a:t>Lastly, define what happens if the condition is true. This must be </a:t>
            </a:r>
            <a:r>
              <a:rPr lang="en-US" sz="1600" b="1" dirty="0"/>
              <a:t>indented</a:t>
            </a:r>
            <a:r>
              <a:rPr lang="en-US" sz="1600" dirty="0"/>
              <a:t>.</a:t>
            </a:r>
          </a:p>
          <a:p>
            <a:r>
              <a:rPr lang="en-US" sz="1800" dirty="0"/>
              <a:t>In the following code, the if statement checks </a:t>
            </a:r>
            <a:r>
              <a:rPr lang="en-US" sz="1800" b="1" dirty="0"/>
              <a:t>if</a:t>
            </a:r>
            <a:r>
              <a:rPr lang="en-US" sz="1800" dirty="0"/>
              <a:t> the value of `</a:t>
            </a:r>
            <a:r>
              <a:rPr lang="en-US" sz="1800" dirty="0" err="1"/>
              <a:t>phone_battery</a:t>
            </a:r>
            <a:r>
              <a:rPr lang="en-US" sz="1800" dirty="0"/>
              <a:t>` is equal to 100. </a:t>
            </a:r>
            <a:r>
              <a:rPr lang="en-US" sz="1800" b="1" dirty="0"/>
              <a:t>If</a:t>
            </a:r>
            <a:r>
              <a:rPr lang="en-US" sz="1800" dirty="0"/>
              <a:t> so, then print "Your phone is fully charged".</a:t>
            </a:r>
          </a:p>
        </p:txBody>
      </p:sp>
      <p:sp>
        <p:nvSpPr>
          <p:cNvPr id="5" name="Content Placeholder 4">
            <a:extLst>
              <a:ext uri="{FF2B5EF4-FFF2-40B4-BE49-F238E27FC236}">
                <a16:creationId xmlns:a16="http://schemas.microsoft.com/office/drawing/2014/main" id="{9387ECC5-842D-33AD-4E5D-F3DF38BF8060}"/>
              </a:ext>
            </a:extLst>
          </p:cNvPr>
          <p:cNvSpPr>
            <a:spLocks noGrp="1"/>
          </p:cNvSpPr>
          <p:nvPr>
            <p:ph idx="10"/>
          </p:nvPr>
        </p:nvSpPr>
        <p:spPr/>
        <p:txBody>
          <a:bodyPr anchor="ctr"/>
          <a:lstStyle/>
          <a:p>
            <a:pPr marL="0">
              <a:spcBef>
                <a:spcPts val="0"/>
              </a:spcBef>
              <a:buNone/>
            </a:pPr>
            <a:r>
              <a:rPr lang="en-US" sz="1800" dirty="0" err="1">
                <a:solidFill>
                  <a:srgbClr val="403F53"/>
                </a:solidFill>
                <a:effectLst/>
                <a:latin typeface="Consolas" panose="020B0609020204030204" pitchFamily="49" charset="0"/>
              </a:rPr>
              <a:t>phone_battery</a:t>
            </a:r>
            <a:r>
              <a:rPr lang="en-US" sz="1800" dirty="0">
                <a:solidFill>
                  <a:srgbClr val="403F53"/>
                </a:solidFill>
                <a:effectLst/>
                <a:latin typeface="Consolas" panose="020B0609020204030204" pitchFamily="49" charset="0"/>
              </a:rPr>
              <a:t> </a:t>
            </a:r>
            <a:r>
              <a:rPr lang="en-US" sz="1800" dirty="0">
                <a:solidFill>
                  <a:srgbClr val="994CC3"/>
                </a:solidFill>
                <a:effectLst/>
                <a:latin typeface="Consolas" panose="020B0609020204030204" pitchFamily="49" charset="0"/>
              </a:rPr>
              <a:t>= </a:t>
            </a:r>
            <a:r>
              <a:rPr lang="en-US" sz="1800" dirty="0">
                <a:solidFill>
                  <a:srgbClr val="AA0982"/>
                </a:solidFill>
              </a:rPr>
              <a:t>10</a:t>
            </a:r>
            <a:r>
              <a:rPr lang="en-US" sz="1800" dirty="0">
                <a:solidFill>
                  <a:srgbClr val="AA0982"/>
                </a:solidFill>
                <a:effectLst/>
                <a:latin typeface="Consolas" panose="020B0609020204030204" pitchFamily="49" charset="0"/>
              </a:rPr>
              <a:t>0.0</a:t>
            </a:r>
            <a:br>
              <a:rPr lang="en-US" sz="1800" dirty="0">
                <a:solidFill>
                  <a:srgbClr val="AA0982"/>
                </a:solidFill>
                <a:effectLst/>
                <a:latin typeface="Consolas" panose="020B0609020204030204" pitchFamily="49" charset="0"/>
              </a:rPr>
            </a:br>
            <a:br>
              <a:rPr lang="en-US" sz="1800" dirty="0">
                <a:solidFill>
                  <a:srgbClr val="AA0982"/>
                </a:solidFill>
                <a:effectLst/>
                <a:latin typeface="Consolas" panose="020B0609020204030204" pitchFamily="49" charset="0"/>
              </a:rPr>
            </a:br>
            <a:r>
              <a:rPr lang="en-US" sz="1800" i="1" dirty="0">
                <a:solidFill>
                  <a:srgbClr val="994CC3"/>
                </a:solidFill>
                <a:effectLst/>
                <a:latin typeface="Consolas" panose="020B0609020204030204" pitchFamily="49" charset="0"/>
              </a:rPr>
              <a:t>if </a:t>
            </a:r>
            <a:r>
              <a:rPr lang="en-US" sz="1800" dirty="0" err="1">
                <a:solidFill>
                  <a:srgbClr val="403F53"/>
                </a:solidFill>
                <a:effectLst/>
                <a:latin typeface="Consolas" panose="020B0609020204030204" pitchFamily="49" charset="0"/>
              </a:rPr>
              <a:t>phone_battery</a:t>
            </a:r>
            <a:r>
              <a:rPr lang="en-US" sz="1800" dirty="0">
                <a:solidFill>
                  <a:srgbClr val="403F53"/>
                </a:solidFill>
                <a:effectLst/>
                <a:latin typeface="Consolas" panose="020B0609020204030204" pitchFamily="49" charset="0"/>
              </a:rPr>
              <a:t> </a:t>
            </a:r>
            <a:r>
              <a:rPr lang="en-US" sz="1800" dirty="0">
                <a:solidFill>
                  <a:srgbClr val="994CC3"/>
                </a:solidFill>
                <a:effectLst/>
                <a:latin typeface="Consolas" panose="020B0609020204030204" pitchFamily="49" charset="0"/>
              </a:rPr>
              <a:t>== </a:t>
            </a:r>
            <a:r>
              <a:rPr lang="en-US" sz="1800" dirty="0">
                <a:solidFill>
                  <a:srgbClr val="AA0982"/>
                </a:solidFill>
                <a:effectLst/>
                <a:latin typeface="Consolas" panose="020B0609020204030204" pitchFamily="49" charset="0"/>
              </a:rPr>
              <a:t>100</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print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"Your phone is fully charged"</a:t>
            </a:r>
            <a:r>
              <a:rPr lang="en-US" sz="1800" dirty="0">
                <a:solidFill>
                  <a:srgbClr val="403F53"/>
                </a:solidFill>
                <a:effectLst/>
                <a:latin typeface="Consolas" panose="020B0609020204030204" pitchFamily="49" charset="0"/>
              </a:rPr>
              <a:t>)</a:t>
            </a:r>
            <a:br>
              <a:rPr lang="en-US" sz="1600" dirty="0">
                <a:solidFill>
                  <a:srgbClr val="403F53"/>
                </a:solidFill>
                <a:effectLst/>
                <a:latin typeface="Consolas" panose="020B0609020204030204" pitchFamily="49" charset="0"/>
              </a:rPr>
            </a:br>
            <a:endParaRPr lang="en-US" sz="1600" dirty="0">
              <a:solidFill>
                <a:srgbClr val="403F53"/>
              </a:solidFill>
              <a:effectLst/>
              <a:latin typeface="Consolas" panose="020B0609020204030204" pitchFamily="49" charset="0"/>
            </a:endParaRPr>
          </a:p>
          <a:p>
            <a:endParaRPr lang="en-US" dirty="0"/>
          </a:p>
        </p:txBody>
      </p:sp>
      <p:sp>
        <p:nvSpPr>
          <p:cNvPr id="6" name="Text Placeholder 5">
            <a:extLst>
              <a:ext uri="{FF2B5EF4-FFF2-40B4-BE49-F238E27FC236}">
                <a16:creationId xmlns:a16="http://schemas.microsoft.com/office/drawing/2014/main" id="{E4A40A71-1E2E-BB77-B909-CEA86F6BC800}"/>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6915437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B9B81-8E13-07ED-4203-CD844C39E3C5}"/>
              </a:ext>
            </a:extLst>
          </p:cNvPr>
          <p:cNvSpPr>
            <a:spLocks noGrp="1"/>
          </p:cNvSpPr>
          <p:nvPr>
            <p:ph type="title"/>
          </p:nvPr>
        </p:nvSpPr>
        <p:spPr/>
        <p:txBody>
          <a:bodyPr>
            <a:normAutofit fontScale="90000"/>
          </a:bodyPr>
          <a:lstStyle/>
          <a:p>
            <a:r>
              <a:rPr lang="en-US" dirty="0"/>
              <a:t>IF Statement: IF statement syntax Code Example</a:t>
            </a:r>
          </a:p>
        </p:txBody>
      </p:sp>
      <p:sp>
        <p:nvSpPr>
          <p:cNvPr id="3" name="Content Placeholder 2">
            <a:extLst>
              <a:ext uri="{FF2B5EF4-FFF2-40B4-BE49-F238E27FC236}">
                <a16:creationId xmlns:a16="http://schemas.microsoft.com/office/drawing/2014/main" id="{9A7F7FC5-06F0-DD26-ADC0-65677176D2C8}"/>
              </a:ext>
            </a:extLst>
          </p:cNvPr>
          <p:cNvSpPr>
            <a:spLocks noGrp="1"/>
          </p:cNvSpPr>
          <p:nvPr>
            <p:ph idx="1"/>
          </p:nvPr>
        </p:nvSpPr>
        <p:spPr/>
        <p:txBody>
          <a:bodyPr>
            <a:normAutofit/>
          </a:bodyPr>
          <a:lstStyle/>
          <a:p>
            <a:pPr marL="0">
              <a:spcBef>
                <a:spcPts val="0"/>
              </a:spcBef>
              <a:buNone/>
            </a:pPr>
            <a:r>
              <a:rPr lang="en-US" sz="2400" dirty="0" err="1">
                <a:solidFill>
                  <a:srgbClr val="403F53"/>
                </a:solidFill>
                <a:effectLst/>
                <a:latin typeface="Consolas" panose="020B0609020204030204" pitchFamily="49" charset="0"/>
              </a:rPr>
              <a:t>phone_battery</a:t>
            </a:r>
            <a:r>
              <a:rPr lang="en-US" sz="2400" dirty="0">
                <a:solidFill>
                  <a:srgbClr val="403F53"/>
                </a:solidFill>
                <a:effectLst/>
                <a:latin typeface="Consolas" panose="020B0609020204030204" pitchFamily="49" charset="0"/>
              </a:rPr>
              <a:t> </a:t>
            </a:r>
            <a:r>
              <a:rPr lang="en-US" sz="2400" dirty="0">
                <a:solidFill>
                  <a:srgbClr val="994CC3"/>
                </a:solidFill>
                <a:effectLst/>
                <a:latin typeface="Consolas" panose="020B0609020204030204" pitchFamily="49" charset="0"/>
              </a:rPr>
              <a:t>= </a:t>
            </a:r>
            <a:r>
              <a:rPr lang="en-US" sz="2400" dirty="0">
                <a:solidFill>
                  <a:srgbClr val="AA0982"/>
                </a:solidFill>
                <a:effectLst/>
                <a:latin typeface="Consolas" panose="020B0609020204030204" pitchFamily="49" charset="0"/>
              </a:rPr>
              <a:t>100.0</a:t>
            </a:r>
            <a:br>
              <a:rPr lang="en-US" sz="2400" dirty="0">
                <a:solidFill>
                  <a:srgbClr val="AA0982"/>
                </a:solidFill>
                <a:effectLst/>
                <a:latin typeface="Consolas" panose="020B0609020204030204" pitchFamily="49" charset="0"/>
              </a:rPr>
            </a:br>
            <a:br>
              <a:rPr lang="en-US" sz="2400" dirty="0">
                <a:solidFill>
                  <a:srgbClr val="AA0982"/>
                </a:solidFill>
                <a:effectLst/>
                <a:latin typeface="Consolas" panose="020B0609020204030204" pitchFamily="49" charset="0"/>
              </a:rPr>
            </a:br>
            <a:r>
              <a:rPr lang="en-US" sz="2400" i="1" dirty="0">
                <a:solidFill>
                  <a:srgbClr val="994CC3"/>
                </a:solidFill>
                <a:effectLst/>
                <a:latin typeface="Consolas" panose="020B0609020204030204" pitchFamily="49" charset="0"/>
              </a:rPr>
              <a:t>if </a:t>
            </a:r>
            <a:r>
              <a:rPr lang="en-US" sz="2400" dirty="0" err="1">
                <a:solidFill>
                  <a:srgbClr val="403F53"/>
                </a:solidFill>
                <a:effectLst/>
                <a:latin typeface="Consolas" panose="020B0609020204030204" pitchFamily="49" charset="0"/>
              </a:rPr>
              <a:t>phone_battery</a:t>
            </a:r>
            <a:r>
              <a:rPr lang="en-US" sz="2400" dirty="0">
                <a:solidFill>
                  <a:srgbClr val="403F53"/>
                </a:solidFill>
                <a:effectLst/>
                <a:latin typeface="Consolas" panose="020B0609020204030204" pitchFamily="49" charset="0"/>
              </a:rPr>
              <a:t> </a:t>
            </a:r>
            <a:r>
              <a:rPr lang="en-US" sz="2400" dirty="0">
                <a:solidFill>
                  <a:srgbClr val="994CC3"/>
                </a:solidFill>
                <a:effectLst/>
                <a:latin typeface="Consolas" panose="020B0609020204030204" pitchFamily="49" charset="0"/>
              </a:rPr>
              <a:t>== </a:t>
            </a:r>
            <a:r>
              <a:rPr lang="en-US" sz="2400" dirty="0">
                <a:solidFill>
                  <a:srgbClr val="AA0982"/>
                </a:solidFill>
                <a:effectLst/>
                <a:latin typeface="Consolas" panose="020B0609020204030204" pitchFamily="49" charset="0"/>
              </a:rPr>
              <a:t>100</a:t>
            </a:r>
            <a:r>
              <a:rPr lang="en-US" sz="2400" dirty="0">
                <a:solidFill>
                  <a:srgbClr val="994CC3"/>
                </a:solidFill>
                <a:effectLst/>
                <a:latin typeface="Consolas" panose="020B0609020204030204" pitchFamily="49" charset="0"/>
              </a:rPr>
              <a:t>:</a:t>
            </a:r>
            <a:br>
              <a:rPr lang="en-US" sz="2400" dirty="0">
                <a:solidFill>
                  <a:srgbClr val="994CC3"/>
                </a:solidFill>
                <a:effectLst/>
                <a:latin typeface="Consolas" panose="020B0609020204030204" pitchFamily="49" charset="0"/>
              </a:rPr>
            </a:br>
            <a:r>
              <a:rPr lang="en-US" sz="2400" dirty="0">
                <a:solidFill>
                  <a:srgbClr val="994CC3"/>
                </a:solidFill>
                <a:effectLst/>
                <a:latin typeface="Consolas" panose="020B0609020204030204" pitchFamily="49" charset="0"/>
              </a:rPr>
              <a:t>    </a:t>
            </a:r>
            <a:r>
              <a:rPr lang="en-US" sz="2400" i="1" dirty="0">
                <a:solidFill>
                  <a:srgbClr val="0C969B"/>
                </a:solidFill>
                <a:effectLst/>
                <a:latin typeface="Consolas" panose="020B0609020204030204" pitchFamily="49" charset="0"/>
              </a:rPr>
              <a:t>print</a:t>
            </a:r>
            <a:r>
              <a:rPr lang="en-US" sz="2400" dirty="0">
                <a:solidFill>
                  <a:srgbClr val="403F53"/>
                </a:solidFill>
                <a:effectLst/>
                <a:latin typeface="Consolas" panose="020B0609020204030204" pitchFamily="49" charset="0"/>
              </a:rPr>
              <a:t>(</a:t>
            </a:r>
            <a:r>
              <a:rPr lang="en-US" sz="2400" dirty="0">
                <a:solidFill>
                  <a:srgbClr val="C96765"/>
                </a:solidFill>
                <a:effectLst/>
                <a:latin typeface="Consolas" panose="020B0609020204030204" pitchFamily="49" charset="0"/>
              </a:rPr>
              <a:t>"Your phone is fully charged"</a:t>
            </a:r>
            <a:r>
              <a:rPr lang="en-US" sz="2400" dirty="0">
                <a:solidFill>
                  <a:srgbClr val="403F53"/>
                </a:solidFill>
                <a:effectLst/>
                <a:latin typeface="Consolas" panose="020B0609020204030204" pitchFamily="49" charset="0"/>
              </a:rPr>
              <a:t>)</a:t>
            </a:r>
            <a:br>
              <a:rPr lang="en-US" sz="2400" dirty="0">
                <a:solidFill>
                  <a:srgbClr val="403F53"/>
                </a:solidFill>
                <a:effectLst/>
                <a:latin typeface="Consolas" panose="020B0609020204030204" pitchFamily="49" charset="0"/>
              </a:rPr>
            </a:br>
            <a:endParaRPr lang="en-US" sz="2400" dirty="0">
              <a:solidFill>
                <a:srgbClr val="403F53"/>
              </a:solidFill>
              <a:effectLst/>
              <a:latin typeface="Consolas" panose="020B0609020204030204" pitchFamily="49" charset="0"/>
            </a:endParaRPr>
          </a:p>
          <a:p>
            <a:pPr marL="0">
              <a:spcBef>
                <a:spcPts val="0"/>
              </a:spcBef>
            </a:pPr>
            <a:endParaRPr lang="en-US" sz="2400" dirty="0"/>
          </a:p>
        </p:txBody>
      </p:sp>
      <p:sp>
        <p:nvSpPr>
          <p:cNvPr id="4" name="Content Placeholder 3">
            <a:extLst>
              <a:ext uri="{FF2B5EF4-FFF2-40B4-BE49-F238E27FC236}">
                <a16:creationId xmlns:a16="http://schemas.microsoft.com/office/drawing/2014/main" id="{F2C221B4-14DB-2B4E-8019-FC9BD3BD7102}"/>
              </a:ext>
            </a:extLst>
          </p:cNvPr>
          <p:cNvSpPr>
            <a:spLocks noGrp="1"/>
          </p:cNvSpPr>
          <p:nvPr>
            <p:ph idx="14"/>
          </p:nvPr>
        </p:nvSpPr>
        <p:spPr/>
        <p:txBody>
          <a:bodyPr>
            <a:normAutofit/>
          </a:bodyPr>
          <a:lstStyle/>
          <a:p>
            <a:r>
              <a:rPr lang="en-US" sz="1400" dirty="0"/>
              <a:t>Your phone is fully charged</a:t>
            </a:r>
          </a:p>
        </p:txBody>
      </p:sp>
      <p:sp>
        <p:nvSpPr>
          <p:cNvPr id="5" name="Text Placeholder 4">
            <a:extLst>
              <a:ext uri="{FF2B5EF4-FFF2-40B4-BE49-F238E27FC236}">
                <a16:creationId xmlns:a16="http://schemas.microsoft.com/office/drawing/2014/main" id="{04DB8201-F921-8148-5D13-3DCC4F21D4C9}"/>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9209283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C7619-7445-491E-98BF-03B67941FB74}"/>
              </a:ext>
            </a:extLst>
          </p:cNvPr>
          <p:cNvSpPr>
            <a:spLocks noGrp="1"/>
          </p:cNvSpPr>
          <p:nvPr>
            <p:ph type="title"/>
          </p:nvPr>
        </p:nvSpPr>
        <p:spPr/>
        <p:txBody>
          <a:bodyPr/>
          <a:lstStyle/>
          <a:p>
            <a:r>
              <a:rPr lang="en-US" dirty="0"/>
              <a:t>IF Statement: ELIF Statement</a:t>
            </a:r>
          </a:p>
        </p:txBody>
      </p:sp>
      <p:sp>
        <p:nvSpPr>
          <p:cNvPr id="3" name="Content Placeholder 2">
            <a:extLst>
              <a:ext uri="{FF2B5EF4-FFF2-40B4-BE49-F238E27FC236}">
                <a16:creationId xmlns:a16="http://schemas.microsoft.com/office/drawing/2014/main" id="{A1D65EB6-9712-840C-7BA1-22AF7906C508}"/>
              </a:ext>
            </a:extLst>
          </p:cNvPr>
          <p:cNvSpPr>
            <a:spLocks noGrp="1"/>
          </p:cNvSpPr>
          <p:nvPr>
            <p:ph idx="1"/>
          </p:nvPr>
        </p:nvSpPr>
        <p:spPr/>
        <p:txBody>
          <a:bodyPr>
            <a:normAutofit/>
          </a:bodyPr>
          <a:lstStyle/>
          <a:p>
            <a:r>
              <a:rPr lang="en-US" sz="2400" dirty="0"/>
              <a:t>Another type of structure we can use along side an </a:t>
            </a:r>
            <a:r>
              <a:rPr lang="en-US" sz="2400" b="1" dirty="0"/>
              <a:t>IF</a:t>
            </a:r>
            <a:r>
              <a:rPr lang="en-US" sz="2400" dirty="0"/>
              <a:t> statement is an </a:t>
            </a:r>
            <a:r>
              <a:rPr lang="en-US" sz="2400" b="1" dirty="0"/>
              <a:t>ELSE IF</a:t>
            </a:r>
            <a:r>
              <a:rPr lang="en-US" sz="2400" dirty="0"/>
              <a:t> or </a:t>
            </a:r>
            <a:r>
              <a:rPr lang="en-US" sz="2400" b="1" dirty="0"/>
              <a:t>ELIF</a:t>
            </a:r>
            <a:r>
              <a:rPr lang="en-US" sz="2400" dirty="0"/>
              <a:t> statement.</a:t>
            </a:r>
          </a:p>
          <a:p>
            <a:r>
              <a:rPr lang="en-US" sz="2400" dirty="0"/>
              <a:t>An ELIF statement's conditional will only be evaluate by the computer if the previous IF or ELIF statements failed (the condition Boolean expression was evaluated to False).</a:t>
            </a:r>
          </a:p>
          <a:p>
            <a:r>
              <a:rPr lang="en-US" sz="2400" dirty="0"/>
              <a:t>An ELIF statement must be placed after an IF statement or another ELIF statement. It cannot be placed by itself.</a:t>
            </a:r>
          </a:p>
        </p:txBody>
      </p:sp>
    </p:spTree>
    <p:extLst>
      <p:ext uri="{BB962C8B-B14F-4D97-AF65-F5344CB8AC3E}">
        <p14:creationId xmlns:p14="http://schemas.microsoft.com/office/powerpoint/2010/main" val="33568822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8EE1E-3C34-C048-4157-1368B96083F8}"/>
              </a:ext>
            </a:extLst>
          </p:cNvPr>
          <p:cNvSpPr>
            <a:spLocks noGrp="1"/>
          </p:cNvSpPr>
          <p:nvPr>
            <p:ph type="title"/>
          </p:nvPr>
        </p:nvSpPr>
        <p:spPr/>
        <p:txBody>
          <a:bodyPr/>
          <a:lstStyle/>
          <a:p>
            <a:r>
              <a:rPr lang="en-US" dirty="0"/>
              <a:t>IF Statement: ELIF Statement Code Example 1</a:t>
            </a:r>
          </a:p>
        </p:txBody>
      </p:sp>
      <p:sp>
        <p:nvSpPr>
          <p:cNvPr id="3" name="Content Placeholder 2">
            <a:extLst>
              <a:ext uri="{FF2B5EF4-FFF2-40B4-BE49-F238E27FC236}">
                <a16:creationId xmlns:a16="http://schemas.microsoft.com/office/drawing/2014/main" id="{A8E698FA-1B92-F991-E043-14E85F280579}"/>
              </a:ext>
            </a:extLst>
          </p:cNvPr>
          <p:cNvSpPr>
            <a:spLocks noGrp="1"/>
          </p:cNvSpPr>
          <p:nvPr>
            <p:ph idx="1"/>
          </p:nvPr>
        </p:nvSpPr>
        <p:spPr/>
        <p:txBody>
          <a:bodyPr>
            <a:normAutofit/>
          </a:bodyPr>
          <a:lstStyle/>
          <a:p>
            <a:pPr marL="0">
              <a:spcBef>
                <a:spcPts val="0"/>
              </a:spcBef>
              <a:buNone/>
            </a:pPr>
            <a:r>
              <a:rPr lang="en-US" sz="2000" dirty="0" err="1">
                <a:solidFill>
                  <a:srgbClr val="403F53"/>
                </a:solidFill>
                <a:effectLst/>
                <a:latin typeface="Consolas" panose="020B0609020204030204" pitchFamily="49" charset="0"/>
              </a:rPr>
              <a:t>phone_battery</a:t>
            </a:r>
            <a:r>
              <a:rPr lang="en-US" sz="2000" dirty="0">
                <a:solidFill>
                  <a:srgbClr val="403F53"/>
                </a:solidFill>
                <a:effectLst/>
                <a:latin typeface="Consolas" panose="020B0609020204030204" pitchFamily="49" charset="0"/>
              </a:rPr>
              <a:t> </a:t>
            </a:r>
            <a:r>
              <a:rPr lang="en-US" sz="2000" dirty="0">
                <a:solidFill>
                  <a:srgbClr val="994CC3"/>
                </a:solidFill>
                <a:effectLst/>
                <a:latin typeface="Consolas" panose="020B0609020204030204" pitchFamily="49" charset="0"/>
              </a:rPr>
              <a:t>= </a:t>
            </a:r>
            <a:r>
              <a:rPr lang="en-US" sz="2000" dirty="0">
                <a:solidFill>
                  <a:srgbClr val="AA0982"/>
                </a:solidFill>
                <a:effectLst/>
                <a:latin typeface="Consolas" panose="020B0609020204030204" pitchFamily="49" charset="0"/>
              </a:rPr>
              <a:t>25.0</a:t>
            </a:r>
            <a:br>
              <a:rPr lang="en-US" sz="2000" dirty="0">
                <a:solidFill>
                  <a:srgbClr val="AA0982"/>
                </a:solidFill>
                <a:effectLst/>
                <a:latin typeface="Consolas" panose="020B0609020204030204" pitchFamily="49" charset="0"/>
              </a:rPr>
            </a:br>
            <a:br>
              <a:rPr lang="en-US" sz="2000" dirty="0">
                <a:solidFill>
                  <a:srgbClr val="AA0982"/>
                </a:solidFill>
                <a:effectLst/>
                <a:latin typeface="Consolas" panose="020B0609020204030204" pitchFamily="49" charset="0"/>
              </a:rPr>
            </a:br>
            <a:r>
              <a:rPr lang="en-US" sz="2000" i="1" dirty="0">
                <a:solidFill>
                  <a:srgbClr val="994CC3"/>
                </a:solidFill>
                <a:effectLst/>
                <a:latin typeface="Consolas" panose="020B0609020204030204" pitchFamily="49" charset="0"/>
              </a:rPr>
              <a:t>if </a:t>
            </a:r>
            <a:r>
              <a:rPr lang="en-US" sz="2000" dirty="0" err="1">
                <a:solidFill>
                  <a:srgbClr val="403F53"/>
                </a:solidFill>
                <a:effectLst/>
                <a:latin typeface="Consolas" panose="020B0609020204030204" pitchFamily="49" charset="0"/>
              </a:rPr>
              <a:t>phone_battery</a:t>
            </a:r>
            <a:r>
              <a:rPr lang="en-US" sz="2000" dirty="0">
                <a:solidFill>
                  <a:srgbClr val="403F53"/>
                </a:solidFill>
                <a:effectLst/>
                <a:latin typeface="Consolas" panose="020B0609020204030204" pitchFamily="49" charset="0"/>
              </a:rPr>
              <a:t> </a:t>
            </a:r>
            <a:r>
              <a:rPr lang="en-US" sz="2000" dirty="0">
                <a:solidFill>
                  <a:srgbClr val="994CC3"/>
                </a:solidFill>
                <a:effectLst/>
                <a:latin typeface="Consolas" panose="020B0609020204030204" pitchFamily="49" charset="0"/>
              </a:rPr>
              <a:t>== </a:t>
            </a:r>
            <a:r>
              <a:rPr lang="en-US" sz="2000" dirty="0">
                <a:solidFill>
                  <a:srgbClr val="AA0982"/>
                </a:solidFill>
                <a:effectLst/>
                <a:latin typeface="Consolas" panose="020B0609020204030204" pitchFamily="49" charset="0"/>
              </a:rPr>
              <a:t>100</a:t>
            </a:r>
            <a:r>
              <a:rPr lang="en-US" sz="2000" dirty="0">
                <a:solidFill>
                  <a:srgbClr val="994CC3"/>
                </a:solidFill>
                <a:effectLst/>
                <a:latin typeface="Consolas" panose="020B0609020204030204" pitchFamily="49" charset="0"/>
              </a:rPr>
              <a:t>:</a:t>
            </a:r>
            <a:br>
              <a:rPr lang="en-US" sz="2000" dirty="0">
                <a:solidFill>
                  <a:srgbClr val="994CC3"/>
                </a:solidFill>
                <a:effectLst/>
                <a:latin typeface="Consolas" panose="020B0609020204030204" pitchFamily="49" charset="0"/>
              </a:rPr>
            </a:br>
            <a:r>
              <a:rPr lang="en-US" sz="2000" dirty="0">
                <a:solidFill>
                  <a:srgbClr val="994CC3"/>
                </a:solidFill>
                <a:effectLst/>
                <a:latin typeface="Consolas" panose="020B0609020204030204" pitchFamily="49" charset="0"/>
              </a:rPr>
              <a:t>    </a:t>
            </a:r>
            <a:r>
              <a:rPr lang="en-US" sz="2000" i="1" dirty="0">
                <a:solidFill>
                  <a:srgbClr val="0C969B"/>
                </a:solidFill>
                <a:effectLst/>
                <a:latin typeface="Consolas" panose="020B0609020204030204" pitchFamily="49" charset="0"/>
              </a:rPr>
              <a:t>print</a:t>
            </a:r>
            <a:r>
              <a:rPr lang="en-US" sz="2000" dirty="0">
                <a:solidFill>
                  <a:srgbClr val="403F53"/>
                </a:solidFill>
                <a:effectLst/>
                <a:latin typeface="Consolas" panose="020B0609020204030204" pitchFamily="49" charset="0"/>
              </a:rPr>
              <a:t>(</a:t>
            </a:r>
            <a:r>
              <a:rPr lang="en-US" sz="2000" dirty="0">
                <a:solidFill>
                  <a:srgbClr val="C96765"/>
                </a:solidFill>
                <a:effectLst/>
                <a:latin typeface="Consolas" panose="020B0609020204030204" pitchFamily="49" charset="0"/>
              </a:rPr>
              <a:t>"Your phone is fully charged"</a:t>
            </a:r>
            <a:r>
              <a:rPr lang="en-US" sz="2000" dirty="0">
                <a:solidFill>
                  <a:srgbClr val="403F53"/>
                </a:solidFill>
                <a:effectLst/>
                <a:latin typeface="Consolas" panose="020B0609020204030204" pitchFamily="49" charset="0"/>
              </a:rPr>
              <a:t>)</a:t>
            </a:r>
            <a:br>
              <a:rPr lang="en-US" sz="2000" dirty="0">
                <a:solidFill>
                  <a:srgbClr val="403F53"/>
                </a:solidFill>
                <a:effectLst/>
                <a:latin typeface="Consolas" panose="020B0609020204030204" pitchFamily="49" charset="0"/>
              </a:rPr>
            </a:br>
            <a:r>
              <a:rPr lang="en-US" sz="2000" i="1" dirty="0" err="1">
                <a:solidFill>
                  <a:srgbClr val="994CC3"/>
                </a:solidFill>
                <a:effectLst/>
                <a:latin typeface="Consolas" panose="020B0609020204030204" pitchFamily="49" charset="0"/>
              </a:rPr>
              <a:t>elif</a:t>
            </a:r>
            <a:r>
              <a:rPr lang="en-US" sz="2000" i="1" dirty="0">
                <a:solidFill>
                  <a:srgbClr val="994CC3"/>
                </a:solidFill>
                <a:effectLst/>
                <a:latin typeface="Consolas" panose="020B0609020204030204" pitchFamily="49" charset="0"/>
              </a:rPr>
              <a:t> </a:t>
            </a:r>
            <a:r>
              <a:rPr lang="en-US" sz="2000" dirty="0" err="1">
                <a:solidFill>
                  <a:srgbClr val="403F53"/>
                </a:solidFill>
                <a:effectLst/>
                <a:latin typeface="Consolas" panose="020B0609020204030204" pitchFamily="49" charset="0"/>
              </a:rPr>
              <a:t>phone_battery</a:t>
            </a:r>
            <a:r>
              <a:rPr lang="en-US" sz="2000" dirty="0">
                <a:solidFill>
                  <a:srgbClr val="403F53"/>
                </a:solidFill>
                <a:effectLst/>
                <a:latin typeface="Consolas" panose="020B0609020204030204" pitchFamily="49" charset="0"/>
              </a:rPr>
              <a:t> </a:t>
            </a:r>
            <a:r>
              <a:rPr lang="en-US" sz="2000" dirty="0">
                <a:solidFill>
                  <a:srgbClr val="994CC3"/>
                </a:solidFill>
                <a:effectLst/>
                <a:latin typeface="Consolas" panose="020B0609020204030204" pitchFamily="49" charset="0"/>
              </a:rPr>
              <a:t>== </a:t>
            </a:r>
            <a:r>
              <a:rPr lang="en-US" sz="2000" dirty="0">
                <a:solidFill>
                  <a:srgbClr val="AA0982"/>
                </a:solidFill>
                <a:effectLst/>
                <a:latin typeface="Consolas" panose="020B0609020204030204" pitchFamily="49" charset="0"/>
              </a:rPr>
              <a:t>50</a:t>
            </a:r>
            <a:r>
              <a:rPr lang="en-US" sz="2000" dirty="0">
                <a:solidFill>
                  <a:srgbClr val="994CC3"/>
                </a:solidFill>
                <a:effectLst/>
                <a:latin typeface="Consolas" panose="020B0609020204030204" pitchFamily="49" charset="0"/>
              </a:rPr>
              <a:t>:</a:t>
            </a:r>
            <a:br>
              <a:rPr lang="en-US" sz="2000" dirty="0">
                <a:solidFill>
                  <a:srgbClr val="994CC3"/>
                </a:solidFill>
                <a:effectLst/>
                <a:latin typeface="Consolas" panose="020B0609020204030204" pitchFamily="49" charset="0"/>
              </a:rPr>
            </a:br>
            <a:r>
              <a:rPr lang="en-US" sz="2000" dirty="0">
                <a:solidFill>
                  <a:srgbClr val="994CC3"/>
                </a:solidFill>
                <a:effectLst/>
                <a:latin typeface="Consolas" panose="020B0609020204030204" pitchFamily="49" charset="0"/>
              </a:rPr>
              <a:t>    </a:t>
            </a:r>
            <a:r>
              <a:rPr lang="en-US" sz="2000" i="1" dirty="0">
                <a:solidFill>
                  <a:srgbClr val="0C969B"/>
                </a:solidFill>
                <a:effectLst/>
                <a:latin typeface="Consolas" panose="020B0609020204030204" pitchFamily="49" charset="0"/>
              </a:rPr>
              <a:t>print</a:t>
            </a:r>
            <a:r>
              <a:rPr lang="en-US" sz="2000" dirty="0">
                <a:solidFill>
                  <a:srgbClr val="403F53"/>
                </a:solidFill>
                <a:effectLst/>
                <a:latin typeface="Consolas" panose="020B0609020204030204" pitchFamily="49" charset="0"/>
              </a:rPr>
              <a:t>(</a:t>
            </a:r>
            <a:r>
              <a:rPr lang="en-US" sz="2000" dirty="0">
                <a:solidFill>
                  <a:srgbClr val="C96765"/>
                </a:solidFill>
                <a:effectLst/>
                <a:latin typeface="Consolas" panose="020B0609020204030204" pitchFamily="49" charset="0"/>
              </a:rPr>
              <a:t>"Your phone battery is half-charged"</a:t>
            </a:r>
            <a:r>
              <a:rPr lang="en-US" sz="2000" dirty="0">
                <a:solidFill>
                  <a:srgbClr val="403F53"/>
                </a:solidFill>
                <a:effectLst/>
                <a:latin typeface="Consolas" panose="020B0609020204030204" pitchFamily="49" charset="0"/>
              </a:rPr>
              <a:t>)</a:t>
            </a:r>
            <a:br>
              <a:rPr lang="en-US" sz="2000" dirty="0">
                <a:solidFill>
                  <a:srgbClr val="403F53"/>
                </a:solidFill>
                <a:effectLst/>
                <a:latin typeface="Consolas" panose="020B0609020204030204" pitchFamily="49" charset="0"/>
              </a:rPr>
            </a:br>
            <a:r>
              <a:rPr lang="en-US" sz="2000" i="1" dirty="0" err="1">
                <a:solidFill>
                  <a:srgbClr val="994CC3"/>
                </a:solidFill>
                <a:effectLst/>
                <a:latin typeface="Consolas" panose="020B0609020204030204" pitchFamily="49" charset="0"/>
              </a:rPr>
              <a:t>elif</a:t>
            </a:r>
            <a:r>
              <a:rPr lang="en-US" sz="2000" i="1" dirty="0">
                <a:solidFill>
                  <a:srgbClr val="994CC3"/>
                </a:solidFill>
                <a:effectLst/>
                <a:latin typeface="Consolas" panose="020B0609020204030204" pitchFamily="49" charset="0"/>
              </a:rPr>
              <a:t> </a:t>
            </a:r>
            <a:r>
              <a:rPr lang="en-US" sz="2000" dirty="0" err="1">
                <a:solidFill>
                  <a:srgbClr val="403F53"/>
                </a:solidFill>
                <a:effectLst/>
                <a:latin typeface="Consolas" panose="020B0609020204030204" pitchFamily="49" charset="0"/>
              </a:rPr>
              <a:t>phone_battery</a:t>
            </a:r>
            <a:r>
              <a:rPr lang="en-US" sz="2000" dirty="0">
                <a:solidFill>
                  <a:srgbClr val="403F53"/>
                </a:solidFill>
                <a:effectLst/>
                <a:latin typeface="Consolas" panose="020B0609020204030204" pitchFamily="49" charset="0"/>
              </a:rPr>
              <a:t> </a:t>
            </a:r>
            <a:r>
              <a:rPr lang="en-US" sz="2000" dirty="0">
                <a:solidFill>
                  <a:srgbClr val="994CC3"/>
                </a:solidFill>
                <a:effectLst/>
                <a:latin typeface="Consolas" panose="020B0609020204030204" pitchFamily="49" charset="0"/>
              </a:rPr>
              <a:t>== </a:t>
            </a:r>
            <a:r>
              <a:rPr lang="en-US" sz="2000" dirty="0">
                <a:solidFill>
                  <a:srgbClr val="AA0982"/>
                </a:solidFill>
                <a:effectLst/>
                <a:latin typeface="Consolas" panose="020B0609020204030204" pitchFamily="49" charset="0"/>
              </a:rPr>
              <a:t>25</a:t>
            </a:r>
            <a:r>
              <a:rPr lang="en-US" sz="2000" dirty="0">
                <a:solidFill>
                  <a:srgbClr val="994CC3"/>
                </a:solidFill>
                <a:effectLst/>
                <a:latin typeface="Consolas" panose="020B0609020204030204" pitchFamily="49" charset="0"/>
              </a:rPr>
              <a:t>:</a:t>
            </a:r>
            <a:br>
              <a:rPr lang="en-US" sz="2000" dirty="0">
                <a:solidFill>
                  <a:srgbClr val="994CC3"/>
                </a:solidFill>
                <a:effectLst/>
                <a:latin typeface="Consolas" panose="020B0609020204030204" pitchFamily="49" charset="0"/>
              </a:rPr>
            </a:br>
            <a:r>
              <a:rPr lang="en-US" sz="2000" dirty="0">
                <a:solidFill>
                  <a:srgbClr val="994CC3"/>
                </a:solidFill>
                <a:effectLst/>
                <a:latin typeface="Consolas" panose="020B0609020204030204" pitchFamily="49" charset="0"/>
              </a:rPr>
              <a:t>    </a:t>
            </a:r>
            <a:r>
              <a:rPr lang="en-US" sz="2000" i="1" dirty="0">
                <a:solidFill>
                  <a:srgbClr val="0C969B"/>
                </a:solidFill>
                <a:effectLst/>
                <a:latin typeface="Consolas" panose="020B0609020204030204" pitchFamily="49" charset="0"/>
              </a:rPr>
              <a:t>print</a:t>
            </a:r>
            <a:r>
              <a:rPr lang="en-US" sz="2000" dirty="0">
                <a:solidFill>
                  <a:srgbClr val="403F53"/>
                </a:solidFill>
                <a:effectLst/>
                <a:latin typeface="Consolas" panose="020B0609020204030204" pitchFamily="49" charset="0"/>
              </a:rPr>
              <a:t>(</a:t>
            </a:r>
            <a:r>
              <a:rPr lang="en-US" sz="2000" dirty="0">
                <a:solidFill>
                  <a:srgbClr val="C96765"/>
                </a:solidFill>
                <a:effectLst/>
                <a:latin typeface="Consolas" panose="020B0609020204030204" pitchFamily="49" charset="0"/>
              </a:rPr>
              <a:t>"Your phone battery is low"</a:t>
            </a:r>
            <a:r>
              <a:rPr lang="en-US" sz="2000" dirty="0">
                <a:solidFill>
                  <a:srgbClr val="403F53"/>
                </a:solidFill>
                <a:effectLst/>
                <a:latin typeface="Consolas" panose="020B0609020204030204" pitchFamily="49" charset="0"/>
              </a:rPr>
              <a:t>)</a:t>
            </a:r>
          </a:p>
          <a:p>
            <a:pPr marL="0">
              <a:spcBef>
                <a:spcPts val="0"/>
              </a:spcBef>
            </a:pPr>
            <a:endParaRPr lang="en-US" sz="2000" dirty="0"/>
          </a:p>
        </p:txBody>
      </p:sp>
      <p:sp>
        <p:nvSpPr>
          <p:cNvPr id="4" name="Content Placeholder 3">
            <a:extLst>
              <a:ext uri="{FF2B5EF4-FFF2-40B4-BE49-F238E27FC236}">
                <a16:creationId xmlns:a16="http://schemas.microsoft.com/office/drawing/2014/main" id="{F82B3850-D18B-8E15-3F52-83470DEA67C5}"/>
              </a:ext>
            </a:extLst>
          </p:cNvPr>
          <p:cNvSpPr>
            <a:spLocks noGrp="1"/>
          </p:cNvSpPr>
          <p:nvPr>
            <p:ph idx="14"/>
          </p:nvPr>
        </p:nvSpPr>
        <p:spPr/>
        <p:txBody>
          <a:bodyPr/>
          <a:lstStyle/>
          <a:p>
            <a:r>
              <a:rPr lang="en-US" dirty="0"/>
              <a:t>Your phone battery is low</a:t>
            </a:r>
          </a:p>
          <a:p>
            <a:endParaRPr lang="en-US" dirty="0"/>
          </a:p>
        </p:txBody>
      </p:sp>
      <p:sp>
        <p:nvSpPr>
          <p:cNvPr id="5" name="Text Placeholder 4">
            <a:extLst>
              <a:ext uri="{FF2B5EF4-FFF2-40B4-BE49-F238E27FC236}">
                <a16:creationId xmlns:a16="http://schemas.microsoft.com/office/drawing/2014/main" id="{2B49673C-8309-C867-6CAF-12EA49A0B83C}"/>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41726726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DA781-F3E8-E93D-8EC4-8B2B47B2AF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8701FF-7D6B-E815-EB49-06C822D69C1F}"/>
              </a:ext>
            </a:extLst>
          </p:cNvPr>
          <p:cNvSpPr>
            <a:spLocks noGrp="1"/>
          </p:cNvSpPr>
          <p:nvPr>
            <p:ph type="title"/>
          </p:nvPr>
        </p:nvSpPr>
        <p:spPr/>
        <p:txBody>
          <a:bodyPr/>
          <a:lstStyle/>
          <a:p>
            <a:r>
              <a:rPr lang="en-US" dirty="0"/>
              <a:t>IF Statement: ELIF Statement Code Example 2</a:t>
            </a:r>
          </a:p>
        </p:txBody>
      </p:sp>
      <p:sp>
        <p:nvSpPr>
          <p:cNvPr id="3" name="Content Placeholder 2">
            <a:extLst>
              <a:ext uri="{FF2B5EF4-FFF2-40B4-BE49-F238E27FC236}">
                <a16:creationId xmlns:a16="http://schemas.microsoft.com/office/drawing/2014/main" id="{BBD8175C-D805-8D51-8EF8-A52F6D776F3A}"/>
              </a:ext>
            </a:extLst>
          </p:cNvPr>
          <p:cNvSpPr>
            <a:spLocks noGrp="1"/>
          </p:cNvSpPr>
          <p:nvPr>
            <p:ph idx="1"/>
          </p:nvPr>
        </p:nvSpPr>
        <p:spPr/>
        <p:txBody>
          <a:bodyPr>
            <a:normAutofit/>
          </a:bodyPr>
          <a:lstStyle/>
          <a:p>
            <a:pPr marL="0">
              <a:spcBef>
                <a:spcPts val="0"/>
              </a:spcBef>
              <a:buNone/>
            </a:pPr>
            <a:r>
              <a:rPr lang="en-US" sz="2000" dirty="0" err="1">
                <a:solidFill>
                  <a:srgbClr val="403F53"/>
                </a:solidFill>
                <a:effectLst/>
                <a:latin typeface="Consolas" panose="020B0609020204030204" pitchFamily="49" charset="0"/>
              </a:rPr>
              <a:t>phone_battery</a:t>
            </a:r>
            <a:r>
              <a:rPr lang="en-US" sz="2000" dirty="0">
                <a:solidFill>
                  <a:srgbClr val="403F53"/>
                </a:solidFill>
                <a:effectLst/>
                <a:latin typeface="Consolas" panose="020B0609020204030204" pitchFamily="49" charset="0"/>
              </a:rPr>
              <a:t> </a:t>
            </a:r>
            <a:r>
              <a:rPr lang="en-US" sz="2000" dirty="0">
                <a:solidFill>
                  <a:srgbClr val="994CC3"/>
                </a:solidFill>
                <a:effectLst/>
                <a:latin typeface="Consolas" panose="020B0609020204030204" pitchFamily="49" charset="0"/>
              </a:rPr>
              <a:t>= </a:t>
            </a:r>
            <a:r>
              <a:rPr lang="en-US" sz="2000" dirty="0">
                <a:solidFill>
                  <a:srgbClr val="AA0982"/>
                </a:solidFill>
              </a:rPr>
              <a:t>5</a:t>
            </a:r>
            <a:r>
              <a:rPr lang="en-US" sz="2000" dirty="0">
                <a:solidFill>
                  <a:srgbClr val="AA0982"/>
                </a:solidFill>
                <a:effectLst/>
                <a:latin typeface="Consolas" panose="020B0609020204030204" pitchFamily="49" charset="0"/>
              </a:rPr>
              <a:t>0.0</a:t>
            </a:r>
            <a:br>
              <a:rPr lang="en-US" sz="2000" dirty="0">
                <a:solidFill>
                  <a:srgbClr val="AA0982"/>
                </a:solidFill>
                <a:effectLst/>
                <a:latin typeface="Consolas" panose="020B0609020204030204" pitchFamily="49" charset="0"/>
              </a:rPr>
            </a:br>
            <a:br>
              <a:rPr lang="en-US" sz="2000" dirty="0">
                <a:solidFill>
                  <a:srgbClr val="AA0982"/>
                </a:solidFill>
                <a:effectLst/>
                <a:latin typeface="Consolas" panose="020B0609020204030204" pitchFamily="49" charset="0"/>
              </a:rPr>
            </a:br>
            <a:r>
              <a:rPr lang="en-US" sz="2000" i="1" dirty="0">
                <a:solidFill>
                  <a:srgbClr val="994CC3"/>
                </a:solidFill>
                <a:effectLst/>
                <a:latin typeface="Consolas" panose="020B0609020204030204" pitchFamily="49" charset="0"/>
              </a:rPr>
              <a:t>if </a:t>
            </a:r>
            <a:r>
              <a:rPr lang="en-US" sz="2000" dirty="0" err="1">
                <a:solidFill>
                  <a:srgbClr val="403F53"/>
                </a:solidFill>
                <a:effectLst/>
                <a:latin typeface="Consolas" panose="020B0609020204030204" pitchFamily="49" charset="0"/>
              </a:rPr>
              <a:t>phone_battery</a:t>
            </a:r>
            <a:r>
              <a:rPr lang="en-US" sz="2000" dirty="0">
                <a:solidFill>
                  <a:srgbClr val="403F53"/>
                </a:solidFill>
                <a:effectLst/>
                <a:latin typeface="Consolas" panose="020B0609020204030204" pitchFamily="49" charset="0"/>
              </a:rPr>
              <a:t> </a:t>
            </a:r>
            <a:r>
              <a:rPr lang="en-US" sz="2000" dirty="0">
                <a:solidFill>
                  <a:srgbClr val="994CC3"/>
                </a:solidFill>
                <a:effectLst/>
                <a:latin typeface="Consolas" panose="020B0609020204030204" pitchFamily="49" charset="0"/>
              </a:rPr>
              <a:t>== </a:t>
            </a:r>
            <a:r>
              <a:rPr lang="en-US" sz="2000" dirty="0">
                <a:solidFill>
                  <a:srgbClr val="AA0982"/>
                </a:solidFill>
                <a:effectLst/>
                <a:latin typeface="Consolas" panose="020B0609020204030204" pitchFamily="49" charset="0"/>
              </a:rPr>
              <a:t>100</a:t>
            </a:r>
            <a:r>
              <a:rPr lang="en-US" sz="2000" dirty="0">
                <a:solidFill>
                  <a:srgbClr val="994CC3"/>
                </a:solidFill>
                <a:effectLst/>
                <a:latin typeface="Consolas" panose="020B0609020204030204" pitchFamily="49" charset="0"/>
              </a:rPr>
              <a:t>:</a:t>
            </a:r>
            <a:br>
              <a:rPr lang="en-US" sz="2000" dirty="0">
                <a:solidFill>
                  <a:srgbClr val="994CC3"/>
                </a:solidFill>
                <a:effectLst/>
                <a:latin typeface="Consolas" panose="020B0609020204030204" pitchFamily="49" charset="0"/>
              </a:rPr>
            </a:br>
            <a:r>
              <a:rPr lang="en-US" sz="2000" dirty="0">
                <a:solidFill>
                  <a:srgbClr val="994CC3"/>
                </a:solidFill>
                <a:effectLst/>
                <a:latin typeface="Consolas" panose="020B0609020204030204" pitchFamily="49" charset="0"/>
              </a:rPr>
              <a:t>    </a:t>
            </a:r>
            <a:r>
              <a:rPr lang="en-US" sz="2000" i="1" dirty="0">
                <a:solidFill>
                  <a:srgbClr val="0C969B"/>
                </a:solidFill>
                <a:effectLst/>
                <a:latin typeface="Consolas" panose="020B0609020204030204" pitchFamily="49" charset="0"/>
              </a:rPr>
              <a:t>print</a:t>
            </a:r>
            <a:r>
              <a:rPr lang="en-US" sz="2000" dirty="0">
                <a:solidFill>
                  <a:srgbClr val="403F53"/>
                </a:solidFill>
                <a:effectLst/>
                <a:latin typeface="Consolas" panose="020B0609020204030204" pitchFamily="49" charset="0"/>
              </a:rPr>
              <a:t>(</a:t>
            </a:r>
            <a:r>
              <a:rPr lang="en-US" sz="2000" dirty="0">
                <a:solidFill>
                  <a:srgbClr val="C96765"/>
                </a:solidFill>
                <a:effectLst/>
                <a:latin typeface="Consolas" panose="020B0609020204030204" pitchFamily="49" charset="0"/>
              </a:rPr>
              <a:t>"Your phone is fully charged"</a:t>
            </a:r>
            <a:r>
              <a:rPr lang="en-US" sz="2000" dirty="0">
                <a:solidFill>
                  <a:srgbClr val="403F53"/>
                </a:solidFill>
                <a:effectLst/>
                <a:latin typeface="Consolas" panose="020B0609020204030204" pitchFamily="49" charset="0"/>
              </a:rPr>
              <a:t>)</a:t>
            </a:r>
            <a:br>
              <a:rPr lang="en-US" sz="2000" dirty="0">
                <a:solidFill>
                  <a:srgbClr val="403F53"/>
                </a:solidFill>
                <a:effectLst/>
                <a:latin typeface="Consolas" panose="020B0609020204030204" pitchFamily="49" charset="0"/>
              </a:rPr>
            </a:br>
            <a:r>
              <a:rPr lang="en-US" sz="2000" i="1" dirty="0" err="1">
                <a:solidFill>
                  <a:srgbClr val="994CC3"/>
                </a:solidFill>
                <a:effectLst/>
                <a:latin typeface="Consolas" panose="020B0609020204030204" pitchFamily="49" charset="0"/>
              </a:rPr>
              <a:t>elif</a:t>
            </a:r>
            <a:r>
              <a:rPr lang="en-US" sz="2000" i="1" dirty="0">
                <a:solidFill>
                  <a:srgbClr val="994CC3"/>
                </a:solidFill>
                <a:effectLst/>
                <a:latin typeface="Consolas" panose="020B0609020204030204" pitchFamily="49" charset="0"/>
              </a:rPr>
              <a:t> </a:t>
            </a:r>
            <a:r>
              <a:rPr lang="en-US" sz="2000" dirty="0" err="1">
                <a:solidFill>
                  <a:srgbClr val="403F53"/>
                </a:solidFill>
                <a:effectLst/>
                <a:latin typeface="Consolas" panose="020B0609020204030204" pitchFamily="49" charset="0"/>
              </a:rPr>
              <a:t>phone_battery</a:t>
            </a:r>
            <a:r>
              <a:rPr lang="en-US" sz="2000" dirty="0">
                <a:solidFill>
                  <a:srgbClr val="403F53"/>
                </a:solidFill>
                <a:effectLst/>
                <a:latin typeface="Consolas" panose="020B0609020204030204" pitchFamily="49" charset="0"/>
              </a:rPr>
              <a:t> </a:t>
            </a:r>
            <a:r>
              <a:rPr lang="en-US" sz="2000" dirty="0">
                <a:solidFill>
                  <a:srgbClr val="994CC3"/>
                </a:solidFill>
                <a:effectLst/>
                <a:latin typeface="Consolas" panose="020B0609020204030204" pitchFamily="49" charset="0"/>
              </a:rPr>
              <a:t>== </a:t>
            </a:r>
            <a:r>
              <a:rPr lang="en-US" sz="2000" dirty="0">
                <a:solidFill>
                  <a:srgbClr val="AA0982"/>
                </a:solidFill>
                <a:effectLst/>
                <a:latin typeface="Consolas" panose="020B0609020204030204" pitchFamily="49" charset="0"/>
              </a:rPr>
              <a:t>50</a:t>
            </a:r>
            <a:r>
              <a:rPr lang="en-US" sz="2000" dirty="0">
                <a:solidFill>
                  <a:srgbClr val="994CC3"/>
                </a:solidFill>
                <a:effectLst/>
                <a:latin typeface="Consolas" panose="020B0609020204030204" pitchFamily="49" charset="0"/>
              </a:rPr>
              <a:t>:</a:t>
            </a:r>
            <a:br>
              <a:rPr lang="en-US" sz="2000" dirty="0">
                <a:solidFill>
                  <a:srgbClr val="994CC3"/>
                </a:solidFill>
                <a:effectLst/>
                <a:latin typeface="Consolas" panose="020B0609020204030204" pitchFamily="49" charset="0"/>
              </a:rPr>
            </a:br>
            <a:r>
              <a:rPr lang="en-US" sz="2000" dirty="0">
                <a:solidFill>
                  <a:srgbClr val="994CC3"/>
                </a:solidFill>
                <a:effectLst/>
                <a:latin typeface="Consolas" panose="020B0609020204030204" pitchFamily="49" charset="0"/>
              </a:rPr>
              <a:t>    </a:t>
            </a:r>
            <a:r>
              <a:rPr lang="en-US" sz="2000" i="1" dirty="0">
                <a:solidFill>
                  <a:srgbClr val="0C969B"/>
                </a:solidFill>
                <a:effectLst/>
                <a:latin typeface="Consolas" panose="020B0609020204030204" pitchFamily="49" charset="0"/>
              </a:rPr>
              <a:t>print</a:t>
            </a:r>
            <a:r>
              <a:rPr lang="en-US" sz="2000" dirty="0">
                <a:solidFill>
                  <a:srgbClr val="403F53"/>
                </a:solidFill>
                <a:effectLst/>
                <a:latin typeface="Consolas" panose="020B0609020204030204" pitchFamily="49" charset="0"/>
              </a:rPr>
              <a:t>(</a:t>
            </a:r>
            <a:r>
              <a:rPr lang="en-US" sz="2000" dirty="0">
                <a:solidFill>
                  <a:srgbClr val="C96765"/>
                </a:solidFill>
                <a:effectLst/>
                <a:latin typeface="Consolas" panose="020B0609020204030204" pitchFamily="49" charset="0"/>
              </a:rPr>
              <a:t>"Your phone battery is half-charged"</a:t>
            </a:r>
            <a:r>
              <a:rPr lang="en-US" sz="2000" dirty="0">
                <a:solidFill>
                  <a:srgbClr val="403F53"/>
                </a:solidFill>
                <a:effectLst/>
                <a:latin typeface="Consolas" panose="020B0609020204030204" pitchFamily="49" charset="0"/>
              </a:rPr>
              <a:t>)</a:t>
            </a:r>
            <a:br>
              <a:rPr lang="en-US" sz="2000" dirty="0">
                <a:solidFill>
                  <a:srgbClr val="403F53"/>
                </a:solidFill>
                <a:effectLst/>
                <a:latin typeface="Consolas" panose="020B0609020204030204" pitchFamily="49" charset="0"/>
              </a:rPr>
            </a:br>
            <a:r>
              <a:rPr lang="en-US" sz="2000" i="1" dirty="0" err="1">
                <a:solidFill>
                  <a:srgbClr val="994CC3"/>
                </a:solidFill>
                <a:effectLst/>
                <a:latin typeface="Consolas" panose="020B0609020204030204" pitchFamily="49" charset="0"/>
              </a:rPr>
              <a:t>elif</a:t>
            </a:r>
            <a:r>
              <a:rPr lang="en-US" sz="2000" i="1" dirty="0">
                <a:solidFill>
                  <a:srgbClr val="994CC3"/>
                </a:solidFill>
                <a:effectLst/>
                <a:latin typeface="Consolas" panose="020B0609020204030204" pitchFamily="49" charset="0"/>
              </a:rPr>
              <a:t> </a:t>
            </a:r>
            <a:r>
              <a:rPr lang="en-US" sz="2000" dirty="0" err="1">
                <a:solidFill>
                  <a:srgbClr val="403F53"/>
                </a:solidFill>
                <a:effectLst/>
                <a:latin typeface="Consolas" panose="020B0609020204030204" pitchFamily="49" charset="0"/>
              </a:rPr>
              <a:t>phone_battery</a:t>
            </a:r>
            <a:r>
              <a:rPr lang="en-US" sz="2000" dirty="0">
                <a:solidFill>
                  <a:srgbClr val="403F53"/>
                </a:solidFill>
                <a:effectLst/>
                <a:latin typeface="Consolas" panose="020B0609020204030204" pitchFamily="49" charset="0"/>
              </a:rPr>
              <a:t> </a:t>
            </a:r>
            <a:r>
              <a:rPr lang="en-US" sz="2000" dirty="0">
                <a:solidFill>
                  <a:srgbClr val="994CC3"/>
                </a:solidFill>
                <a:effectLst/>
                <a:latin typeface="Consolas" panose="020B0609020204030204" pitchFamily="49" charset="0"/>
              </a:rPr>
              <a:t>== </a:t>
            </a:r>
            <a:r>
              <a:rPr lang="en-US" sz="2000" dirty="0">
                <a:solidFill>
                  <a:srgbClr val="AA0982"/>
                </a:solidFill>
                <a:effectLst/>
                <a:latin typeface="Consolas" panose="020B0609020204030204" pitchFamily="49" charset="0"/>
              </a:rPr>
              <a:t>25</a:t>
            </a:r>
            <a:r>
              <a:rPr lang="en-US" sz="2000" dirty="0">
                <a:solidFill>
                  <a:srgbClr val="994CC3"/>
                </a:solidFill>
                <a:effectLst/>
                <a:latin typeface="Consolas" panose="020B0609020204030204" pitchFamily="49" charset="0"/>
              </a:rPr>
              <a:t>:</a:t>
            </a:r>
            <a:br>
              <a:rPr lang="en-US" sz="2000" dirty="0">
                <a:solidFill>
                  <a:srgbClr val="994CC3"/>
                </a:solidFill>
                <a:effectLst/>
                <a:latin typeface="Consolas" panose="020B0609020204030204" pitchFamily="49" charset="0"/>
              </a:rPr>
            </a:br>
            <a:r>
              <a:rPr lang="en-US" sz="2000" dirty="0">
                <a:solidFill>
                  <a:srgbClr val="994CC3"/>
                </a:solidFill>
                <a:effectLst/>
                <a:latin typeface="Consolas" panose="020B0609020204030204" pitchFamily="49" charset="0"/>
              </a:rPr>
              <a:t>    </a:t>
            </a:r>
            <a:r>
              <a:rPr lang="en-US" sz="2000" i="1" dirty="0">
                <a:solidFill>
                  <a:srgbClr val="0C969B"/>
                </a:solidFill>
                <a:effectLst/>
                <a:latin typeface="Consolas" panose="020B0609020204030204" pitchFamily="49" charset="0"/>
              </a:rPr>
              <a:t>print</a:t>
            </a:r>
            <a:r>
              <a:rPr lang="en-US" sz="2000" dirty="0">
                <a:solidFill>
                  <a:srgbClr val="403F53"/>
                </a:solidFill>
                <a:effectLst/>
                <a:latin typeface="Consolas" panose="020B0609020204030204" pitchFamily="49" charset="0"/>
              </a:rPr>
              <a:t>(</a:t>
            </a:r>
            <a:r>
              <a:rPr lang="en-US" sz="2000" dirty="0">
                <a:solidFill>
                  <a:srgbClr val="C96765"/>
                </a:solidFill>
                <a:effectLst/>
                <a:latin typeface="Consolas" panose="020B0609020204030204" pitchFamily="49" charset="0"/>
              </a:rPr>
              <a:t>"Your phone battery is low"</a:t>
            </a:r>
            <a:r>
              <a:rPr lang="en-US" sz="2000" dirty="0">
                <a:solidFill>
                  <a:srgbClr val="403F53"/>
                </a:solidFill>
                <a:effectLst/>
                <a:latin typeface="Consolas" panose="020B0609020204030204" pitchFamily="49" charset="0"/>
              </a:rPr>
              <a:t>)</a:t>
            </a:r>
          </a:p>
          <a:p>
            <a:pPr marL="0">
              <a:spcBef>
                <a:spcPts val="0"/>
              </a:spcBef>
            </a:pPr>
            <a:endParaRPr lang="en-US" sz="2000" dirty="0"/>
          </a:p>
        </p:txBody>
      </p:sp>
      <p:sp>
        <p:nvSpPr>
          <p:cNvPr id="4" name="Content Placeholder 3">
            <a:extLst>
              <a:ext uri="{FF2B5EF4-FFF2-40B4-BE49-F238E27FC236}">
                <a16:creationId xmlns:a16="http://schemas.microsoft.com/office/drawing/2014/main" id="{F27B7907-0841-A9EC-C35A-B00F18525CB6}"/>
              </a:ext>
            </a:extLst>
          </p:cNvPr>
          <p:cNvSpPr>
            <a:spLocks noGrp="1"/>
          </p:cNvSpPr>
          <p:nvPr>
            <p:ph idx="14"/>
          </p:nvPr>
        </p:nvSpPr>
        <p:spPr/>
        <p:txBody>
          <a:bodyPr>
            <a:normAutofit/>
          </a:bodyPr>
          <a:lstStyle/>
          <a:p>
            <a:r>
              <a:rPr lang="en-US" sz="1200" dirty="0"/>
              <a:t>Your phone battery is half-charged</a:t>
            </a:r>
          </a:p>
        </p:txBody>
      </p:sp>
      <p:sp>
        <p:nvSpPr>
          <p:cNvPr id="5" name="Text Placeholder 4">
            <a:extLst>
              <a:ext uri="{FF2B5EF4-FFF2-40B4-BE49-F238E27FC236}">
                <a16:creationId xmlns:a16="http://schemas.microsoft.com/office/drawing/2014/main" id="{248068F8-74F1-32D7-07C7-BEFE5DC938AE}"/>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6565261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A1962-F4C3-D93C-0529-B256586E6DDC}"/>
              </a:ext>
            </a:extLst>
          </p:cNvPr>
          <p:cNvSpPr>
            <a:spLocks noGrp="1"/>
          </p:cNvSpPr>
          <p:nvPr>
            <p:ph type="title"/>
          </p:nvPr>
        </p:nvSpPr>
        <p:spPr/>
        <p:txBody>
          <a:bodyPr/>
          <a:lstStyle/>
          <a:p>
            <a:r>
              <a:rPr lang="en-US" dirty="0"/>
              <a:t>IF Statement: ELSE statement</a:t>
            </a:r>
          </a:p>
        </p:txBody>
      </p:sp>
      <p:sp>
        <p:nvSpPr>
          <p:cNvPr id="3" name="Content Placeholder 2">
            <a:extLst>
              <a:ext uri="{FF2B5EF4-FFF2-40B4-BE49-F238E27FC236}">
                <a16:creationId xmlns:a16="http://schemas.microsoft.com/office/drawing/2014/main" id="{9EF9E138-9DA7-CD87-A63D-880ADC711B95}"/>
              </a:ext>
            </a:extLst>
          </p:cNvPr>
          <p:cNvSpPr>
            <a:spLocks noGrp="1"/>
          </p:cNvSpPr>
          <p:nvPr>
            <p:ph idx="1"/>
          </p:nvPr>
        </p:nvSpPr>
        <p:spPr/>
        <p:txBody>
          <a:bodyPr/>
          <a:lstStyle/>
          <a:p>
            <a:r>
              <a:rPr lang="en-US" dirty="0"/>
              <a:t>Another type of structure we can use along side an </a:t>
            </a:r>
            <a:r>
              <a:rPr lang="en-US" b="1" dirty="0"/>
              <a:t>IF</a:t>
            </a:r>
            <a:r>
              <a:rPr lang="en-US" dirty="0"/>
              <a:t> statement, is an </a:t>
            </a:r>
            <a:r>
              <a:rPr lang="en-US" b="1" dirty="0"/>
              <a:t>ELSE</a:t>
            </a:r>
            <a:r>
              <a:rPr lang="en-US" dirty="0"/>
              <a:t> statement.</a:t>
            </a:r>
          </a:p>
          <a:p>
            <a:r>
              <a:rPr lang="en-US" dirty="0"/>
              <a:t>An ELSE statement must be placed after an IF statement or an ELIF statement. It cannot be placed by itself.</a:t>
            </a:r>
          </a:p>
          <a:p>
            <a:r>
              <a:rPr lang="en-US" dirty="0"/>
              <a:t>The ELSE statement does not have any conditional. This is because the ELSE statement will always be executed if none of the conditions from the IF and ELIF statements were met.</a:t>
            </a:r>
          </a:p>
        </p:txBody>
      </p:sp>
    </p:spTree>
    <p:extLst>
      <p:ext uri="{BB962C8B-B14F-4D97-AF65-F5344CB8AC3E}">
        <p14:creationId xmlns:p14="http://schemas.microsoft.com/office/powerpoint/2010/main" val="377289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EAB25-7DF6-83A0-536A-325BE10F590E}"/>
              </a:ext>
            </a:extLst>
          </p:cNvPr>
          <p:cNvSpPr>
            <a:spLocks noGrp="1"/>
          </p:cNvSpPr>
          <p:nvPr>
            <p:ph type="title"/>
          </p:nvPr>
        </p:nvSpPr>
        <p:spPr/>
        <p:txBody>
          <a:bodyPr/>
          <a:lstStyle/>
          <a:p>
            <a:r>
              <a:rPr lang="en-US" dirty="0"/>
              <a:t>IF Statement: IF, ELIF, ELSE Code Example</a:t>
            </a:r>
          </a:p>
        </p:txBody>
      </p:sp>
      <p:sp>
        <p:nvSpPr>
          <p:cNvPr id="3" name="Content Placeholder 2">
            <a:extLst>
              <a:ext uri="{FF2B5EF4-FFF2-40B4-BE49-F238E27FC236}">
                <a16:creationId xmlns:a16="http://schemas.microsoft.com/office/drawing/2014/main" id="{C95B1741-156C-6AC2-7328-5946026A0903}"/>
              </a:ext>
            </a:extLst>
          </p:cNvPr>
          <p:cNvSpPr>
            <a:spLocks noGrp="1"/>
          </p:cNvSpPr>
          <p:nvPr>
            <p:ph idx="1"/>
          </p:nvPr>
        </p:nvSpPr>
        <p:spPr>
          <a:xfrm>
            <a:off x="838199" y="1764635"/>
            <a:ext cx="8938189" cy="3753877"/>
          </a:xfrm>
        </p:spPr>
        <p:txBody>
          <a:bodyPr>
            <a:normAutofit/>
          </a:bodyPr>
          <a:lstStyle/>
          <a:p>
            <a:pPr marL="0">
              <a:spcBef>
                <a:spcPts val="0"/>
              </a:spcBef>
              <a:buNone/>
            </a:pPr>
            <a:r>
              <a:rPr lang="en-US" sz="1600" dirty="0" err="1">
                <a:solidFill>
                  <a:srgbClr val="403F53"/>
                </a:solidFill>
                <a:effectLst/>
                <a:latin typeface="Consolas" panose="020B0609020204030204" pitchFamily="49" charset="0"/>
              </a:rPr>
              <a:t>phone_battery</a:t>
            </a:r>
            <a:r>
              <a:rPr lang="en-US" sz="1600" dirty="0">
                <a:solidFill>
                  <a:srgbClr val="403F53"/>
                </a:solidFill>
                <a:effectLst/>
                <a:latin typeface="Consolas" panose="020B0609020204030204" pitchFamily="49" charset="0"/>
              </a:rPr>
              <a:t> </a:t>
            </a:r>
            <a:r>
              <a:rPr lang="en-US" sz="1600" dirty="0">
                <a:solidFill>
                  <a:srgbClr val="994CC3"/>
                </a:solidFill>
                <a:effectLst/>
                <a:latin typeface="Consolas" panose="020B0609020204030204" pitchFamily="49" charset="0"/>
              </a:rPr>
              <a:t>= </a:t>
            </a:r>
            <a:r>
              <a:rPr lang="en-US" sz="1600" dirty="0">
                <a:solidFill>
                  <a:srgbClr val="AA0982"/>
                </a:solidFill>
                <a:effectLst/>
                <a:latin typeface="Consolas" panose="020B0609020204030204" pitchFamily="49" charset="0"/>
              </a:rPr>
              <a:t>50.0</a:t>
            </a:r>
            <a:br>
              <a:rPr lang="en-US" sz="1600" dirty="0">
                <a:solidFill>
                  <a:srgbClr val="AA0982"/>
                </a:solidFill>
                <a:effectLst/>
                <a:latin typeface="Consolas" panose="020B0609020204030204" pitchFamily="49" charset="0"/>
              </a:rPr>
            </a:br>
            <a:br>
              <a:rPr lang="en-US" sz="1600" dirty="0">
                <a:solidFill>
                  <a:srgbClr val="AA0982"/>
                </a:solidFill>
                <a:effectLst/>
                <a:latin typeface="Consolas" panose="020B0609020204030204" pitchFamily="49" charset="0"/>
              </a:rPr>
            </a:br>
            <a:r>
              <a:rPr lang="en-US" sz="1600" i="1" dirty="0">
                <a:solidFill>
                  <a:srgbClr val="994CC3"/>
                </a:solidFill>
                <a:effectLst/>
                <a:latin typeface="Consolas" panose="020B0609020204030204" pitchFamily="49" charset="0"/>
              </a:rPr>
              <a:t>if </a:t>
            </a:r>
            <a:r>
              <a:rPr lang="en-US" sz="1600" dirty="0" err="1">
                <a:solidFill>
                  <a:srgbClr val="403F53"/>
                </a:solidFill>
                <a:effectLst/>
                <a:latin typeface="Consolas" panose="020B0609020204030204" pitchFamily="49" charset="0"/>
              </a:rPr>
              <a:t>phone_battery</a:t>
            </a:r>
            <a:r>
              <a:rPr lang="en-US" sz="1600" dirty="0">
                <a:solidFill>
                  <a:srgbClr val="403F53"/>
                </a:solidFill>
                <a:effectLst/>
                <a:latin typeface="Consolas" panose="020B0609020204030204" pitchFamily="49" charset="0"/>
              </a:rPr>
              <a:t> </a:t>
            </a:r>
            <a:r>
              <a:rPr lang="en-US" sz="1600" dirty="0">
                <a:solidFill>
                  <a:srgbClr val="994CC3"/>
                </a:solidFill>
                <a:effectLst/>
                <a:latin typeface="Consolas" panose="020B0609020204030204" pitchFamily="49" charset="0"/>
              </a:rPr>
              <a:t>== </a:t>
            </a:r>
            <a:r>
              <a:rPr lang="en-US" sz="1600" dirty="0">
                <a:solidFill>
                  <a:srgbClr val="AA0982"/>
                </a:solidFill>
                <a:effectLst/>
                <a:latin typeface="Consolas" panose="020B0609020204030204" pitchFamily="49" charset="0"/>
              </a:rPr>
              <a:t>100</a:t>
            </a:r>
            <a:r>
              <a:rPr lang="en-US" sz="1600" dirty="0">
                <a:solidFill>
                  <a:srgbClr val="994CC3"/>
                </a:solidFill>
                <a:effectLst/>
                <a:latin typeface="Consolas" panose="020B0609020204030204" pitchFamily="49" charset="0"/>
              </a:rPr>
              <a:t>:</a:t>
            </a:r>
            <a:br>
              <a:rPr lang="en-US" sz="1600" dirty="0">
                <a:solidFill>
                  <a:srgbClr val="994CC3"/>
                </a:solidFill>
                <a:effectLst/>
                <a:latin typeface="Consolas" panose="020B0609020204030204" pitchFamily="49" charset="0"/>
              </a:rPr>
            </a:br>
            <a:r>
              <a:rPr lang="en-US" sz="1600" dirty="0">
                <a:solidFill>
                  <a:srgbClr val="994CC3"/>
                </a:solidFill>
                <a:effectLst/>
                <a:latin typeface="Consolas" panose="020B0609020204030204" pitchFamily="49" charset="0"/>
              </a:rPr>
              <a:t>    </a:t>
            </a:r>
            <a:r>
              <a:rPr lang="en-US" sz="1600" i="1" dirty="0">
                <a:solidFill>
                  <a:srgbClr val="0C969B"/>
                </a:solidFill>
                <a:effectLst/>
                <a:latin typeface="Consolas" panose="020B0609020204030204" pitchFamily="49" charset="0"/>
              </a:rPr>
              <a:t>print</a:t>
            </a:r>
            <a:r>
              <a:rPr lang="en-US" sz="1600" dirty="0">
                <a:solidFill>
                  <a:srgbClr val="403F53"/>
                </a:solidFill>
                <a:effectLst/>
                <a:latin typeface="Consolas" panose="020B0609020204030204" pitchFamily="49" charset="0"/>
              </a:rPr>
              <a:t>(</a:t>
            </a:r>
            <a:r>
              <a:rPr lang="en-US" sz="1600" dirty="0">
                <a:solidFill>
                  <a:srgbClr val="C96765"/>
                </a:solidFill>
                <a:effectLst/>
                <a:latin typeface="Consolas" panose="020B0609020204030204" pitchFamily="49" charset="0"/>
              </a:rPr>
              <a:t>"Your phone is fully charged"</a:t>
            </a:r>
            <a:r>
              <a:rPr lang="en-US" sz="1600" dirty="0">
                <a:solidFill>
                  <a:srgbClr val="403F53"/>
                </a:solidFill>
                <a:effectLst/>
                <a:latin typeface="Consolas" panose="020B0609020204030204" pitchFamily="49" charset="0"/>
              </a:rPr>
              <a:t>)</a:t>
            </a:r>
            <a:br>
              <a:rPr lang="en-US" sz="1600" dirty="0">
                <a:solidFill>
                  <a:srgbClr val="403F53"/>
                </a:solidFill>
                <a:effectLst/>
                <a:latin typeface="Consolas" panose="020B0609020204030204" pitchFamily="49" charset="0"/>
              </a:rPr>
            </a:br>
            <a:r>
              <a:rPr lang="en-US" sz="1600" i="1" dirty="0" err="1">
                <a:solidFill>
                  <a:srgbClr val="994CC3"/>
                </a:solidFill>
                <a:effectLst/>
                <a:latin typeface="Consolas" panose="020B0609020204030204" pitchFamily="49" charset="0"/>
              </a:rPr>
              <a:t>elif</a:t>
            </a:r>
            <a:r>
              <a:rPr lang="en-US" sz="1600" i="1" dirty="0">
                <a:solidFill>
                  <a:srgbClr val="994CC3"/>
                </a:solidFill>
                <a:effectLst/>
                <a:latin typeface="Consolas" panose="020B0609020204030204" pitchFamily="49" charset="0"/>
              </a:rPr>
              <a:t> </a:t>
            </a:r>
            <a:r>
              <a:rPr lang="en-US" sz="1600" dirty="0" err="1">
                <a:solidFill>
                  <a:srgbClr val="403F53"/>
                </a:solidFill>
                <a:effectLst/>
                <a:latin typeface="Consolas" panose="020B0609020204030204" pitchFamily="49" charset="0"/>
              </a:rPr>
              <a:t>phone_battery</a:t>
            </a:r>
            <a:r>
              <a:rPr lang="en-US" sz="1600" dirty="0">
                <a:solidFill>
                  <a:srgbClr val="403F53"/>
                </a:solidFill>
                <a:effectLst/>
                <a:latin typeface="Consolas" panose="020B0609020204030204" pitchFamily="49" charset="0"/>
              </a:rPr>
              <a:t> </a:t>
            </a:r>
            <a:r>
              <a:rPr lang="en-US" sz="1600" dirty="0">
                <a:solidFill>
                  <a:srgbClr val="994CC3"/>
                </a:solidFill>
                <a:effectLst/>
                <a:latin typeface="Consolas" panose="020B0609020204030204" pitchFamily="49" charset="0"/>
              </a:rPr>
              <a:t>&gt;= </a:t>
            </a:r>
            <a:r>
              <a:rPr lang="en-US" sz="1600" dirty="0">
                <a:solidFill>
                  <a:srgbClr val="AA0982"/>
                </a:solidFill>
                <a:effectLst/>
                <a:latin typeface="Consolas" panose="020B0609020204030204" pitchFamily="49" charset="0"/>
              </a:rPr>
              <a:t>75</a:t>
            </a:r>
            <a:r>
              <a:rPr lang="en-US" sz="1600" dirty="0">
                <a:solidFill>
                  <a:srgbClr val="994CC3"/>
                </a:solidFill>
                <a:effectLst/>
                <a:latin typeface="Consolas" panose="020B0609020204030204" pitchFamily="49" charset="0"/>
              </a:rPr>
              <a:t>:</a:t>
            </a:r>
            <a:br>
              <a:rPr lang="en-US" sz="1600" dirty="0">
                <a:solidFill>
                  <a:srgbClr val="994CC3"/>
                </a:solidFill>
                <a:effectLst/>
                <a:latin typeface="Consolas" panose="020B0609020204030204" pitchFamily="49" charset="0"/>
              </a:rPr>
            </a:br>
            <a:r>
              <a:rPr lang="en-US" sz="1600" dirty="0">
                <a:solidFill>
                  <a:srgbClr val="994CC3"/>
                </a:solidFill>
                <a:effectLst/>
                <a:latin typeface="Consolas" panose="020B0609020204030204" pitchFamily="49" charset="0"/>
              </a:rPr>
              <a:t>    </a:t>
            </a:r>
            <a:r>
              <a:rPr lang="en-US" sz="1600" i="1" dirty="0">
                <a:solidFill>
                  <a:srgbClr val="0C969B"/>
                </a:solidFill>
                <a:effectLst/>
                <a:latin typeface="Consolas" panose="020B0609020204030204" pitchFamily="49" charset="0"/>
              </a:rPr>
              <a:t>print</a:t>
            </a:r>
            <a:r>
              <a:rPr lang="en-US" sz="1600" dirty="0">
                <a:solidFill>
                  <a:srgbClr val="403F53"/>
                </a:solidFill>
                <a:effectLst/>
                <a:latin typeface="Consolas" panose="020B0609020204030204" pitchFamily="49" charset="0"/>
              </a:rPr>
              <a:t>(</a:t>
            </a:r>
            <a:r>
              <a:rPr lang="en-US" sz="1600" dirty="0">
                <a:solidFill>
                  <a:srgbClr val="C96765"/>
                </a:solidFill>
                <a:effectLst/>
                <a:latin typeface="Consolas" panose="020B0609020204030204" pitchFamily="49" charset="0"/>
              </a:rPr>
              <a:t>"Your phone battery is almost full"</a:t>
            </a:r>
            <a:r>
              <a:rPr lang="en-US" sz="1600" dirty="0">
                <a:solidFill>
                  <a:srgbClr val="403F53"/>
                </a:solidFill>
                <a:effectLst/>
                <a:latin typeface="Consolas" panose="020B0609020204030204" pitchFamily="49" charset="0"/>
              </a:rPr>
              <a:t>)</a:t>
            </a:r>
            <a:br>
              <a:rPr lang="en-US" sz="1600" dirty="0">
                <a:solidFill>
                  <a:srgbClr val="403F53"/>
                </a:solidFill>
                <a:effectLst/>
                <a:latin typeface="Consolas" panose="020B0609020204030204" pitchFamily="49" charset="0"/>
              </a:rPr>
            </a:br>
            <a:r>
              <a:rPr lang="en-US" sz="1600" i="1" dirty="0" err="1">
                <a:solidFill>
                  <a:srgbClr val="994CC3"/>
                </a:solidFill>
                <a:effectLst/>
                <a:latin typeface="Consolas" panose="020B0609020204030204" pitchFamily="49" charset="0"/>
              </a:rPr>
              <a:t>elif</a:t>
            </a:r>
            <a:r>
              <a:rPr lang="en-US" sz="1600" i="1" dirty="0">
                <a:solidFill>
                  <a:srgbClr val="994CC3"/>
                </a:solidFill>
                <a:effectLst/>
                <a:latin typeface="Consolas" panose="020B0609020204030204" pitchFamily="49" charset="0"/>
              </a:rPr>
              <a:t> </a:t>
            </a:r>
            <a:r>
              <a:rPr lang="en-US" sz="1600" dirty="0" err="1">
                <a:solidFill>
                  <a:srgbClr val="403F53"/>
                </a:solidFill>
                <a:effectLst/>
                <a:latin typeface="Consolas" panose="020B0609020204030204" pitchFamily="49" charset="0"/>
              </a:rPr>
              <a:t>phone_battery</a:t>
            </a:r>
            <a:r>
              <a:rPr lang="en-US" sz="1600" dirty="0">
                <a:solidFill>
                  <a:srgbClr val="403F53"/>
                </a:solidFill>
                <a:effectLst/>
                <a:latin typeface="Consolas" panose="020B0609020204030204" pitchFamily="49" charset="0"/>
              </a:rPr>
              <a:t> </a:t>
            </a:r>
            <a:r>
              <a:rPr lang="en-US" sz="1600" dirty="0">
                <a:solidFill>
                  <a:srgbClr val="994CC3"/>
                </a:solidFill>
                <a:effectLst/>
                <a:latin typeface="Consolas" panose="020B0609020204030204" pitchFamily="49" charset="0"/>
              </a:rPr>
              <a:t>&gt;= </a:t>
            </a:r>
            <a:r>
              <a:rPr lang="en-US" sz="1600" dirty="0">
                <a:solidFill>
                  <a:srgbClr val="AA0982"/>
                </a:solidFill>
                <a:effectLst/>
                <a:latin typeface="Consolas" panose="020B0609020204030204" pitchFamily="49" charset="0"/>
              </a:rPr>
              <a:t>50</a:t>
            </a:r>
            <a:r>
              <a:rPr lang="en-US" sz="1600" dirty="0">
                <a:solidFill>
                  <a:srgbClr val="994CC3"/>
                </a:solidFill>
                <a:effectLst/>
                <a:latin typeface="Consolas" panose="020B0609020204030204" pitchFamily="49" charset="0"/>
              </a:rPr>
              <a:t>:</a:t>
            </a:r>
            <a:br>
              <a:rPr lang="en-US" sz="1600" dirty="0">
                <a:solidFill>
                  <a:srgbClr val="994CC3"/>
                </a:solidFill>
                <a:effectLst/>
                <a:latin typeface="Consolas" panose="020B0609020204030204" pitchFamily="49" charset="0"/>
              </a:rPr>
            </a:br>
            <a:r>
              <a:rPr lang="en-US" sz="1600" dirty="0">
                <a:solidFill>
                  <a:srgbClr val="994CC3"/>
                </a:solidFill>
                <a:effectLst/>
                <a:latin typeface="Consolas" panose="020B0609020204030204" pitchFamily="49" charset="0"/>
              </a:rPr>
              <a:t>    </a:t>
            </a:r>
            <a:r>
              <a:rPr lang="en-US" sz="1600" i="1" dirty="0">
                <a:solidFill>
                  <a:srgbClr val="0C969B"/>
                </a:solidFill>
                <a:effectLst/>
                <a:latin typeface="Consolas" panose="020B0609020204030204" pitchFamily="49" charset="0"/>
              </a:rPr>
              <a:t>print</a:t>
            </a:r>
            <a:r>
              <a:rPr lang="en-US" sz="1600" dirty="0">
                <a:solidFill>
                  <a:srgbClr val="403F53"/>
                </a:solidFill>
                <a:effectLst/>
                <a:latin typeface="Consolas" panose="020B0609020204030204" pitchFamily="49" charset="0"/>
              </a:rPr>
              <a:t>(</a:t>
            </a:r>
            <a:r>
              <a:rPr lang="en-US" sz="1600" dirty="0">
                <a:solidFill>
                  <a:srgbClr val="C96765"/>
                </a:solidFill>
                <a:effectLst/>
                <a:latin typeface="Consolas" panose="020B0609020204030204" pitchFamily="49" charset="0"/>
              </a:rPr>
              <a:t>"Your phone battery is about half-charged"</a:t>
            </a:r>
            <a:r>
              <a:rPr lang="en-US" sz="1600" dirty="0">
                <a:solidFill>
                  <a:srgbClr val="403F53"/>
                </a:solidFill>
                <a:effectLst/>
                <a:latin typeface="Consolas" panose="020B0609020204030204" pitchFamily="49" charset="0"/>
              </a:rPr>
              <a:t>)</a:t>
            </a:r>
            <a:br>
              <a:rPr lang="en-US" sz="1600" dirty="0">
                <a:solidFill>
                  <a:srgbClr val="403F53"/>
                </a:solidFill>
                <a:effectLst/>
                <a:latin typeface="Consolas" panose="020B0609020204030204" pitchFamily="49" charset="0"/>
              </a:rPr>
            </a:br>
            <a:r>
              <a:rPr lang="en-US" sz="1600" i="1" dirty="0" err="1">
                <a:solidFill>
                  <a:srgbClr val="994CC3"/>
                </a:solidFill>
                <a:effectLst/>
                <a:latin typeface="Consolas" panose="020B0609020204030204" pitchFamily="49" charset="0"/>
              </a:rPr>
              <a:t>elif</a:t>
            </a:r>
            <a:r>
              <a:rPr lang="en-US" sz="1600" i="1" dirty="0">
                <a:solidFill>
                  <a:srgbClr val="994CC3"/>
                </a:solidFill>
                <a:effectLst/>
                <a:latin typeface="Consolas" panose="020B0609020204030204" pitchFamily="49" charset="0"/>
              </a:rPr>
              <a:t> </a:t>
            </a:r>
            <a:r>
              <a:rPr lang="en-US" sz="1600" dirty="0" err="1">
                <a:solidFill>
                  <a:srgbClr val="403F53"/>
                </a:solidFill>
                <a:effectLst/>
                <a:latin typeface="Consolas" panose="020B0609020204030204" pitchFamily="49" charset="0"/>
              </a:rPr>
              <a:t>phone_battery</a:t>
            </a:r>
            <a:r>
              <a:rPr lang="en-US" sz="1600" dirty="0">
                <a:solidFill>
                  <a:srgbClr val="403F53"/>
                </a:solidFill>
                <a:effectLst/>
                <a:latin typeface="Consolas" panose="020B0609020204030204" pitchFamily="49" charset="0"/>
              </a:rPr>
              <a:t> </a:t>
            </a:r>
            <a:r>
              <a:rPr lang="en-US" sz="1600" dirty="0">
                <a:solidFill>
                  <a:srgbClr val="994CC3"/>
                </a:solidFill>
                <a:effectLst/>
                <a:latin typeface="Consolas" panose="020B0609020204030204" pitchFamily="49" charset="0"/>
              </a:rPr>
              <a:t>&gt;= </a:t>
            </a:r>
            <a:r>
              <a:rPr lang="en-US" sz="1600" dirty="0">
                <a:solidFill>
                  <a:srgbClr val="AA0982"/>
                </a:solidFill>
                <a:effectLst/>
                <a:latin typeface="Consolas" panose="020B0609020204030204" pitchFamily="49" charset="0"/>
              </a:rPr>
              <a:t>25</a:t>
            </a:r>
            <a:r>
              <a:rPr lang="en-US" sz="1600" dirty="0">
                <a:solidFill>
                  <a:srgbClr val="994CC3"/>
                </a:solidFill>
                <a:effectLst/>
                <a:latin typeface="Consolas" panose="020B0609020204030204" pitchFamily="49" charset="0"/>
              </a:rPr>
              <a:t>:</a:t>
            </a:r>
            <a:br>
              <a:rPr lang="en-US" sz="1600" dirty="0">
                <a:solidFill>
                  <a:srgbClr val="994CC3"/>
                </a:solidFill>
                <a:effectLst/>
                <a:latin typeface="Consolas" panose="020B0609020204030204" pitchFamily="49" charset="0"/>
              </a:rPr>
            </a:br>
            <a:r>
              <a:rPr lang="en-US" sz="1600" dirty="0">
                <a:solidFill>
                  <a:srgbClr val="994CC3"/>
                </a:solidFill>
                <a:effectLst/>
                <a:latin typeface="Consolas" panose="020B0609020204030204" pitchFamily="49" charset="0"/>
              </a:rPr>
              <a:t>    </a:t>
            </a:r>
            <a:r>
              <a:rPr lang="en-US" sz="1600" i="1" dirty="0">
                <a:solidFill>
                  <a:srgbClr val="0C969B"/>
                </a:solidFill>
                <a:effectLst/>
                <a:latin typeface="Consolas" panose="020B0609020204030204" pitchFamily="49" charset="0"/>
              </a:rPr>
              <a:t>print</a:t>
            </a:r>
            <a:r>
              <a:rPr lang="en-US" sz="1600" dirty="0">
                <a:solidFill>
                  <a:srgbClr val="403F53"/>
                </a:solidFill>
                <a:effectLst/>
                <a:latin typeface="Consolas" panose="020B0609020204030204" pitchFamily="49" charset="0"/>
              </a:rPr>
              <a:t>(</a:t>
            </a:r>
            <a:r>
              <a:rPr lang="en-US" sz="1600" dirty="0">
                <a:solidFill>
                  <a:srgbClr val="C96765"/>
                </a:solidFill>
                <a:effectLst/>
                <a:latin typeface="Consolas" panose="020B0609020204030204" pitchFamily="49" charset="0"/>
              </a:rPr>
              <a:t>"Your phone battery is low"</a:t>
            </a:r>
            <a:r>
              <a:rPr lang="en-US" sz="1600" dirty="0">
                <a:solidFill>
                  <a:srgbClr val="403F53"/>
                </a:solidFill>
                <a:effectLst/>
                <a:latin typeface="Consolas" panose="020B0609020204030204" pitchFamily="49" charset="0"/>
              </a:rPr>
              <a:t>)</a:t>
            </a:r>
            <a:br>
              <a:rPr lang="en-US" sz="1600" dirty="0">
                <a:solidFill>
                  <a:srgbClr val="403F53"/>
                </a:solidFill>
                <a:effectLst/>
                <a:latin typeface="Consolas" panose="020B0609020204030204" pitchFamily="49" charset="0"/>
              </a:rPr>
            </a:br>
            <a:r>
              <a:rPr lang="en-US" sz="1600" i="1" dirty="0">
                <a:solidFill>
                  <a:srgbClr val="994CC3"/>
                </a:solidFill>
                <a:effectLst/>
                <a:latin typeface="Consolas" panose="020B0609020204030204" pitchFamily="49" charset="0"/>
              </a:rPr>
              <a:t>else</a:t>
            </a:r>
            <a:r>
              <a:rPr lang="en-US" sz="1600" dirty="0">
                <a:solidFill>
                  <a:srgbClr val="994CC3"/>
                </a:solidFill>
                <a:effectLst/>
                <a:latin typeface="Consolas" panose="020B0609020204030204" pitchFamily="49" charset="0"/>
              </a:rPr>
              <a:t>:</a:t>
            </a:r>
            <a:br>
              <a:rPr lang="en-US" sz="1600" dirty="0">
                <a:solidFill>
                  <a:srgbClr val="994CC3"/>
                </a:solidFill>
                <a:effectLst/>
                <a:latin typeface="Consolas" panose="020B0609020204030204" pitchFamily="49" charset="0"/>
              </a:rPr>
            </a:br>
            <a:r>
              <a:rPr lang="en-US" sz="1600" dirty="0">
                <a:solidFill>
                  <a:srgbClr val="994CC3"/>
                </a:solidFill>
                <a:effectLst/>
                <a:latin typeface="Consolas" panose="020B0609020204030204" pitchFamily="49" charset="0"/>
              </a:rPr>
              <a:t>    </a:t>
            </a:r>
            <a:r>
              <a:rPr lang="en-US" sz="1600" i="1" dirty="0">
                <a:solidFill>
                  <a:srgbClr val="0C969B"/>
                </a:solidFill>
                <a:effectLst/>
                <a:latin typeface="Consolas" panose="020B0609020204030204" pitchFamily="49" charset="0"/>
              </a:rPr>
              <a:t>print</a:t>
            </a:r>
            <a:r>
              <a:rPr lang="en-US" sz="1600" dirty="0">
                <a:solidFill>
                  <a:srgbClr val="403F53"/>
                </a:solidFill>
                <a:effectLst/>
                <a:latin typeface="Consolas" panose="020B0609020204030204" pitchFamily="49" charset="0"/>
              </a:rPr>
              <a:t>(</a:t>
            </a:r>
            <a:r>
              <a:rPr lang="en-US" sz="1600" dirty="0">
                <a:solidFill>
                  <a:srgbClr val="C96765"/>
                </a:solidFill>
                <a:effectLst/>
                <a:latin typeface="Consolas" panose="020B0609020204030204" pitchFamily="49" charset="0"/>
              </a:rPr>
              <a:t>"Your phone battery is critical, please charge!"</a:t>
            </a:r>
            <a:r>
              <a:rPr lang="en-US" sz="1600" dirty="0">
                <a:solidFill>
                  <a:srgbClr val="403F53"/>
                </a:solidFill>
                <a:effectLst/>
                <a:latin typeface="Consolas" panose="020B0609020204030204" pitchFamily="49" charset="0"/>
              </a:rPr>
              <a:t>)</a:t>
            </a:r>
            <a:br>
              <a:rPr lang="en-US" sz="1600" dirty="0">
                <a:solidFill>
                  <a:srgbClr val="403F53"/>
                </a:solidFill>
                <a:effectLst/>
                <a:latin typeface="Consolas" panose="020B0609020204030204" pitchFamily="49" charset="0"/>
              </a:rPr>
            </a:br>
            <a:endParaRPr lang="en-US" sz="1600" dirty="0">
              <a:solidFill>
                <a:srgbClr val="403F53"/>
              </a:solidFill>
              <a:effectLst/>
              <a:latin typeface="Consolas" panose="020B0609020204030204" pitchFamily="49" charset="0"/>
            </a:endParaRPr>
          </a:p>
          <a:p>
            <a:pPr marL="0">
              <a:spcBef>
                <a:spcPts val="0"/>
              </a:spcBef>
            </a:pPr>
            <a:endParaRPr lang="en-US" sz="1600" dirty="0"/>
          </a:p>
        </p:txBody>
      </p:sp>
      <p:sp>
        <p:nvSpPr>
          <p:cNvPr id="4" name="Content Placeholder 3">
            <a:extLst>
              <a:ext uri="{FF2B5EF4-FFF2-40B4-BE49-F238E27FC236}">
                <a16:creationId xmlns:a16="http://schemas.microsoft.com/office/drawing/2014/main" id="{5D906487-8578-8664-A79F-6DE57292E0C3}"/>
              </a:ext>
            </a:extLst>
          </p:cNvPr>
          <p:cNvSpPr>
            <a:spLocks noGrp="1"/>
          </p:cNvSpPr>
          <p:nvPr>
            <p:ph idx="14"/>
          </p:nvPr>
        </p:nvSpPr>
        <p:spPr>
          <a:xfrm>
            <a:off x="838200" y="4712986"/>
            <a:ext cx="7312810" cy="1335345"/>
          </a:xfrm>
        </p:spPr>
        <p:txBody>
          <a:bodyPr>
            <a:normAutofit/>
          </a:bodyPr>
          <a:lstStyle/>
          <a:p>
            <a:r>
              <a:rPr lang="en-US" dirty="0"/>
              <a:t>Your phone battery is critical, please charge!</a:t>
            </a:r>
          </a:p>
        </p:txBody>
      </p:sp>
    </p:spTree>
    <p:extLst>
      <p:ext uri="{BB962C8B-B14F-4D97-AF65-F5344CB8AC3E}">
        <p14:creationId xmlns:p14="http://schemas.microsoft.com/office/powerpoint/2010/main" val="25263636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4985E-C10F-A2F4-6DBA-BC2248A0E202}"/>
              </a:ext>
            </a:extLst>
          </p:cNvPr>
          <p:cNvSpPr>
            <a:spLocks noGrp="1"/>
          </p:cNvSpPr>
          <p:nvPr>
            <p:ph type="title"/>
          </p:nvPr>
        </p:nvSpPr>
        <p:spPr/>
        <p:txBody>
          <a:bodyPr/>
          <a:lstStyle/>
          <a:p>
            <a:r>
              <a:rPr lang="en-US" dirty="0"/>
              <a:t>IF Statements: IF/ELIF/ELSE vs IF </a:t>
            </a:r>
            <a:r>
              <a:rPr lang="en-US" dirty="0" err="1"/>
              <a:t>IF</a:t>
            </a:r>
            <a:r>
              <a:rPr lang="en-US" dirty="0"/>
              <a:t> </a:t>
            </a:r>
            <a:r>
              <a:rPr lang="en-US" dirty="0" err="1"/>
              <a:t>IF</a:t>
            </a:r>
            <a:endParaRPr lang="en-US" dirty="0"/>
          </a:p>
        </p:txBody>
      </p:sp>
      <p:sp>
        <p:nvSpPr>
          <p:cNvPr id="3" name="Content Placeholder 2">
            <a:extLst>
              <a:ext uri="{FF2B5EF4-FFF2-40B4-BE49-F238E27FC236}">
                <a16:creationId xmlns:a16="http://schemas.microsoft.com/office/drawing/2014/main" id="{249D817F-E25F-071C-6039-0B779C751736}"/>
              </a:ext>
            </a:extLst>
          </p:cNvPr>
          <p:cNvSpPr>
            <a:spLocks noGrp="1"/>
          </p:cNvSpPr>
          <p:nvPr>
            <p:ph idx="1"/>
          </p:nvPr>
        </p:nvSpPr>
        <p:spPr/>
        <p:txBody>
          <a:bodyPr>
            <a:normAutofit fontScale="92500"/>
          </a:bodyPr>
          <a:lstStyle/>
          <a:p>
            <a:r>
              <a:rPr lang="en-US" sz="2400" dirty="0"/>
              <a:t>It is important to note that having an IF/ELIF/ELSE type of structure the computer will try to find on condition that evaluates to True. If none of the conditions matches and we have an ELSE statement, the computer will execute it.</a:t>
            </a:r>
          </a:p>
          <a:p>
            <a:r>
              <a:rPr lang="en-US" sz="2400" dirty="0"/>
              <a:t>This means that only one statement will get executed, the statements placed after this one will get ignored.</a:t>
            </a:r>
          </a:p>
          <a:p>
            <a:r>
              <a:rPr lang="en-US" sz="2400" dirty="0"/>
              <a:t>If you have IF statements one after another in "series", then the computer will check each single if statement condition and will execute all the statement conditions that get evaluated to True.</a:t>
            </a:r>
          </a:p>
          <a:p>
            <a:r>
              <a:rPr lang="en-US" sz="2400" dirty="0"/>
              <a:t>This means that the computer will not ignore the following statements if one gets evaluated to True.</a:t>
            </a:r>
          </a:p>
        </p:txBody>
      </p:sp>
    </p:spTree>
    <p:extLst>
      <p:ext uri="{BB962C8B-B14F-4D97-AF65-F5344CB8AC3E}">
        <p14:creationId xmlns:p14="http://schemas.microsoft.com/office/powerpoint/2010/main" val="32296688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88C59-971E-A1AB-E8C8-6C1FD8D46196}"/>
              </a:ext>
            </a:extLst>
          </p:cNvPr>
          <p:cNvSpPr>
            <a:spLocks noGrp="1"/>
          </p:cNvSpPr>
          <p:nvPr>
            <p:ph type="title"/>
          </p:nvPr>
        </p:nvSpPr>
        <p:spPr/>
        <p:txBody>
          <a:bodyPr>
            <a:normAutofit fontScale="90000"/>
          </a:bodyPr>
          <a:lstStyle/>
          <a:p>
            <a:r>
              <a:rPr lang="en-US" dirty="0"/>
              <a:t>IF Statements: IF/ELIF/ELSE vs IF </a:t>
            </a:r>
            <a:r>
              <a:rPr lang="en-US" dirty="0" err="1"/>
              <a:t>IF</a:t>
            </a:r>
            <a:r>
              <a:rPr lang="en-US" dirty="0"/>
              <a:t> </a:t>
            </a:r>
            <a:r>
              <a:rPr lang="en-US" dirty="0" err="1"/>
              <a:t>IF</a:t>
            </a:r>
            <a:r>
              <a:rPr lang="en-US" dirty="0"/>
              <a:t> Example Code</a:t>
            </a:r>
          </a:p>
        </p:txBody>
      </p:sp>
      <p:sp>
        <p:nvSpPr>
          <p:cNvPr id="3" name="Content Placeholder 2">
            <a:extLst>
              <a:ext uri="{FF2B5EF4-FFF2-40B4-BE49-F238E27FC236}">
                <a16:creationId xmlns:a16="http://schemas.microsoft.com/office/drawing/2014/main" id="{A143962C-EDB1-F10B-22F7-CBE616F157EE}"/>
              </a:ext>
            </a:extLst>
          </p:cNvPr>
          <p:cNvSpPr>
            <a:spLocks noGrp="1"/>
          </p:cNvSpPr>
          <p:nvPr>
            <p:ph idx="1"/>
          </p:nvPr>
        </p:nvSpPr>
        <p:spPr/>
        <p:txBody>
          <a:bodyPr/>
          <a:lstStyle/>
          <a:p>
            <a:pPr marL="0">
              <a:spcBef>
                <a:spcPts val="0"/>
              </a:spcBef>
              <a:buNone/>
            </a:pPr>
            <a:r>
              <a:rPr lang="en-US" sz="1800" dirty="0" err="1">
                <a:solidFill>
                  <a:srgbClr val="403F53"/>
                </a:solidFill>
                <a:effectLst/>
                <a:latin typeface="Consolas" panose="020B0609020204030204" pitchFamily="49" charset="0"/>
              </a:rPr>
              <a:t>phone_battery</a:t>
            </a:r>
            <a:r>
              <a:rPr lang="en-US" sz="1800" dirty="0">
                <a:solidFill>
                  <a:srgbClr val="403F53"/>
                </a:solidFill>
                <a:effectLst/>
                <a:latin typeface="Consolas" panose="020B0609020204030204" pitchFamily="49" charset="0"/>
              </a:rPr>
              <a:t> </a:t>
            </a:r>
            <a:r>
              <a:rPr lang="en-US" sz="1800" dirty="0">
                <a:solidFill>
                  <a:srgbClr val="994CC3"/>
                </a:solidFill>
                <a:effectLst/>
                <a:latin typeface="Consolas" panose="020B0609020204030204" pitchFamily="49" charset="0"/>
              </a:rPr>
              <a:t>= </a:t>
            </a:r>
            <a:r>
              <a:rPr lang="en-US" sz="1800" dirty="0">
                <a:solidFill>
                  <a:srgbClr val="AA0982"/>
                </a:solidFill>
                <a:effectLst/>
                <a:latin typeface="Consolas" panose="020B0609020204030204" pitchFamily="49" charset="0"/>
              </a:rPr>
              <a:t>100</a:t>
            </a:r>
            <a:br>
              <a:rPr lang="en-US" sz="1800" dirty="0">
                <a:solidFill>
                  <a:srgbClr val="AA0982"/>
                </a:solidFill>
                <a:effectLst/>
                <a:latin typeface="Consolas" panose="020B0609020204030204" pitchFamily="49" charset="0"/>
              </a:rPr>
            </a:br>
            <a:br>
              <a:rPr lang="en-US" sz="1800" dirty="0">
                <a:solidFill>
                  <a:srgbClr val="AA0982"/>
                </a:solidFill>
                <a:effectLst/>
                <a:latin typeface="Consolas" panose="020B0609020204030204" pitchFamily="49" charset="0"/>
              </a:rPr>
            </a:br>
            <a:r>
              <a:rPr lang="en-US" sz="1800" i="1" dirty="0">
                <a:solidFill>
                  <a:srgbClr val="994CC3"/>
                </a:solidFill>
                <a:effectLst/>
                <a:latin typeface="Consolas" panose="020B0609020204030204" pitchFamily="49" charset="0"/>
              </a:rPr>
              <a:t>if </a:t>
            </a:r>
            <a:r>
              <a:rPr lang="en-US" sz="1800" dirty="0" err="1">
                <a:solidFill>
                  <a:srgbClr val="403F53"/>
                </a:solidFill>
                <a:effectLst/>
                <a:latin typeface="Consolas" panose="020B0609020204030204" pitchFamily="49" charset="0"/>
              </a:rPr>
              <a:t>phone_battery</a:t>
            </a:r>
            <a:r>
              <a:rPr lang="en-US" sz="1800" dirty="0">
                <a:solidFill>
                  <a:srgbClr val="403F53"/>
                </a:solidFill>
                <a:effectLst/>
                <a:latin typeface="Consolas" panose="020B0609020204030204" pitchFamily="49" charset="0"/>
              </a:rPr>
              <a:t> </a:t>
            </a:r>
            <a:r>
              <a:rPr lang="en-US" sz="1800" dirty="0">
                <a:solidFill>
                  <a:srgbClr val="994CC3"/>
                </a:solidFill>
                <a:effectLst/>
                <a:latin typeface="Consolas" panose="020B0609020204030204" pitchFamily="49" charset="0"/>
              </a:rPr>
              <a:t>== </a:t>
            </a:r>
            <a:r>
              <a:rPr lang="en-US" sz="1800" dirty="0">
                <a:solidFill>
                  <a:srgbClr val="AA0982"/>
                </a:solidFill>
                <a:effectLst/>
                <a:latin typeface="Consolas" panose="020B0609020204030204" pitchFamily="49" charset="0"/>
              </a:rPr>
              <a:t>100</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print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"Your phone is fully charged"</a:t>
            </a:r>
            <a:r>
              <a:rPr lang="en-US" sz="1800" dirty="0">
                <a:solidFill>
                  <a:srgbClr val="403F53"/>
                </a:solidFill>
                <a:effectLst/>
                <a:latin typeface="Consolas" panose="020B0609020204030204" pitchFamily="49" charset="0"/>
              </a:rPr>
              <a:t>)</a:t>
            </a:r>
            <a:br>
              <a:rPr lang="en-US" sz="1800" dirty="0">
                <a:solidFill>
                  <a:srgbClr val="403F53"/>
                </a:solidFill>
                <a:effectLst/>
                <a:latin typeface="Consolas" panose="020B0609020204030204" pitchFamily="49" charset="0"/>
              </a:rPr>
            </a:br>
            <a:r>
              <a:rPr lang="en-US" sz="1800" i="1" dirty="0">
                <a:solidFill>
                  <a:srgbClr val="994CC3"/>
                </a:solidFill>
                <a:effectLst/>
                <a:latin typeface="Consolas" panose="020B0609020204030204" pitchFamily="49" charset="0"/>
              </a:rPr>
              <a:t>if </a:t>
            </a:r>
            <a:r>
              <a:rPr lang="en-US" sz="1800" dirty="0" err="1">
                <a:solidFill>
                  <a:srgbClr val="403F53"/>
                </a:solidFill>
                <a:effectLst/>
                <a:latin typeface="Consolas" panose="020B0609020204030204" pitchFamily="49" charset="0"/>
              </a:rPr>
              <a:t>phone_battery</a:t>
            </a:r>
            <a:r>
              <a:rPr lang="en-US" sz="1800" dirty="0">
                <a:solidFill>
                  <a:srgbClr val="403F53"/>
                </a:solidFill>
                <a:effectLst/>
                <a:latin typeface="Consolas" panose="020B0609020204030204" pitchFamily="49" charset="0"/>
              </a:rPr>
              <a:t> </a:t>
            </a:r>
            <a:r>
              <a:rPr lang="en-US" sz="1800" dirty="0">
                <a:solidFill>
                  <a:srgbClr val="994CC3"/>
                </a:solidFill>
                <a:effectLst/>
                <a:latin typeface="Consolas" panose="020B0609020204030204" pitchFamily="49" charset="0"/>
              </a:rPr>
              <a:t>&gt;= </a:t>
            </a:r>
            <a:r>
              <a:rPr lang="en-US" sz="1800" dirty="0">
                <a:solidFill>
                  <a:srgbClr val="AA0982"/>
                </a:solidFill>
                <a:effectLst/>
                <a:latin typeface="Consolas" panose="020B0609020204030204" pitchFamily="49" charset="0"/>
              </a:rPr>
              <a:t>75</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print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"Your phone battery is almost full"</a:t>
            </a:r>
            <a:r>
              <a:rPr lang="en-US" sz="1800" dirty="0">
                <a:solidFill>
                  <a:srgbClr val="403F53"/>
                </a:solidFill>
                <a:effectLst/>
                <a:latin typeface="Consolas" panose="020B0609020204030204" pitchFamily="49" charset="0"/>
              </a:rPr>
              <a:t>)</a:t>
            </a:r>
            <a:br>
              <a:rPr lang="en-US" sz="1800" dirty="0">
                <a:solidFill>
                  <a:srgbClr val="403F53"/>
                </a:solidFill>
                <a:effectLst/>
                <a:latin typeface="Consolas" panose="020B0609020204030204" pitchFamily="49" charset="0"/>
              </a:rPr>
            </a:br>
            <a:r>
              <a:rPr lang="en-US" sz="1800" i="1" dirty="0">
                <a:solidFill>
                  <a:srgbClr val="994CC3"/>
                </a:solidFill>
                <a:effectLst/>
                <a:latin typeface="Consolas" panose="020B0609020204030204" pitchFamily="49" charset="0"/>
              </a:rPr>
              <a:t>if </a:t>
            </a:r>
            <a:r>
              <a:rPr lang="en-US" sz="1800" dirty="0" err="1">
                <a:solidFill>
                  <a:srgbClr val="403F53"/>
                </a:solidFill>
                <a:effectLst/>
                <a:latin typeface="Consolas" panose="020B0609020204030204" pitchFamily="49" charset="0"/>
              </a:rPr>
              <a:t>phone_battery</a:t>
            </a:r>
            <a:r>
              <a:rPr lang="en-US" sz="1800" dirty="0">
                <a:solidFill>
                  <a:srgbClr val="403F53"/>
                </a:solidFill>
                <a:effectLst/>
                <a:latin typeface="Consolas" panose="020B0609020204030204" pitchFamily="49" charset="0"/>
              </a:rPr>
              <a:t> </a:t>
            </a:r>
            <a:r>
              <a:rPr lang="en-US" sz="1800" dirty="0">
                <a:solidFill>
                  <a:srgbClr val="994CC3"/>
                </a:solidFill>
                <a:effectLst/>
                <a:latin typeface="Consolas" panose="020B0609020204030204" pitchFamily="49" charset="0"/>
              </a:rPr>
              <a:t>&gt;= </a:t>
            </a:r>
            <a:r>
              <a:rPr lang="en-US" sz="1800" dirty="0">
                <a:solidFill>
                  <a:srgbClr val="AA0982"/>
                </a:solidFill>
                <a:effectLst/>
                <a:latin typeface="Consolas" panose="020B0609020204030204" pitchFamily="49" charset="0"/>
              </a:rPr>
              <a:t>50</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print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"Your phone battery is about half-charged"</a:t>
            </a:r>
            <a:r>
              <a:rPr lang="en-US" sz="1800" dirty="0">
                <a:solidFill>
                  <a:srgbClr val="403F53"/>
                </a:solidFill>
                <a:effectLst/>
                <a:latin typeface="Consolas" panose="020B0609020204030204" pitchFamily="49" charset="0"/>
              </a:rPr>
              <a:t>)</a:t>
            </a:r>
            <a:br>
              <a:rPr lang="en-US" sz="1800" dirty="0">
                <a:solidFill>
                  <a:srgbClr val="403F53"/>
                </a:solidFill>
                <a:effectLst/>
                <a:latin typeface="Consolas" panose="020B0609020204030204" pitchFamily="49" charset="0"/>
              </a:rPr>
            </a:br>
            <a:r>
              <a:rPr lang="en-US" sz="1800" i="1" dirty="0">
                <a:solidFill>
                  <a:srgbClr val="994CC3"/>
                </a:solidFill>
                <a:effectLst/>
                <a:latin typeface="Consolas" panose="020B0609020204030204" pitchFamily="49" charset="0"/>
              </a:rPr>
              <a:t>if </a:t>
            </a:r>
            <a:r>
              <a:rPr lang="en-US" sz="1800" dirty="0" err="1">
                <a:solidFill>
                  <a:srgbClr val="403F53"/>
                </a:solidFill>
                <a:effectLst/>
                <a:latin typeface="Consolas" panose="020B0609020204030204" pitchFamily="49" charset="0"/>
              </a:rPr>
              <a:t>phone_battery</a:t>
            </a:r>
            <a:r>
              <a:rPr lang="en-US" sz="1800" dirty="0">
                <a:solidFill>
                  <a:srgbClr val="403F53"/>
                </a:solidFill>
                <a:effectLst/>
                <a:latin typeface="Consolas" panose="020B0609020204030204" pitchFamily="49" charset="0"/>
              </a:rPr>
              <a:t> </a:t>
            </a:r>
            <a:r>
              <a:rPr lang="en-US" sz="1800" dirty="0">
                <a:solidFill>
                  <a:srgbClr val="994CC3"/>
                </a:solidFill>
                <a:effectLst/>
                <a:latin typeface="Consolas" panose="020B0609020204030204" pitchFamily="49" charset="0"/>
              </a:rPr>
              <a:t>&gt;= </a:t>
            </a:r>
            <a:r>
              <a:rPr lang="en-US" sz="1800" dirty="0">
                <a:solidFill>
                  <a:srgbClr val="AA0982"/>
                </a:solidFill>
                <a:effectLst/>
                <a:latin typeface="Consolas" panose="020B0609020204030204" pitchFamily="49" charset="0"/>
              </a:rPr>
              <a:t>25</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print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"Your phone battery is low"</a:t>
            </a:r>
            <a:r>
              <a:rPr lang="en-US" sz="1800" dirty="0">
                <a:solidFill>
                  <a:srgbClr val="403F53"/>
                </a:solidFill>
                <a:effectLst/>
                <a:latin typeface="Consolas" panose="020B0609020204030204" pitchFamily="49" charset="0"/>
              </a:rPr>
              <a:t>)</a:t>
            </a:r>
            <a:br>
              <a:rPr lang="en-US" sz="1800" dirty="0">
                <a:solidFill>
                  <a:srgbClr val="403F53"/>
                </a:solidFill>
                <a:effectLst/>
                <a:latin typeface="Consolas" panose="020B0609020204030204" pitchFamily="49" charset="0"/>
              </a:rPr>
            </a:br>
            <a:endParaRPr lang="en-US" sz="1800" dirty="0">
              <a:solidFill>
                <a:srgbClr val="403F53"/>
              </a:solidFill>
              <a:effectLst/>
              <a:latin typeface="Consolas" panose="020B0609020204030204" pitchFamily="49" charset="0"/>
            </a:endParaRPr>
          </a:p>
          <a:p>
            <a:pPr marL="0">
              <a:spcBef>
                <a:spcPts val="0"/>
              </a:spcBef>
            </a:pPr>
            <a:endParaRPr lang="en-US" dirty="0"/>
          </a:p>
        </p:txBody>
      </p:sp>
      <p:sp>
        <p:nvSpPr>
          <p:cNvPr id="4" name="Content Placeholder 3">
            <a:extLst>
              <a:ext uri="{FF2B5EF4-FFF2-40B4-BE49-F238E27FC236}">
                <a16:creationId xmlns:a16="http://schemas.microsoft.com/office/drawing/2014/main" id="{4F209442-5B95-82F7-C878-6E38A9BE53EC}"/>
              </a:ext>
            </a:extLst>
          </p:cNvPr>
          <p:cNvSpPr>
            <a:spLocks noGrp="1"/>
          </p:cNvSpPr>
          <p:nvPr>
            <p:ph idx="14"/>
          </p:nvPr>
        </p:nvSpPr>
        <p:spPr/>
        <p:txBody>
          <a:bodyPr>
            <a:normAutofit/>
          </a:bodyPr>
          <a:lstStyle/>
          <a:p>
            <a:r>
              <a:rPr lang="en-US" sz="1050" dirty="0"/>
              <a:t>Your phone is fully charged</a:t>
            </a:r>
          </a:p>
          <a:p>
            <a:r>
              <a:rPr lang="en-US" sz="1050" dirty="0"/>
              <a:t>Your phone battery is almost full</a:t>
            </a:r>
          </a:p>
          <a:p>
            <a:r>
              <a:rPr lang="en-US" sz="1050" dirty="0"/>
              <a:t>Your phone battery is about half-charged</a:t>
            </a:r>
          </a:p>
          <a:p>
            <a:r>
              <a:rPr lang="en-US" sz="1050" dirty="0"/>
              <a:t>Your phone battery is low</a:t>
            </a:r>
          </a:p>
        </p:txBody>
      </p:sp>
      <p:sp>
        <p:nvSpPr>
          <p:cNvPr id="5" name="Text Placeholder 4">
            <a:extLst>
              <a:ext uri="{FF2B5EF4-FFF2-40B4-BE49-F238E27FC236}">
                <a16:creationId xmlns:a16="http://schemas.microsoft.com/office/drawing/2014/main" id="{BB4C4A02-6225-924C-183E-2DBD098F8DBB}"/>
              </a:ext>
            </a:extLst>
          </p:cNvPr>
          <p:cNvSpPr>
            <a:spLocks noGrp="1"/>
          </p:cNvSpPr>
          <p:nvPr>
            <p:ph type="body" sz="quarter" idx="13"/>
          </p:nvPr>
        </p:nvSpPr>
        <p:spPr>
          <a:xfrm>
            <a:off x="838200" y="4700187"/>
            <a:ext cx="7066660" cy="1571303"/>
          </a:xfrm>
        </p:spPr>
        <p:txBody>
          <a:bodyPr/>
          <a:lstStyle/>
          <a:p>
            <a:r>
              <a:rPr lang="en-US" dirty="0"/>
              <a:t>In this code, we have made each single statement an IF statement. Notice how each of the conditions gets evaluated to True.</a:t>
            </a:r>
          </a:p>
          <a:p>
            <a:r>
              <a:rPr lang="en-US" dirty="0"/>
              <a:t>Challenge: </a:t>
            </a:r>
          </a:p>
          <a:p>
            <a:pPr marL="285750" indent="-285750">
              <a:buFont typeface="Arial" panose="020B0604020202020204" pitchFamily="34" charset="0"/>
              <a:buChar char="•"/>
            </a:pPr>
            <a:r>
              <a:rPr lang="en-US" dirty="0"/>
              <a:t>By just rewriting the conditionals, try change them so the program outputs the appropriate message.</a:t>
            </a:r>
          </a:p>
        </p:txBody>
      </p:sp>
    </p:spTree>
    <p:extLst>
      <p:ext uri="{BB962C8B-B14F-4D97-AF65-F5344CB8AC3E}">
        <p14:creationId xmlns:p14="http://schemas.microsoft.com/office/powerpoint/2010/main" val="2554765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E7E58-1E18-20EF-E193-A96182DC8B14}"/>
              </a:ext>
            </a:extLst>
          </p:cNvPr>
          <p:cNvSpPr>
            <a:spLocks noGrp="1"/>
          </p:cNvSpPr>
          <p:nvPr>
            <p:ph type="title"/>
          </p:nvPr>
        </p:nvSpPr>
        <p:spPr/>
        <p:txBody>
          <a:bodyPr/>
          <a:lstStyle/>
          <a:p>
            <a:r>
              <a:rPr lang="en-US" dirty="0"/>
              <a:t>Module 2:</a:t>
            </a:r>
            <a:br>
              <a:rPr lang="en-US" dirty="0"/>
            </a:br>
            <a:r>
              <a:rPr lang="en-US" dirty="0"/>
              <a:t>Flow of Control</a:t>
            </a:r>
          </a:p>
        </p:txBody>
      </p:sp>
      <p:sp>
        <p:nvSpPr>
          <p:cNvPr id="3" name="Text Placeholder 2">
            <a:extLst>
              <a:ext uri="{FF2B5EF4-FFF2-40B4-BE49-F238E27FC236}">
                <a16:creationId xmlns:a16="http://schemas.microsoft.com/office/drawing/2014/main" id="{3DB00699-22B5-6E35-3A63-A833D252E92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5764708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9817E-A654-6364-A03E-CC00B30A700E}"/>
              </a:ext>
            </a:extLst>
          </p:cNvPr>
          <p:cNvSpPr>
            <a:spLocks noGrp="1"/>
          </p:cNvSpPr>
          <p:nvPr>
            <p:ph type="title"/>
          </p:nvPr>
        </p:nvSpPr>
        <p:spPr/>
        <p:txBody>
          <a:bodyPr/>
          <a:lstStyle/>
          <a:p>
            <a:r>
              <a:rPr lang="en-US" dirty="0"/>
              <a:t>IF Statements: Nesting</a:t>
            </a:r>
          </a:p>
        </p:txBody>
      </p:sp>
      <p:sp>
        <p:nvSpPr>
          <p:cNvPr id="3" name="Content Placeholder 2">
            <a:extLst>
              <a:ext uri="{FF2B5EF4-FFF2-40B4-BE49-F238E27FC236}">
                <a16:creationId xmlns:a16="http://schemas.microsoft.com/office/drawing/2014/main" id="{F295FE2E-6C76-4D20-E855-D0FEAA4484EF}"/>
              </a:ext>
            </a:extLst>
          </p:cNvPr>
          <p:cNvSpPr>
            <a:spLocks noGrp="1"/>
          </p:cNvSpPr>
          <p:nvPr>
            <p:ph idx="1"/>
          </p:nvPr>
        </p:nvSpPr>
        <p:spPr/>
        <p:txBody>
          <a:bodyPr/>
          <a:lstStyle/>
          <a:p>
            <a:r>
              <a:rPr lang="en-US" dirty="0"/>
              <a:t>You can define or write any code inside the body of an IF, ELIF, or ELSE statement.</a:t>
            </a:r>
          </a:p>
          <a:p>
            <a:pPr lvl="1"/>
            <a:r>
              <a:rPr lang="en-US" dirty="0"/>
              <a:t>For example, you can create a new variable, perform any operation, etc.</a:t>
            </a:r>
          </a:p>
          <a:p>
            <a:r>
              <a:rPr lang="en-US" dirty="0"/>
              <a:t>This means that you can have another IF Statement Structure nested in another IF statement.</a:t>
            </a:r>
          </a:p>
        </p:txBody>
      </p:sp>
    </p:spTree>
    <p:extLst>
      <p:ext uri="{BB962C8B-B14F-4D97-AF65-F5344CB8AC3E}">
        <p14:creationId xmlns:p14="http://schemas.microsoft.com/office/powerpoint/2010/main" val="26354628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44EE4-092E-6471-1411-C2482576F8C4}"/>
              </a:ext>
            </a:extLst>
          </p:cNvPr>
          <p:cNvSpPr>
            <a:spLocks noGrp="1"/>
          </p:cNvSpPr>
          <p:nvPr>
            <p:ph type="title"/>
          </p:nvPr>
        </p:nvSpPr>
        <p:spPr/>
        <p:txBody>
          <a:bodyPr/>
          <a:lstStyle/>
          <a:p>
            <a:r>
              <a:rPr lang="en-US" dirty="0"/>
              <a:t>IF Statements: Nesting Code Example</a:t>
            </a:r>
          </a:p>
        </p:txBody>
      </p:sp>
      <p:sp>
        <p:nvSpPr>
          <p:cNvPr id="3" name="Content Placeholder 2">
            <a:extLst>
              <a:ext uri="{FF2B5EF4-FFF2-40B4-BE49-F238E27FC236}">
                <a16:creationId xmlns:a16="http://schemas.microsoft.com/office/drawing/2014/main" id="{FF235052-4833-217B-E439-8DB26C78F667}"/>
              </a:ext>
            </a:extLst>
          </p:cNvPr>
          <p:cNvSpPr>
            <a:spLocks noGrp="1"/>
          </p:cNvSpPr>
          <p:nvPr>
            <p:ph idx="1"/>
          </p:nvPr>
        </p:nvSpPr>
        <p:spPr/>
        <p:txBody>
          <a:bodyPr/>
          <a:lstStyle/>
          <a:p>
            <a:pPr marL="0">
              <a:spcBef>
                <a:spcPts val="0"/>
              </a:spcBef>
              <a:buNone/>
            </a:pPr>
            <a:r>
              <a:rPr lang="en-US" sz="1800" dirty="0">
                <a:solidFill>
                  <a:srgbClr val="403F53"/>
                </a:solidFill>
                <a:effectLst/>
                <a:latin typeface="Consolas" panose="020B0609020204030204" pitchFamily="49" charset="0"/>
              </a:rPr>
              <a:t>country </a:t>
            </a: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input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"Enter your country of residence: "</a:t>
            </a:r>
            <a:r>
              <a:rPr lang="en-US" sz="1800" dirty="0">
                <a:solidFill>
                  <a:srgbClr val="403F53"/>
                </a:solidFill>
                <a:effectLst/>
                <a:latin typeface="Consolas" panose="020B0609020204030204" pitchFamily="49" charset="0"/>
              </a:rPr>
              <a:t>)</a:t>
            </a:r>
            <a:br>
              <a:rPr lang="en-US" sz="1800" dirty="0">
                <a:solidFill>
                  <a:srgbClr val="403F53"/>
                </a:solidFill>
                <a:effectLst/>
                <a:latin typeface="Consolas" panose="020B0609020204030204" pitchFamily="49" charset="0"/>
              </a:rPr>
            </a:br>
            <a:r>
              <a:rPr lang="en-US" sz="1800" i="1" dirty="0">
                <a:solidFill>
                  <a:srgbClr val="994CC3"/>
                </a:solidFill>
                <a:effectLst/>
                <a:latin typeface="Consolas" panose="020B0609020204030204" pitchFamily="49" charset="0"/>
              </a:rPr>
              <a:t>if </a:t>
            </a:r>
            <a:r>
              <a:rPr lang="en-US" sz="1800" dirty="0">
                <a:solidFill>
                  <a:srgbClr val="403F53"/>
                </a:solidFill>
                <a:effectLst/>
                <a:latin typeface="Consolas" panose="020B0609020204030204" pitchFamily="49" charset="0"/>
              </a:rPr>
              <a:t>country </a:t>
            </a:r>
            <a:r>
              <a:rPr lang="en-US" sz="1800" dirty="0">
                <a:solidFill>
                  <a:srgbClr val="994CC3"/>
                </a:solidFill>
                <a:effectLst/>
                <a:latin typeface="Consolas" panose="020B0609020204030204" pitchFamily="49" charset="0"/>
              </a:rPr>
              <a:t>== </a:t>
            </a:r>
            <a:r>
              <a:rPr lang="en-US" sz="1800" dirty="0">
                <a:solidFill>
                  <a:srgbClr val="C96765"/>
                </a:solidFill>
                <a:effectLst/>
                <a:latin typeface="Consolas" panose="020B0609020204030204" pitchFamily="49" charset="0"/>
              </a:rPr>
              <a:t>"US"</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dirty="0">
                <a:solidFill>
                  <a:srgbClr val="403F53"/>
                </a:solidFill>
                <a:effectLst/>
                <a:latin typeface="Consolas" panose="020B0609020204030204" pitchFamily="49" charset="0"/>
              </a:rPr>
              <a:t>age </a:t>
            </a: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int</a:t>
            </a:r>
            <a:r>
              <a:rPr lang="en-US" sz="1800" dirty="0">
                <a:solidFill>
                  <a:srgbClr val="403F53"/>
                </a:solidFill>
                <a:effectLst/>
                <a:latin typeface="Consolas" panose="020B0609020204030204" pitchFamily="49" charset="0"/>
              </a:rPr>
              <a:t>(</a:t>
            </a:r>
            <a:r>
              <a:rPr lang="en-US" sz="1800" i="1" dirty="0">
                <a:solidFill>
                  <a:srgbClr val="0C969B"/>
                </a:solidFill>
                <a:effectLst/>
                <a:latin typeface="Consolas" panose="020B0609020204030204" pitchFamily="49" charset="0"/>
              </a:rPr>
              <a:t>input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"How old are you?: "</a:t>
            </a:r>
            <a:r>
              <a:rPr lang="en-US" sz="1800" dirty="0">
                <a:solidFill>
                  <a:srgbClr val="403F53"/>
                </a:solidFill>
                <a:effectLst/>
                <a:latin typeface="Consolas" panose="020B0609020204030204" pitchFamily="49" charset="0"/>
              </a:rPr>
              <a:t>))</a:t>
            </a:r>
            <a:br>
              <a:rPr lang="en-US" sz="1800" dirty="0">
                <a:solidFill>
                  <a:srgbClr val="403F53"/>
                </a:solidFill>
                <a:effectLst/>
                <a:latin typeface="Consolas" panose="020B0609020204030204" pitchFamily="49" charset="0"/>
              </a:rPr>
            </a:br>
            <a:r>
              <a:rPr lang="en-US" sz="1800" dirty="0">
                <a:solidFill>
                  <a:srgbClr val="403F53"/>
                </a:solidFill>
                <a:effectLst/>
                <a:latin typeface="Consolas" panose="020B0609020204030204" pitchFamily="49" charset="0"/>
              </a:rPr>
              <a:t>    </a:t>
            </a:r>
            <a:r>
              <a:rPr lang="en-US" sz="1800" i="1" dirty="0">
                <a:solidFill>
                  <a:srgbClr val="994CC3"/>
                </a:solidFill>
                <a:effectLst/>
                <a:latin typeface="Consolas" panose="020B0609020204030204" pitchFamily="49" charset="0"/>
              </a:rPr>
              <a:t>if </a:t>
            </a:r>
            <a:r>
              <a:rPr lang="en-US" sz="1800" dirty="0">
                <a:solidFill>
                  <a:srgbClr val="403F53"/>
                </a:solidFill>
                <a:effectLst/>
                <a:latin typeface="Consolas" panose="020B0609020204030204" pitchFamily="49" charset="0"/>
              </a:rPr>
              <a:t>age </a:t>
            </a:r>
            <a:r>
              <a:rPr lang="en-US" sz="1800" dirty="0">
                <a:solidFill>
                  <a:srgbClr val="994CC3"/>
                </a:solidFill>
                <a:effectLst/>
                <a:latin typeface="Consolas" panose="020B0609020204030204" pitchFamily="49" charset="0"/>
              </a:rPr>
              <a:t>&gt;= </a:t>
            </a:r>
            <a:r>
              <a:rPr lang="en-US" sz="1800" dirty="0">
                <a:solidFill>
                  <a:srgbClr val="AA0982"/>
                </a:solidFill>
                <a:effectLst/>
                <a:latin typeface="Consolas" panose="020B0609020204030204" pitchFamily="49" charset="0"/>
              </a:rPr>
              <a:t>21</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print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"You are allowed to drink"</a:t>
            </a:r>
            <a:r>
              <a:rPr lang="en-US" sz="1800" dirty="0">
                <a:solidFill>
                  <a:srgbClr val="403F53"/>
                </a:solidFill>
                <a:effectLst/>
                <a:latin typeface="Consolas" panose="020B0609020204030204" pitchFamily="49" charset="0"/>
              </a:rPr>
              <a:t>)</a:t>
            </a:r>
            <a:br>
              <a:rPr lang="en-US" sz="1800" dirty="0">
                <a:solidFill>
                  <a:srgbClr val="403F53"/>
                </a:solidFill>
                <a:effectLst/>
                <a:latin typeface="Consolas" panose="020B0609020204030204" pitchFamily="49" charset="0"/>
              </a:rPr>
            </a:br>
            <a:r>
              <a:rPr lang="en-US" sz="1800" dirty="0">
                <a:solidFill>
                  <a:srgbClr val="403F53"/>
                </a:solidFill>
                <a:effectLst/>
                <a:latin typeface="Consolas" panose="020B0609020204030204" pitchFamily="49" charset="0"/>
              </a:rPr>
              <a:t>    </a:t>
            </a:r>
            <a:r>
              <a:rPr lang="en-US" sz="1800" i="1" dirty="0">
                <a:solidFill>
                  <a:srgbClr val="994CC3"/>
                </a:solidFill>
                <a:effectLst/>
                <a:latin typeface="Consolas" panose="020B0609020204030204" pitchFamily="49" charset="0"/>
              </a:rPr>
              <a:t>else</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print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"You are not allowed to drink"</a:t>
            </a:r>
            <a:r>
              <a:rPr lang="en-US" sz="1800" dirty="0">
                <a:solidFill>
                  <a:srgbClr val="403F53"/>
                </a:solidFill>
                <a:effectLst/>
                <a:latin typeface="Consolas" panose="020B0609020204030204" pitchFamily="49" charset="0"/>
              </a:rPr>
              <a:t>)</a:t>
            </a:r>
            <a:br>
              <a:rPr lang="en-US" sz="1800" dirty="0">
                <a:solidFill>
                  <a:srgbClr val="403F53"/>
                </a:solidFill>
                <a:effectLst/>
                <a:latin typeface="Consolas" panose="020B0609020204030204" pitchFamily="49" charset="0"/>
              </a:rPr>
            </a:br>
            <a:r>
              <a:rPr lang="en-US" sz="1800" i="1" dirty="0">
                <a:solidFill>
                  <a:srgbClr val="994CC3"/>
                </a:solidFill>
                <a:effectLst/>
                <a:latin typeface="Consolas" panose="020B0609020204030204" pitchFamily="49" charset="0"/>
              </a:rPr>
              <a:t>else</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print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"Drinking laws unknown"</a:t>
            </a:r>
            <a:r>
              <a:rPr lang="en-US" sz="1800" dirty="0">
                <a:solidFill>
                  <a:srgbClr val="403F53"/>
                </a:solidFill>
                <a:effectLst/>
                <a:latin typeface="Consolas" panose="020B0609020204030204" pitchFamily="49" charset="0"/>
              </a:rPr>
              <a:t>)</a:t>
            </a:r>
          </a:p>
          <a:p>
            <a:pPr marL="0">
              <a:spcBef>
                <a:spcPts val="0"/>
              </a:spcBef>
            </a:pPr>
            <a:endParaRPr lang="en-US" dirty="0"/>
          </a:p>
        </p:txBody>
      </p:sp>
      <p:sp>
        <p:nvSpPr>
          <p:cNvPr id="4" name="Content Placeholder 3">
            <a:extLst>
              <a:ext uri="{FF2B5EF4-FFF2-40B4-BE49-F238E27FC236}">
                <a16:creationId xmlns:a16="http://schemas.microsoft.com/office/drawing/2014/main" id="{A1B97745-9D18-2D03-6622-63182A85CA8F}"/>
              </a:ext>
            </a:extLst>
          </p:cNvPr>
          <p:cNvSpPr>
            <a:spLocks noGrp="1"/>
          </p:cNvSpPr>
          <p:nvPr>
            <p:ph idx="14"/>
          </p:nvPr>
        </p:nvSpPr>
        <p:spPr/>
        <p:txBody>
          <a:bodyPr>
            <a:normAutofit lnSpcReduction="10000"/>
          </a:bodyPr>
          <a:lstStyle/>
          <a:p>
            <a:r>
              <a:rPr lang="en-US" sz="1200" dirty="0"/>
              <a:t>Sample run #1:</a:t>
            </a:r>
          </a:p>
          <a:p>
            <a:r>
              <a:rPr lang="en-US" sz="1200" dirty="0"/>
              <a:t>Enter your country of residence: </a:t>
            </a:r>
            <a:r>
              <a:rPr lang="en-US" sz="1200" i="1" dirty="0">
                <a:solidFill>
                  <a:schemeClr val="accent3">
                    <a:lumMod val="60000"/>
                    <a:lumOff val="40000"/>
                  </a:schemeClr>
                </a:solidFill>
              </a:rPr>
              <a:t>US</a:t>
            </a:r>
          </a:p>
          <a:p>
            <a:r>
              <a:rPr lang="en-US" sz="1200" dirty="0"/>
              <a:t>How old are you?: </a:t>
            </a:r>
            <a:r>
              <a:rPr lang="en-US" sz="1200" i="1" dirty="0">
                <a:solidFill>
                  <a:schemeClr val="accent3">
                    <a:lumMod val="60000"/>
                    <a:lumOff val="40000"/>
                  </a:schemeClr>
                </a:solidFill>
              </a:rPr>
              <a:t>20</a:t>
            </a:r>
          </a:p>
          <a:p>
            <a:r>
              <a:rPr lang="en-US" sz="1200" dirty="0"/>
              <a:t>You are not allowed to drink</a:t>
            </a:r>
          </a:p>
          <a:p>
            <a:endParaRPr lang="en-US" sz="1200" dirty="0"/>
          </a:p>
          <a:p>
            <a:r>
              <a:rPr lang="en-US" sz="1200" dirty="0"/>
              <a:t>Sample run #2:</a:t>
            </a:r>
          </a:p>
          <a:p>
            <a:r>
              <a:rPr lang="en-US" sz="1200" dirty="0"/>
              <a:t>Enter your country of residence: </a:t>
            </a:r>
            <a:r>
              <a:rPr lang="en-US" sz="1200" i="1" dirty="0">
                <a:solidFill>
                  <a:schemeClr val="accent3">
                    <a:lumMod val="60000"/>
                    <a:lumOff val="40000"/>
                  </a:schemeClr>
                </a:solidFill>
              </a:rPr>
              <a:t>US</a:t>
            </a:r>
          </a:p>
          <a:p>
            <a:r>
              <a:rPr lang="en-US" sz="1200" dirty="0"/>
              <a:t>How old are you?: </a:t>
            </a:r>
            <a:r>
              <a:rPr lang="en-US" sz="1200" i="1" dirty="0">
                <a:solidFill>
                  <a:schemeClr val="accent3">
                    <a:lumMod val="60000"/>
                    <a:lumOff val="40000"/>
                  </a:schemeClr>
                </a:solidFill>
              </a:rPr>
              <a:t>21</a:t>
            </a:r>
          </a:p>
          <a:p>
            <a:r>
              <a:rPr lang="en-US" sz="1200" dirty="0"/>
              <a:t>You are allowed to drink</a:t>
            </a:r>
          </a:p>
          <a:p>
            <a:endParaRPr lang="en-US" sz="1200" dirty="0"/>
          </a:p>
          <a:p>
            <a:r>
              <a:rPr lang="en-US" sz="1200" dirty="0"/>
              <a:t>Sample run #3:</a:t>
            </a:r>
          </a:p>
          <a:p>
            <a:r>
              <a:rPr lang="en-US" sz="1200" dirty="0"/>
              <a:t>Enter your country of residence: </a:t>
            </a:r>
            <a:r>
              <a:rPr lang="en-US" sz="1200" i="1" dirty="0">
                <a:solidFill>
                  <a:schemeClr val="accent3">
                    <a:lumMod val="60000"/>
                    <a:lumOff val="40000"/>
                  </a:schemeClr>
                </a:solidFill>
              </a:rPr>
              <a:t>UK</a:t>
            </a:r>
          </a:p>
          <a:p>
            <a:r>
              <a:rPr lang="en-US" sz="1200" dirty="0"/>
              <a:t>Drinking laws unknown</a:t>
            </a:r>
          </a:p>
        </p:txBody>
      </p:sp>
      <p:sp>
        <p:nvSpPr>
          <p:cNvPr id="5" name="Text Placeholder 4">
            <a:extLst>
              <a:ext uri="{FF2B5EF4-FFF2-40B4-BE49-F238E27FC236}">
                <a16:creationId xmlns:a16="http://schemas.microsoft.com/office/drawing/2014/main" id="{616DD86C-F3CB-BDBD-0DCC-97BD19768A3A}"/>
              </a:ext>
            </a:extLst>
          </p:cNvPr>
          <p:cNvSpPr>
            <a:spLocks noGrp="1"/>
          </p:cNvSpPr>
          <p:nvPr>
            <p:ph type="body" sz="quarter" idx="13"/>
          </p:nvPr>
        </p:nvSpPr>
        <p:spPr/>
        <p:txBody>
          <a:bodyPr/>
          <a:lstStyle/>
          <a:p>
            <a:r>
              <a:rPr lang="en-US" dirty="0"/>
              <a:t>The code output section will have three different executions (sample runs) of this code to show the different paths the program can take.</a:t>
            </a:r>
          </a:p>
        </p:txBody>
      </p:sp>
    </p:spTree>
    <p:extLst>
      <p:ext uri="{BB962C8B-B14F-4D97-AF65-F5344CB8AC3E}">
        <p14:creationId xmlns:p14="http://schemas.microsoft.com/office/powerpoint/2010/main" val="5660173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3DDF8-318B-F70E-4C5D-CA8265B1AF02}"/>
              </a:ext>
            </a:extLst>
          </p:cNvPr>
          <p:cNvSpPr>
            <a:spLocks noGrp="1"/>
          </p:cNvSpPr>
          <p:nvPr>
            <p:ph type="title"/>
          </p:nvPr>
        </p:nvSpPr>
        <p:spPr/>
        <p:txBody>
          <a:bodyPr/>
          <a:lstStyle/>
          <a:p>
            <a:r>
              <a:rPr lang="en-US" dirty="0"/>
              <a:t>Module 2:</a:t>
            </a:r>
            <a:br>
              <a:rPr lang="en-US" dirty="0"/>
            </a:br>
            <a:r>
              <a:rPr lang="en-US" dirty="0"/>
              <a:t>Match Statements</a:t>
            </a:r>
          </a:p>
        </p:txBody>
      </p:sp>
      <p:sp>
        <p:nvSpPr>
          <p:cNvPr id="3" name="Text Placeholder 2">
            <a:extLst>
              <a:ext uri="{FF2B5EF4-FFF2-40B4-BE49-F238E27FC236}">
                <a16:creationId xmlns:a16="http://schemas.microsoft.com/office/drawing/2014/main" id="{5DE4F347-577F-1852-AE1B-5185AC31CF8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145065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72BD-C997-4487-C92C-7E947F0B3BE5}"/>
              </a:ext>
            </a:extLst>
          </p:cNvPr>
          <p:cNvSpPr>
            <a:spLocks noGrp="1"/>
          </p:cNvSpPr>
          <p:nvPr>
            <p:ph type="title"/>
          </p:nvPr>
        </p:nvSpPr>
        <p:spPr/>
        <p:txBody>
          <a:bodyPr/>
          <a:lstStyle/>
          <a:p>
            <a:r>
              <a:rPr lang="en-US" dirty="0"/>
              <a:t>MATCH Statements</a:t>
            </a:r>
          </a:p>
        </p:txBody>
      </p:sp>
      <p:sp>
        <p:nvSpPr>
          <p:cNvPr id="3" name="Content Placeholder 2">
            <a:extLst>
              <a:ext uri="{FF2B5EF4-FFF2-40B4-BE49-F238E27FC236}">
                <a16:creationId xmlns:a16="http://schemas.microsoft.com/office/drawing/2014/main" id="{6E51131F-8C5F-8421-B0D9-B090AB8D8672}"/>
              </a:ext>
            </a:extLst>
          </p:cNvPr>
          <p:cNvSpPr>
            <a:spLocks noGrp="1"/>
          </p:cNvSpPr>
          <p:nvPr>
            <p:ph idx="1"/>
          </p:nvPr>
        </p:nvSpPr>
        <p:spPr/>
        <p:txBody>
          <a:bodyPr/>
          <a:lstStyle/>
          <a:p>
            <a:r>
              <a:rPr lang="en-US" dirty="0"/>
              <a:t>The </a:t>
            </a:r>
            <a:r>
              <a:rPr lang="en-US" b="1" dirty="0"/>
              <a:t>match</a:t>
            </a:r>
            <a:r>
              <a:rPr lang="en-US" dirty="0"/>
              <a:t> statement provides another selection structure to programmatically decide which statement gets execute next.</a:t>
            </a:r>
          </a:p>
          <a:p>
            <a:r>
              <a:rPr lang="en-US" dirty="0"/>
              <a:t>The </a:t>
            </a:r>
            <a:r>
              <a:rPr lang="en-US" b="1" dirty="0"/>
              <a:t>match</a:t>
            </a:r>
            <a:r>
              <a:rPr lang="en-US" dirty="0"/>
              <a:t> statement uses a </a:t>
            </a:r>
            <a:r>
              <a:rPr lang="en-US" b="1" dirty="0"/>
              <a:t>variable</a:t>
            </a:r>
            <a:r>
              <a:rPr lang="en-US" dirty="0"/>
              <a:t> or </a:t>
            </a:r>
            <a:r>
              <a:rPr lang="en-US" b="1" dirty="0"/>
              <a:t>expression</a:t>
            </a:r>
            <a:r>
              <a:rPr lang="en-US" dirty="0"/>
              <a:t> and attempts to match the value to </a:t>
            </a:r>
            <a:r>
              <a:rPr lang="en-US" b="1" dirty="0"/>
              <a:t>cases</a:t>
            </a:r>
            <a:r>
              <a:rPr lang="en-US" dirty="0"/>
              <a:t>.</a:t>
            </a:r>
          </a:p>
          <a:p>
            <a:r>
              <a:rPr lang="en-US" b="1" dirty="0"/>
              <a:t>Cases</a:t>
            </a:r>
            <a:r>
              <a:rPr lang="en-US" dirty="0"/>
              <a:t> will contain a value and a body.</a:t>
            </a:r>
          </a:p>
          <a:p>
            <a:pPr marL="0" indent="0">
              <a:buNone/>
            </a:pPr>
            <a:endParaRPr lang="en-US" dirty="0"/>
          </a:p>
        </p:txBody>
      </p:sp>
    </p:spTree>
    <p:extLst>
      <p:ext uri="{BB962C8B-B14F-4D97-AF65-F5344CB8AC3E}">
        <p14:creationId xmlns:p14="http://schemas.microsoft.com/office/powerpoint/2010/main" val="7359972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5AD29-B233-AFF1-8A07-5894A61B07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C5F1FA-2AAE-59D0-729C-71FB4328183A}"/>
              </a:ext>
            </a:extLst>
          </p:cNvPr>
          <p:cNvSpPr>
            <a:spLocks noGrp="1"/>
          </p:cNvSpPr>
          <p:nvPr>
            <p:ph type="title"/>
          </p:nvPr>
        </p:nvSpPr>
        <p:spPr/>
        <p:txBody>
          <a:bodyPr/>
          <a:lstStyle/>
          <a:p>
            <a:r>
              <a:rPr lang="en-US" dirty="0"/>
              <a:t>MATCH Statements: MATCH Statement Syntax</a:t>
            </a:r>
          </a:p>
        </p:txBody>
      </p:sp>
      <p:sp>
        <p:nvSpPr>
          <p:cNvPr id="4" name="Content Placeholder 3">
            <a:extLst>
              <a:ext uri="{FF2B5EF4-FFF2-40B4-BE49-F238E27FC236}">
                <a16:creationId xmlns:a16="http://schemas.microsoft.com/office/drawing/2014/main" id="{DB2667BE-DF64-D2F9-9787-DF46B39CB84C}"/>
              </a:ext>
            </a:extLst>
          </p:cNvPr>
          <p:cNvSpPr>
            <a:spLocks noGrp="1"/>
          </p:cNvSpPr>
          <p:nvPr>
            <p:ph idx="1"/>
          </p:nvPr>
        </p:nvSpPr>
        <p:spPr/>
        <p:txBody>
          <a:bodyPr>
            <a:normAutofit lnSpcReduction="10000"/>
          </a:bodyPr>
          <a:lstStyle/>
          <a:p>
            <a:r>
              <a:rPr lang="en-US" sz="1800" dirty="0"/>
              <a:t>To add a MATCH statement:</a:t>
            </a:r>
          </a:p>
          <a:p>
            <a:pPr lvl="1"/>
            <a:r>
              <a:rPr lang="en-US" sz="1600" dirty="0"/>
              <a:t>Start by using the reserved python keyword </a:t>
            </a:r>
            <a:r>
              <a:rPr lang="en-US" sz="1600" b="1" dirty="0"/>
              <a:t>'match'</a:t>
            </a:r>
            <a:endParaRPr lang="en-US" sz="1600" dirty="0"/>
          </a:p>
          <a:p>
            <a:pPr lvl="1"/>
            <a:r>
              <a:rPr lang="en-US" sz="1600" dirty="0"/>
              <a:t>This is followed with the evaluating value expression.</a:t>
            </a:r>
          </a:p>
          <a:p>
            <a:pPr lvl="1"/>
            <a:r>
              <a:rPr lang="en-US" sz="1600" dirty="0"/>
              <a:t>Then, by a colon </a:t>
            </a:r>
            <a:r>
              <a:rPr lang="en-US" sz="1600" b="1" dirty="0"/>
              <a:t>:</a:t>
            </a:r>
          </a:p>
          <a:p>
            <a:pPr lvl="1"/>
            <a:r>
              <a:rPr lang="en-US" sz="1600" dirty="0"/>
              <a:t>Lastly, define cases and what happens if the evaluating value expression matches one of the cases. Remember that the cases must be </a:t>
            </a:r>
            <a:r>
              <a:rPr lang="en-US" sz="1600" b="1" dirty="0"/>
              <a:t>indented</a:t>
            </a:r>
            <a:r>
              <a:rPr lang="en-US" sz="1600" dirty="0"/>
              <a:t> as well as the code inside each case.</a:t>
            </a:r>
          </a:p>
          <a:p>
            <a:r>
              <a:rPr lang="en-US" sz="1800" dirty="0"/>
              <a:t>In the following code, the match statement is checking the value of </a:t>
            </a:r>
            <a:r>
              <a:rPr lang="en-US" sz="1800" dirty="0" err="1"/>
              <a:t>menuOrder</a:t>
            </a:r>
            <a:r>
              <a:rPr lang="en-US" sz="1800" dirty="0"/>
              <a:t> and matching it with the appropriate case.</a:t>
            </a:r>
          </a:p>
        </p:txBody>
      </p:sp>
      <p:sp>
        <p:nvSpPr>
          <p:cNvPr id="5" name="Content Placeholder 4">
            <a:extLst>
              <a:ext uri="{FF2B5EF4-FFF2-40B4-BE49-F238E27FC236}">
                <a16:creationId xmlns:a16="http://schemas.microsoft.com/office/drawing/2014/main" id="{D5A8F3C5-A33F-2C22-C628-D16B0753CC38}"/>
              </a:ext>
            </a:extLst>
          </p:cNvPr>
          <p:cNvSpPr>
            <a:spLocks noGrp="1"/>
          </p:cNvSpPr>
          <p:nvPr>
            <p:ph idx="10"/>
          </p:nvPr>
        </p:nvSpPr>
        <p:spPr/>
        <p:txBody>
          <a:bodyPr anchor="ctr"/>
          <a:lstStyle/>
          <a:p>
            <a:pPr marL="0">
              <a:spcBef>
                <a:spcPts val="0"/>
              </a:spcBef>
              <a:buNone/>
            </a:pPr>
            <a:r>
              <a:rPr lang="en-US" sz="1800" dirty="0" err="1">
                <a:solidFill>
                  <a:srgbClr val="403F53"/>
                </a:solidFill>
                <a:effectLst/>
                <a:latin typeface="Consolas" panose="020B0609020204030204" pitchFamily="49" charset="0"/>
              </a:rPr>
              <a:t>menuOrder</a:t>
            </a:r>
            <a:r>
              <a:rPr lang="en-US" sz="1800" dirty="0">
                <a:solidFill>
                  <a:srgbClr val="403F53"/>
                </a:solidFill>
                <a:effectLst/>
                <a:latin typeface="Consolas" panose="020B0609020204030204" pitchFamily="49" charset="0"/>
              </a:rPr>
              <a:t> </a:t>
            </a:r>
            <a:r>
              <a:rPr lang="en-US" sz="1800" dirty="0">
                <a:solidFill>
                  <a:srgbClr val="994CC3"/>
                </a:solidFill>
                <a:effectLst/>
                <a:latin typeface="Consolas" panose="020B0609020204030204" pitchFamily="49" charset="0"/>
              </a:rPr>
              <a:t>= </a:t>
            </a:r>
            <a:r>
              <a:rPr lang="en-US" sz="1800" dirty="0">
                <a:solidFill>
                  <a:srgbClr val="C96765"/>
                </a:solidFill>
                <a:effectLst/>
                <a:latin typeface="Consolas" panose="020B0609020204030204" pitchFamily="49" charset="0"/>
              </a:rPr>
              <a:t>"burger"</a:t>
            </a:r>
            <a:br>
              <a:rPr lang="en-US" sz="1800" dirty="0">
                <a:solidFill>
                  <a:srgbClr val="C96765"/>
                </a:solidFill>
                <a:effectLst/>
                <a:latin typeface="Consolas" panose="020B0609020204030204" pitchFamily="49" charset="0"/>
              </a:rPr>
            </a:br>
            <a:r>
              <a:rPr lang="en-US" sz="1800" i="1" dirty="0">
                <a:solidFill>
                  <a:srgbClr val="994CC3"/>
                </a:solidFill>
                <a:effectLst/>
                <a:latin typeface="Consolas" panose="020B0609020204030204" pitchFamily="49" charset="0"/>
              </a:rPr>
              <a:t>match </a:t>
            </a:r>
            <a:r>
              <a:rPr lang="en-US" sz="1800" dirty="0" err="1">
                <a:solidFill>
                  <a:srgbClr val="403F53"/>
                </a:solidFill>
                <a:effectLst/>
                <a:latin typeface="Consolas" panose="020B0609020204030204" pitchFamily="49" charset="0"/>
              </a:rPr>
              <a:t>menuOrder</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i="1" dirty="0">
                <a:solidFill>
                  <a:srgbClr val="994CC3"/>
                </a:solidFill>
                <a:effectLst/>
                <a:latin typeface="Consolas" panose="020B0609020204030204" pitchFamily="49" charset="0"/>
              </a:rPr>
              <a:t>case </a:t>
            </a:r>
            <a:r>
              <a:rPr lang="en-US" sz="1800" dirty="0">
                <a:solidFill>
                  <a:srgbClr val="C96765"/>
                </a:solidFill>
                <a:effectLst/>
                <a:latin typeface="Consolas" panose="020B0609020204030204" pitchFamily="49" charset="0"/>
              </a:rPr>
              <a:t>"burger"</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print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"You ordered a burger"</a:t>
            </a:r>
            <a:r>
              <a:rPr lang="en-US" sz="1800" dirty="0">
                <a:solidFill>
                  <a:srgbClr val="403F53"/>
                </a:solidFill>
                <a:effectLst/>
                <a:latin typeface="Consolas" panose="020B0609020204030204" pitchFamily="49" charset="0"/>
              </a:rPr>
              <a:t>)</a:t>
            </a:r>
            <a:br>
              <a:rPr lang="en-US" sz="1800" dirty="0">
                <a:solidFill>
                  <a:srgbClr val="403F53"/>
                </a:solidFill>
                <a:effectLst/>
                <a:latin typeface="Consolas" panose="020B0609020204030204" pitchFamily="49" charset="0"/>
              </a:rPr>
            </a:br>
            <a:r>
              <a:rPr lang="en-US" sz="1800" dirty="0">
                <a:solidFill>
                  <a:srgbClr val="403F53"/>
                </a:solidFill>
                <a:effectLst/>
                <a:latin typeface="Consolas" panose="020B0609020204030204" pitchFamily="49" charset="0"/>
              </a:rPr>
              <a:t>    </a:t>
            </a:r>
            <a:r>
              <a:rPr lang="en-US" sz="1800" i="1" dirty="0">
                <a:solidFill>
                  <a:srgbClr val="994CC3"/>
                </a:solidFill>
                <a:effectLst/>
                <a:latin typeface="Consolas" panose="020B0609020204030204" pitchFamily="49" charset="0"/>
              </a:rPr>
              <a:t>case </a:t>
            </a:r>
            <a:r>
              <a:rPr lang="en-US" sz="1800" dirty="0">
                <a:solidFill>
                  <a:srgbClr val="C96765"/>
                </a:solidFill>
                <a:effectLst/>
                <a:latin typeface="Consolas" panose="020B0609020204030204" pitchFamily="49" charset="0"/>
              </a:rPr>
              <a:t>"fries"</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print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"You ordered fries"</a:t>
            </a:r>
            <a:r>
              <a:rPr lang="en-US" sz="1800" dirty="0">
                <a:solidFill>
                  <a:srgbClr val="403F53"/>
                </a:solidFill>
                <a:effectLst/>
                <a:latin typeface="Consolas" panose="020B0609020204030204" pitchFamily="49" charset="0"/>
              </a:rPr>
              <a:t>)</a:t>
            </a:r>
            <a:br>
              <a:rPr lang="en-US" sz="1800" dirty="0">
                <a:solidFill>
                  <a:srgbClr val="403F53"/>
                </a:solidFill>
                <a:effectLst/>
                <a:latin typeface="Consolas" panose="020B0609020204030204" pitchFamily="49" charset="0"/>
              </a:rPr>
            </a:br>
            <a:r>
              <a:rPr lang="en-US" sz="1800" dirty="0">
                <a:solidFill>
                  <a:srgbClr val="403F53"/>
                </a:solidFill>
                <a:effectLst/>
                <a:latin typeface="Consolas" panose="020B0609020204030204" pitchFamily="49" charset="0"/>
              </a:rPr>
              <a:t>    </a:t>
            </a:r>
            <a:r>
              <a:rPr lang="en-US" sz="1800" i="1" dirty="0">
                <a:solidFill>
                  <a:srgbClr val="994CC3"/>
                </a:solidFill>
                <a:effectLst/>
                <a:latin typeface="Consolas" panose="020B0609020204030204" pitchFamily="49" charset="0"/>
              </a:rPr>
              <a:t>case </a:t>
            </a:r>
            <a:r>
              <a:rPr lang="en-US" sz="1800" dirty="0">
                <a:solidFill>
                  <a:srgbClr val="C96765"/>
                </a:solidFill>
                <a:effectLst/>
                <a:latin typeface="Consolas" panose="020B0609020204030204" pitchFamily="49" charset="0"/>
              </a:rPr>
              <a:t>"drink"</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print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"You ordered a drink"</a:t>
            </a:r>
            <a:r>
              <a:rPr lang="en-US" sz="1800" dirty="0">
                <a:solidFill>
                  <a:srgbClr val="403F53"/>
                </a:solidFill>
                <a:effectLst/>
                <a:latin typeface="Consolas" panose="020B0609020204030204" pitchFamily="49" charset="0"/>
              </a:rPr>
              <a:t>)</a:t>
            </a:r>
            <a:br>
              <a:rPr lang="en-US" sz="1800" dirty="0">
                <a:solidFill>
                  <a:srgbClr val="403F53"/>
                </a:solidFill>
                <a:effectLst/>
                <a:latin typeface="Consolas" panose="020B0609020204030204" pitchFamily="49" charset="0"/>
              </a:rPr>
            </a:br>
            <a:endParaRPr lang="en-US" sz="1800" dirty="0">
              <a:solidFill>
                <a:srgbClr val="403F53"/>
              </a:solidFill>
              <a:effectLst/>
              <a:latin typeface="Consolas" panose="020B0609020204030204" pitchFamily="49" charset="0"/>
            </a:endParaRPr>
          </a:p>
          <a:p>
            <a:pPr marL="0">
              <a:spcBef>
                <a:spcPts val="0"/>
              </a:spcBef>
            </a:pPr>
            <a:endParaRPr lang="en-US" sz="1800" dirty="0"/>
          </a:p>
        </p:txBody>
      </p:sp>
      <p:sp>
        <p:nvSpPr>
          <p:cNvPr id="6" name="Text Placeholder 5">
            <a:extLst>
              <a:ext uri="{FF2B5EF4-FFF2-40B4-BE49-F238E27FC236}">
                <a16:creationId xmlns:a16="http://schemas.microsoft.com/office/drawing/2014/main" id="{27507F53-BB26-B2D3-64E1-BB9BDDE2B86C}"/>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4290815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D5B6F1-BF5A-95FA-C20D-389245226E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9A496D-BFFE-A9E3-25EF-DD57ED12FC33}"/>
              </a:ext>
            </a:extLst>
          </p:cNvPr>
          <p:cNvSpPr>
            <a:spLocks noGrp="1"/>
          </p:cNvSpPr>
          <p:nvPr>
            <p:ph type="title"/>
          </p:nvPr>
        </p:nvSpPr>
        <p:spPr/>
        <p:txBody>
          <a:bodyPr>
            <a:normAutofit fontScale="90000"/>
          </a:bodyPr>
          <a:lstStyle/>
          <a:p>
            <a:r>
              <a:rPr lang="en-US" dirty="0"/>
              <a:t>MATCH Statements: MATCH Statement Syntax Code Example 1</a:t>
            </a:r>
          </a:p>
        </p:txBody>
      </p:sp>
      <p:sp>
        <p:nvSpPr>
          <p:cNvPr id="3" name="Content Placeholder 2">
            <a:extLst>
              <a:ext uri="{FF2B5EF4-FFF2-40B4-BE49-F238E27FC236}">
                <a16:creationId xmlns:a16="http://schemas.microsoft.com/office/drawing/2014/main" id="{22272B0A-2095-9DCC-1A67-AB7FF5087B7F}"/>
              </a:ext>
            </a:extLst>
          </p:cNvPr>
          <p:cNvSpPr>
            <a:spLocks noGrp="1"/>
          </p:cNvSpPr>
          <p:nvPr>
            <p:ph idx="1"/>
          </p:nvPr>
        </p:nvSpPr>
        <p:spPr/>
        <p:txBody>
          <a:bodyPr/>
          <a:lstStyle/>
          <a:p>
            <a:pPr marL="0">
              <a:spcBef>
                <a:spcPts val="0"/>
              </a:spcBef>
            </a:pPr>
            <a:r>
              <a:rPr lang="en-US" dirty="0" err="1">
                <a:solidFill>
                  <a:srgbClr val="403F53"/>
                </a:solidFill>
              </a:rPr>
              <a:t>menuOrder</a:t>
            </a:r>
            <a:r>
              <a:rPr lang="en-US" dirty="0">
                <a:solidFill>
                  <a:srgbClr val="403F53"/>
                </a:solidFill>
              </a:rPr>
              <a:t> </a:t>
            </a:r>
            <a:r>
              <a:rPr lang="en-US" dirty="0">
                <a:solidFill>
                  <a:srgbClr val="994CC3"/>
                </a:solidFill>
              </a:rPr>
              <a:t>= </a:t>
            </a:r>
            <a:r>
              <a:rPr lang="en-US" dirty="0">
                <a:solidFill>
                  <a:srgbClr val="C96765"/>
                </a:solidFill>
              </a:rPr>
              <a:t>"burger"</a:t>
            </a:r>
            <a:br>
              <a:rPr lang="en-US" dirty="0">
                <a:solidFill>
                  <a:srgbClr val="C96765"/>
                </a:solidFill>
              </a:rPr>
            </a:br>
            <a:r>
              <a:rPr lang="en-US" i="1" dirty="0">
                <a:solidFill>
                  <a:srgbClr val="994CC3"/>
                </a:solidFill>
              </a:rPr>
              <a:t>match </a:t>
            </a:r>
            <a:r>
              <a:rPr lang="en-US" dirty="0" err="1">
                <a:solidFill>
                  <a:srgbClr val="403F53"/>
                </a:solidFill>
              </a:rPr>
              <a:t>menuOrder</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994CC3"/>
                </a:solidFill>
              </a:rPr>
              <a:t>case </a:t>
            </a:r>
            <a:r>
              <a:rPr lang="en-US" dirty="0">
                <a:solidFill>
                  <a:srgbClr val="C96765"/>
                </a:solidFill>
              </a:rPr>
              <a:t>"burger"</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a burger"</a:t>
            </a:r>
            <a:r>
              <a:rPr lang="en-US" dirty="0">
                <a:solidFill>
                  <a:srgbClr val="403F53"/>
                </a:solidFill>
              </a:rPr>
              <a:t>)</a:t>
            </a:r>
            <a:br>
              <a:rPr lang="en-US" dirty="0">
                <a:solidFill>
                  <a:srgbClr val="403F53"/>
                </a:solidFill>
              </a:rPr>
            </a:br>
            <a:r>
              <a:rPr lang="en-US" dirty="0">
                <a:solidFill>
                  <a:srgbClr val="403F53"/>
                </a:solidFill>
              </a:rPr>
              <a:t>    </a:t>
            </a:r>
            <a:r>
              <a:rPr lang="en-US" i="1" dirty="0">
                <a:solidFill>
                  <a:srgbClr val="994CC3"/>
                </a:solidFill>
              </a:rPr>
              <a:t>case </a:t>
            </a:r>
            <a:r>
              <a:rPr lang="en-US" dirty="0">
                <a:solidFill>
                  <a:srgbClr val="C96765"/>
                </a:solidFill>
              </a:rPr>
              <a:t>"fries"</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fries"</a:t>
            </a:r>
            <a:r>
              <a:rPr lang="en-US" dirty="0">
                <a:solidFill>
                  <a:srgbClr val="403F53"/>
                </a:solidFill>
              </a:rPr>
              <a:t>)</a:t>
            </a:r>
            <a:br>
              <a:rPr lang="en-US" dirty="0">
                <a:solidFill>
                  <a:srgbClr val="403F53"/>
                </a:solidFill>
              </a:rPr>
            </a:br>
            <a:r>
              <a:rPr lang="en-US" dirty="0">
                <a:solidFill>
                  <a:srgbClr val="403F53"/>
                </a:solidFill>
              </a:rPr>
              <a:t>    </a:t>
            </a:r>
            <a:r>
              <a:rPr lang="en-US" i="1" dirty="0">
                <a:solidFill>
                  <a:srgbClr val="994CC3"/>
                </a:solidFill>
              </a:rPr>
              <a:t>case </a:t>
            </a:r>
            <a:r>
              <a:rPr lang="en-US" dirty="0">
                <a:solidFill>
                  <a:srgbClr val="C96765"/>
                </a:solidFill>
              </a:rPr>
              <a:t>"drink"</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a drink"</a:t>
            </a:r>
            <a:r>
              <a:rPr lang="en-US" dirty="0">
                <a:solidFill>
                  <a:srgbClr val="403F53"/>
                </a:solidFill>
              </a:rPr>
              <a:t>)</a:t>
            </a:r>
            <a:br>
              <a:rPr lang="en-US" dirty="0">
                <a:solidFill>
                  <a:srgbClr val="403F53"/>
                </a:solidFill>
              </a:rPr>
            </a:br>
            <a:endParaRPr lang="en-US" dirty="0">
              <a:solidFill>
                <a:srgbClr val="403F53"/>
              </a:solidFill>
            </a:endParaRPr>
          </a:p>
          <a:p>
            <a:pPr marL="0">
              <a:spcBef>
                <a:spcPts val="0"/>
              </a:spcBef>
            </a:pPr>
            <a:endParaRPr lang="en-US" dirty="0"/>
          </a:p>
          <a:p>
            <a:endParaRPr lang="en-US" dirty="0"/>
          </a:p>
        </p:txBody>
      </p:sp>
      <p:sp>
        <p:nvSpPr>
          <p:cNvPr id="5" name="Content Placeholder 4">
            <a:extLst>
              <a:ext uri="{FF2B5EF4-FFF2-40B4-BE49-F238E27FC236}">
                <a16:creationId xmlns:a16="http://schemas.microsoft.com/office/drawing/2014/main" id="{845A69C3-AD11-D93A-45C2-36710093B49C}"/>
              </a:ext>
            </a:extLst>
          </p:cNvPr>
          <p:cNvSpPr>
            <a:spLocks noGrp="1"/>
          </p:cNvSpPr>
          <p:nvPr>
            <p:ph idx="14"/>
          </p:nvPr>
        </p:nvSpPr>
        <p:spPr/>
        <p:txBody>
          <a:bodyPr anchor="t"/>
          <a:lstStyle/>
          <a:p>
            <a:pPr marL="0">
              <a:spcBef>
                <a:spcPts val="0"/>
              </a:spcBef>
            </a:pPr>
            <a:r>
              <a:rPr lang="en-US" sz="1800" dirty="0"/>
              <a:t>You ordered a burger</a:t>
            </a:r>
          </a:p>
          <a:p>
            <a:pPr marL="0">
              <a:spcBef>
                <a:spcPts val="0"/>
              </a:spcBef>
            </a:pPr>
            <a:endParaRPr lang="en-US" sz="1800" dirty="0"/>
          </a:p>
        </p:txBody>
      </p:sp>
      <p:sp>
        <p:nvSpPr>
          <p:cNvPr id="7" name="Text Placeholder 6">
            <a:extLst>
              <a:ext uri="{FF2B5EF4-FFF2-40B4-BE49-F238E27FC236}">
                <a16:creationId xmlns:a16="http://schemas.microsoft.com/office/drawing/2014/main" id="{554BEEB3-1120-0629-35E8-518197F02F3E}"/>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4581722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64617-5593-87FC-537E-2C0C190E23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EEB325-58D8-AD7B-647E-2279E3EC4FAF}"/>
              </a:ext>
            </a:extLst>
          </p:cNvPr>
          <p:cNvSpPr>
            <a:spLocks noGrp="1"/>
          </p:cNvSpPr>
          <p:nvPr>
            <p:ph type="title"/>
          </p:nvPr>
        </p:nvSpPr>
        <p:spPr/>
        <p:txBody>
          <a:bodyPr>
            <a:normAutofit fontScale="90000"/>
          </a:bodyPr>
          <a:lstStyle/>
          <a:p>
            <a:r>
              <a:rPr lang="en-US" dirty="0"/>
              <a:t>MATCH Statements: MATCH Statement Syntax Code Example 2</a:t>
            </a:r>
          </a:p>
        </p:txBody>
      </p:sp>
      <p:sp>
        <p:nvSpPr>
          <p:cNvPr id="3" name="Content Placeholder 2">
            <a:extLst>
              <a:ext uri="{FF2B5EF4-FFF2-40B4-BE49-F238E27FC236}">
                <a16:creationId xmlns:a16="http://schemas.microsoft.com/office/drawing/2014/main" id="{F2CCEA4D-7A89-2BCA-15B2-E2D116369035}"/>
              </a:ext>
            </a:extLst>
          </p:cNvPr>
          <p:cNvSpPr>
            <a:spLocks noGrp="1"/>
          </p:cNvSpPr>
          <p:nvPr>
            <p:ph idx="1"/>
          </p:nvPr>
        </p:nvSpPr>
        <p:spPr/>
        <p:txBody>
          <a:bodyPr/>
          <a:lstStyle/>
          <a:p>
            <a:pPr marL="0">
              <a:spcBef>
                <a:spcPts val="0"/>
              </a:spcBef>
            </a:pPr>
            <a:r>
              <a:rPr lang="en-US" dirty="0" err="1">
                <a:solidFill>
                  <a:srgbClr val="403F53"/>
                </a:solidFill>
              </a:rPr>
              <a:t>menuOrder</a:t>
            </a:r>
            <a:r>
              <a:rPr lang="en-US" dirty="0">
                <a:solidFill>
                  <a:srgbClr val="403F53"/>
                </a:solidFill>
              </a:rPr>
              <a:t> </a:t>
            </a:r>
            <a:r>
              <a:rPr lang="en-US" dirty="0">
                <a:solidFill>
                  <a:srgbClr val="994CC3"/>
                </a:solidFill>
              </a:rPr>
              <a:t>= </a:t>
            </a:r>
            <a:r>
              <a:rPr lang="en-US" dirty="0">
                <a:solidFill>
                  <a:srgbClr val="C96765"/>
                </a:solidFill>
              </a:rPr>
              <a:t>"drink"</a:t>
            </a:r>
            <a:br>
              <a:rPr lang="en-US" dirty="0">
                <a:solidFill>
                  <a:srgbClr val="C96765"/>
                </a:solidFill>
              </a:rPr>
            </a:br>
            <a:r>
              <a:rPr lang="en-US" i="1" dirty="0">
                <a:solidFill>
                  <a:srgbClr val="994CC3"/>
                </a:solidFill>
              </a:rPr>
              <a:t>match </a:t>
            </a:r>
            <a:r>
              <a:rPr lang="en-US" dirty="0" err="1">
                <a:solidFill>
                  <a:srgbClr val="403F53"/>
                </a:solidFill>
              </a:rPr>
              <a:t>menuOrder</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994CC3"/>
                </a:solidFill>
              </a:rPr>
              <a:t>case </a:t>
            </a:r>
            <a:r>
              <a:rPr lang="en-US" dirty="0">
                <a:solidFill>
                  <a:srgbClr val="C96765"/>
                </a:solidFill>
              </a:rPr>
              <a:t>"burger"</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a burger"</a:t>
            </a:r>
            <a:r>
              <a:rPr lang="en-US" dirty="0">
                <a:solidFill>
                  <a:srgbClr val="403F53"/>
                </a:solidFill>
              </a:rPr>
              <a:t>)</a:t>
            </a:r>
            <a:br>
              <a:rPr lang="en-US" dirty="0">
                <a:solidFill>
                  <a:srgbClr val="403F53"/>
                </a:solidFill>
              </a:rPr>
            </a:br>
            <a:r>
              <a:rPr lang="en-US" dirty="0">
                <a:solidFill>
                  <a:srgbClr val="403F53"/>
                </a:solidFill>
              </a:rPr>
              <a:t>    </a:t>
            </a:r>
            <a:r>
              <a:rPr lang="en-US" i="1" dirty="0">
                <a:solidFill>
                  <a:srgbClr val="994CC3"/>
                </a:solidFill>
              </a:rPr>
              <a:t>case </a:t>
            </a:r>
            <a:r>
              <a:rPr lang="en-US" dirty="0">
                <a:solidFill>
                  <a:srgbClr val="C96765"/>
                </a:solidFill>
              </a:rPr>
              <a:t>"fries"</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fries"</a:t>
            </a:r>
            <a:r>
              <a:rPr lang="en-US" dirty="0">
                <a:solidFill>
                  <a:srgbClr val="403F53"/>
                </a:solidFill>
              </a:rPr>
              <a:t>)</a:t>
            </a:r>
            <a:br>
              <a:rPr lang="en-US" dirty="0">
                <a:solidFill>
                  <a:srgbClr val="403F53"/>
                </a:solidFill>
              </a:rPr>
            </a:br>
            <a:r>
              <a:rPr lang="en-US" dirty="0">
                <a:solidFill>
                  <a:srgbClr val="403F53"/>
                </a:solidFill>
              </a:rPr>
              <a:t>    </a:t>
            </a:r>
            <a:r>
              <a:rPr lang="en-US" i="1" dirty="0">
                <a:solidFill>
                  <a:srgbClr val="994CC3"/>
                </a:solidFill>
              </a:rPr>
              <a:t>case </a:t>
            </a:r>
            <a:r>
              <a:rPr lang="en-US" dirty="0">
                <a:solidFill>
                  <a:srgbClr val="C96765"/>
                </a:solidFill>
              </a:rPr>
              <a:t>"drink"</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a drink"</a:t>
            </a:r>
            <a:r>
              <a:rPr lang="en-US" dirty="0">
                <a:solidFill>
                  <a:srgbClr val="403F53"/>
                </a:solidFill>
              </a:rPr>
              <a:t>)</a:t>
            </a:r>
            <a:br>
              <a:rPr lang="en-US" dirty="0">
                <a:solidFill>
                  <a:srgbClr val="403F53"/>
                </a:solidFill>
              </a:rPr>
            </a:br>
            <a:endParaRPr lang="en-US" dirty="0">
              <a:solidFill>
                <a:srgbClr val="403F53"/>
              </a:solidFill>
            </a:endParaRPr>
          </a:p>
          <a:p>
            <a:pPr marL="0">
              <a:spcBef>
                <a:spcPts val="0"/>
              </a:spcBef>
            </a:pPr>
            <a:endParaRPr lang="en-US" dirty="0"/>
          </a:p>
          <a:p>
            <a:endParaRPr lang="en-US" dirty="0"/>
          </a:p>
        </p:txBody>
      </p:sp>
      <p:sp>
        <p:nvSpPr>
          <p:cNvPr id="5" name="Content Placeholder 4">
            <a:extLst>
              <a:ext uri="{FF2B5EF4-FFF2-40B4-BE49-F238E27FC236}">
                <a16:creationId xmlns:a16="http://schemas.microsoft.com/office/drawing/2014/main" id="{3279EF56-2AAB-C678-4B98-B74E49A56B4B}"/>
              </a:ext>
            </a:extLst>
          </p:cNvPr>
          <p:cNvSpPr>
            <a:spLocks noGrp="1"/>
          </p:cNvSpPr>
          <p:nvPr>
            <p:ph idx="14"/>
          </p:nvPr>
        </p:nvSpPr>
        <p:spPr/>
        <p:txBody>
          <a:bodyPr anchor="t"/>
          <a:lstStyle/>
          <a:p>
            <a:pPr marL="0">
              <a:spcBef>
                <a:spcPts val="0"/>
              </a:spcBef>
            </a:pPr>
            <a:r>
              <a:rPr lang="en-US" sz="1800" dirty="0"/>
              <a:t>You ordered a drink</a:t>
            </a:r>
          </a:p>
          <a:p>
            <a:pPr marL="0">
              <a:spcBef>
                <a:spcPts val="0"/>
              </a:spcBef>
            </a:pPr>
            <a:endParaRPr lang="en-US" sz="1800" dirty="0"/>
          </a:p>
        </p:txBody>
      </p:sp>
      <p:sp>
        <p:nvSpPr>
          <p:cNvPr id="7" name="Text Placeholder 6">
            <a:extLst>
              <a:ext uri="{FF2B5EF4-FFF2-40B4-BE49-F238E27FC236}">
                <a16:creationId xmlns:a16="http://schemas.microsoft.com/office/drawing/2014/main" id="{F7F523FE-19A9-C1FF-ACDE-D9CBE5A3DC32}"/>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7298844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E9FE2-7005-B07B-54C6-B9D2328F8E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03E611-0775-8C26-3071-821D8663982D}"/>
              </a:ext>
            </a:extLst>
          </p:cNvPr>
          <p:cNvSpPr>
            <a:spLocks noGrp="1"/>
          </p:cNvSpPr>
          <p:nvPr>
            <p:ph type="title"/>
          </p:nvPr>
        </p:nvSpPr>
        <p:spPr/>
        <p:txBody>
          <a:bodyPr>
            <a:normAutofit fontScale="90000"/>
          </a:bodyPr>
          <a:lstStyle/>
          <a:p>
            <a:r>
              <a:rPr lang="en-US" dirty="0"/>
              <a:t>MATCH Statements: MATCH Statement Syntax Code Example 3</a:t>
            </a:r>
          </a:p>
        </p:txBody>
      </p:sp>
      <p:sp>
        <p:nvSpPr>
          <p:cNvPr id="3" name="Content Placeholder 2">
            <a:extLst>
              <a:ext uri="{FF2B5EF4-FFF2-40B4-BE49-F238E27FC236}">
                <a16:creationId xmlns:a16="http://schemas.microsoft.com/office/drawing/2014/main" id="{03158D37-E291-86FF-3EA1-C2BBDE5C865E}"/>
              </a:ext>
            </a:extLst>
          </p:cNvPr>
          <p:cNvSpPr>
            <a:spLocks noGrp="1"/>
          </p:cNvSpPr>
          <p:nvPr>
            <p:ph idx="1"/>
          </p:nvPr>
        </p:nvSpPr>
        <p:spPr/>
        <p:txBody>
          <a:bodyPr/>
          <a:lstStyle/>
          <a:p>
            <a:pPr marL="0">
              <a:spcBef>
                <a:spcPts val="0"/>
              </a:spcBef>
            </a:pPr>
            <a:r>
              <a:rPr lang="en-US" dirty="0" err="1">
                <a:solidFill>
                  <a:srgbClr val="403F53"/>
                </a:solidFill>
              </a:rPr>
              <a:t>menuOrder</a:t>
            </a:r>
            <a:r>
              <a:rPr lang="en-US" dirty="0">
                <a:solidFill>
                  <a:srgbClr val="403F53"/>
                </a:solidFill>
              </a:rPr>
              <a:t> </a:t>
            </a:r>
            <a:r>
              <a:rPr lang="en-US" dirty="0">
                <a:solidFill>
                  <a:srgbClr val="994CC3"/>
                </a:solidFill>
              </a:rPr>
              <a:t>= </a:t>
            </a:r>
            <a:r>
              <a:rPr lang="en-US" dirty="0">
                <a:solidFill>
                  <a:srgbClr val="C96765"/>
                </a:solidFill>
              </a:rPr>
              <a:t>"Chicken Tenders"</a:t>
            </a:r>
            <a:br>
              <a:rPr lang="en-US" dirty="0">
                <a:solidFill>
                  <a:srgbClr val="C96765"/>
                </a:solidFill>
              </a:rPr>
            </a:br>
            <a:r>
              <a:rPr lang="en-US" i="1" dirty="0">
                <a:solidFill>
                  <a:srgbClr val="994CC3"/>
                </a:solidFill>
              </a:rPr>
              <a:t>match </a:t>
            </a:r>
            <a:r>
              <a:rPr lang="en-US" dirty="0" err="1">
                <a:solidFill>
                  <a:srgbClr val="403F53"/>
                </a:solidFill>
              </a:rPr>
              <a:t>menuOrder</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994CC3"/>
                </a:solidFill>
              </a:rPr>
              <a:t>case </a:t>
            </a:r>
            <a:r>
              <a:rPr lang="en-US" dirty="0">
                <a:solidFill>
                  <a:srgbClr val="C96765"/>
                </a:solidFill>
              </a:rPr>
              <a:t>"burger"</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a burger"</a:t>
            </a:r>
            <a:r>
              <a:rPr lang="en-US" dirty="0">
                <a:solidFill>
                  <a:srgbClr val="403F53"/>
                </a:solidFill>
              </a:rPr>
              <a:t>)</a:t>
            </a:r>
            <a:br>
              <a:rPr lang="en-US" dirty="0">
                <a:solidFill>
                  <a:srgbClr val="403F53"/>
                </a:solidFill>
              </a:rPr>
            </a:br>
            <a:r>
              <a:rPr lang="en-US" dirty="0">
                <a:solidFill>
                  <a:srgbClr val="403F53"/>
                </a:solidFill>
              </a:rPr>
              <a:t>    </a:t>
            </a:r>
            <a:r>
              <a:rPr lang="en-US" i="1" dirty="0">
                <a:solidFill>
                  <a:srgbClr val="994CC3"/>
                </a:solidFill>
              </a:rPr>
              <a:t>case </a:t>
            </a:r>
            <a:r>
              <a:rPr lang="en-US" dirty="0">
                <a:solidFill>
                  <a:srgbClr val="C96765"/>
                </a:solidFill>
              </a:rPr>
              <a:t>"fries"</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fries"</a:t>
            </a:r>
            <a:r>
              <a:rPr lang="en-US" dirty="0">
                <a:solidFill>
                  <a:srgbClr val="403F53"/>
                </a:solidFill>
              </a:rPr>
              <a:t>)</a:t>
            </a:r>
            <a:br>
              <a:rPr lang="en-US" dirty="0">
                <a:solidFill>
                  <a:srgbClr val="403F53"/>
                </a:solidFill>
              </a:rPr>
            </a:br>
            <a:r>
              <a:rPr lang="en-US" dirty="0">
                <a:solidFill>
                  <a:srgbClr val="403F53"/>
                </a:solidFill>
              </a:rPr>
              <a:t>    </a:t>
            </a:r>
            <a:r>
              <a:rPr lang="en-US" i="1" dirty="0">
                <a:solidFill>
                  <a:srgbClr val="994CC3"/>
                </a:solidFill>
              </a:rPr>
              <a:t>case </a:t>
            </a:r>
            <a:r>
              <a:rPr lang="en-US" dirty="0">
                <a:solidFill>
                  <a:srgbClr val="C96765"/>
                </a:solidFill>
              </a:rPr>
              <a:t>"drink"</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a drink"</a:t>
            </a:r>
            <a:r>
              <a:rPr lang="en-US" dirty="0">
                <a:solidFill>
                  <a:srgbClr val="403F53"/>
                </a:solidFill>
              </a:rPr>
              <a:t>)</a:t>
            </a:r>
            <a:br>
              <a:rPr lang="en-US" dirty="0">
                <a:solidFill>
                  <a:srgbClr val="403F53"/>
                </a:solidFill>
              </a:rPr>
            </a:br>
            <a:endParaRPr lang="en-US" dirty="0">
              <a:solidFill>
                <a:srgbClr val="403F53"/>
              </a:solidFill>
            </a:endParaRPr>
          </a:p>
          <a:p>
            <a:pPr marL="0">
              <a:spcBef>
                <a:spcPts val="0"/>
              </a:spcBef>
            </a:pPr>
            <a:endParaRPr lang="en-US" dirty="0"/>
          </a:p>
          <a:p>
            <a:endParaRPr lang="en-US" dirty="0"/>
          </a:p>
        </p:txBody>
      </p:sp>
      <p:sp>
        <p:nvSpPr>
          <p:cNvPr id="5" name="Content Placeholder 4">
            <a:extLst>
              <a:ext uri="{FF2B5EF4-FFF2-40B4-BE49-F238E27FC236}">
                <a16:creationId xmlns:a16="http://schemas.microsoft.com/office/drawing/2014/main" id="{26F051DF-544D-0221-E196-7BA2612EA61D}"/>
              </a:ext>
            </a:extLst>
          </p:cNvPr>
          <p:cNvSpPr>
            <a:spLocks noGrp="1"/>
          </p:cNvSpPr>
          <p:nvPr>
            <p:ph idx="14"/>
          </p:nvPr>
        </p:nvSpPr>
        <p:spPr/>
        <p:txBody>
          <a:bodyPr anchor="t"/>
          <a:lstStyle/>
          <a:p>
            <a:pPr marL="0">
              <a:spcBef>
                <a:spcPts val="0"/>
              </a:spcBef>
            </a:pPr>
            <a:endParaRPr lang="en-US" sz="1800" dirty="0"/>
          </a:p>
        </p:txBody>
      </p:sp>
      <p:sp>
        <p:nvSpPr>
          <p:cNvPr id="7" name="Text Placeholder 6">
            <a:extLst>
              <a:ext uri="{FF2B5EF4-FFF2-40B4-BE49-F238E27FC236}">
                <a16:creationId xmlns:a16="http://schemas.microsoft.com/office/drawing/2014/main" id="{366F2433-EE78-769A-58B1-C6937727AE60}"/>
              </a:ext>
            </a:extLst>
          </p:cNvPr>
          <p:cNvSpPr>
            <a:spLocks noGrp="1"/>
          </p:cNvSpPr>
          <p:nvPr>
            <p:ph type="body" sz="quarter" idx="13"/>
          </p:nvPr>
        </p:nvSpPr>
        <p:spPr/>
        <p:txBody>
          <a:bodyPr/>
          <a:lstStyle/>
          <a:p>
            <a:r>
              <a:rPr lang="en-US" dirty="0"/>
              <a:t>Notice how nothing happens since there is no "Chicken Tenders" case defined in the match statement.</a:t>
            </a:r>
          </a:p>
        </p:txBody>
      </p:sp>
    </p:spTree>
    <p:extLst>
      <p:ext uri="{BB962C8B-B14F-4D97-AF65-F5344CB8AC3E}">
        <p14:creationId xmlns:p14="http://schemas.microsoft.com/office/powerpoint/2010/main" val="19219140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A6A9B-F053-B353-AA0C-B6A0DB2406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701D4B-0EA7-CD61-C3BC-82B30269D231}"/>
              </a:ext>
            </a:extLst>
          </p:cNvPr>
          <p:cNvSpPr>
            <a:spLocks noGrp="1"/>
          </p:cNvSpPr>
          <p:nvPr>
            <p:ph type="title"/>
          </p:nvPr>
        </p:nvSpPr>
        <p:spPr/>
        <p:txBody>
          <a:bodyPr/>
          <a:lstStyle/>
          <a:p>
            <a:r>
              <a:rPr lang="en-US" dirty="0"/>
              <a:t>MATCH Statements: Default Case</a:t>
            </a:r>
          </a:p>
        </p:txBody>
      </p:sp>
      <p:sp>
        <p:nvSpPr>
          <p:cNvPr id="4" name="Content Placeholder 3">
            <a:extLst>
              <a:ext uri="{FF2B5EF4-FFF2-40B4-BE49-F238E27FC236}">
                <a16:creationId xmlns:a16="http://schemas.microsoft.com/office/drawing/2014/main" id="{57FFE2DA-24F8-4A42-A4FE-2D3464B64CDD}"/>
              </a:ext>
            </a:extLst>
          </p:cNvPr>
          <p:cNvSpPr>
            <a:spLocks noGrp="1"/>
          </p:cNvSpPr>
          <p:nvPr>
            <p:ph idx="1"/>
          </p:nvPr>
        </p:nvSpPr>
        <p:spPr/>
        <p:txBody>
          <a:bodyPr>
            <a:normAutofit/>
          </a:bodyPr>
          <a:lstStyle/>
          <a:p>
            <a:r>
              <a:rPr lang="en-US" sz="1800" dirty="0"/>
              <a:t>Like the ELSE statement that you can use in an IF Statement structure, we can have a case that gets executed if none of the cases matches the evaluating value expression.</a:t>
            </a:r>
          </a:p>
          <a:p>
            <a:r>
              <a:rPr lang="en-US" sz="1800" dirty="0"/>
              <a:t>This case is defined as underscore </a:t>
            </a:r>
            <a:r>
              <a:rPr lang="en-US" sz="1800" b="1" dirty="0"/>
              <a:t>`_`</a:t>
            </a:r>
            <a:r>
              <a:rPr lang="en-US" sz="1800" dirty="0"/>
              <a:t>.</a:t>
            </a:r>
          </a:p>
        </p:txBody>
      </p:sp>
      <p:sp>
        <p:nvSpPr>
          <p:cNvPr id="5" name="Content Placeholder 4">
            <a:extLst>
              <a:ext uri="{FF2B5EF4-FFF2-40B4-BE49-F238E27FC236}">
                <a16:creationId xmlns:a16="http://schemas.microsoft.com/office/drawing/2014/main" id="{E88003D3-C8E2-896C-12ED-A786868B61EF}"/>
              </a:ext>
            </a:extLst>
          </p:cNvPr>
          <p:cNvSpPr>
            <a:spLocks noGrp="1"/>
          </p:cNvSpPr>
          <p:nvPr>
            <p:ph idx="10"/>
          </p:nvPr>
        </p:nvSpPr>
        <p:spPr/>
        <p:txBody>
          <a:bodyPr anchor="ctr"/>
          <a:lstStyle/>
          <a:p>
            <a:pPr marL="0">
              <a:spcBef>
                <a:spcPts val="0"/>
              </a:spcBef>
              <a:buNone/>
            </a:pPr>
            <a:r>
              <a:rPr lang="en-US" dirty="0" err="1">
                <a:solidFill>
                  <a:srgbClr val="403F53"/>
                </a:solidFill>
                <a:effectLst/>
                <a:latin typeface="Consolas" panose="020B0609020204030204" pitchFamily="49" charset="0"/>
              </a:rPr>
              <a:t>menuOrder</a:t>
            </a:r>
            <a:r>
              <a:rPr lang="en-US" dirty="0">
                <a:solidFill>
                  <a:srgbClr val="403F53"/>
                </a:solidFill>
                <a:effectLst/>
                <a:latin typeface="Consolas" panose="020B0609020204030204" pitchFamily="49" charset="0"/>
              </a:rPr>
              <a:t> </a:t>
            </a:r>
            <a:r>
              <a:rPr lang="en-US" dirty="0">
                <a:solidFill>
                  <a:srgbClr val="994CC3"/>
                </a:solidFill>
                <a:effectLst/>
                <a:latin typeface="Consolas" panose="020B0609020204030204" pitchFamily="49" charset="0"/>
              </a:rPr>
              <a:t>= </a:t>
            </a:r>
            <a:r>
              <a:rPr lang="en-US" dirty="0">
                <a:solidFill>
                  <a:srgbClr val="C96765"/>
                </a:solidFill>
                <a:effectLst/>
                <a:latin typeface="Consolas" panose="020B0609020204030204" pitchFamily="49" charset="0"/>
              </a:rPr>
              <a:t>"Chicken Tenders"</a:t>
            </a:r>
            <a:br>
              <a:rPr lang="en-US" dirty="0">
                <a:solidFill>
                  <a:srgbClr val="C96765"/>
                </a:solidFill>
                <a:effectLst/>
                <a:latin typeface="Consolas" panose="020B0609020204030204" pitchFamily="49" charset="0"/>
              </a:rPr>
            </a:br>
            <a:r>
              <a:rPr lang="en-US" i="1" dirty="0">
                <a:solidFill>
                  <a:srgbClr val="994CC3"/>
                </a:solidFill>
                <a:effectLst/>
                <a:latin typeface="Consolas" panose="020B0609020204030204" pitchFamily="49" charset="0"/>
              </a:rPr>
              <a:t>match </a:t>
            </a:r>
            <a:r>
              <a:rPr lang="en-US" dirty="0" err="1">
                <a:solidFill>
                  <a:srgbClr val="403F53"/>
                </a:solidFill>
                <a:effectLst/>
                <a:latin typeface="Consolas" panose="020B0609020204030204" pitchFamily="49" charset="0"/>
              </a:rPr>
              <a:t>menuOrder</a:t>
            </a:r>
            <a:r>
              <a:rPr lang="en-US" dirty="0">
                <a:solidFill>
                  <a:srgbClr val="994CC3"/>
                </a:solidFill>
                <a:effectLst/>
                <a:latin typeface="Consolas" panose="020B0609020204030204" pitchFamily="49" charset="0"/>
              </a:rPr>
              <a:t>:</a:t>
            </a:r>
            <a:br>
              <a:rPr lang="en-US" dirty="0">
                <a:solidFill>
                  <a:srgbClr val="994CC3"/>
                </a:solidFill>
                <a:effectLst/>
                <a:latin typeface="Consolas" panose="020B0609020204030204" pitchFamily="49" charset="0"/>
              </a:rPr>
            </a:br>
            <a:r>
              <a:rPr lang="en-US" dirty="0">
                <a:solidFill>
                  <a:srgbClr val="994CC3"/>
                </a:solidFill>
                <a:effectLst/>
                <a:latin typeface="Consolas" panose="020B0609020204030204" pitchFamily="49" charset="0"/>
              </a:rPr>
              <a:t>    </a:t>
            </a:r>
            <a:r>
              <a:rPr lang="en-US" i="1" dirty="0">
                <a:solidFill>
                  <a:srgbClr val="994CC3"/>
                </a:solidFill>
                <a:effectLst/>
                <a:latin typeface="Consolas" panose="020B0609020204030204" pitchFamily="49" charset="0"/>
              </a:rPr>
              <a:t>case </a:t>
            </a:r>
            <a:r>
              <a:rPr lang="en-US" dirty="0">
                <a:solidFill>
                  <a:srgbClr val="C96765"/>
                </a:solidFill>
                <a:effectLst/>
                <a:latin typeface="Consolas" panose="020B0609020204030204" pitchFamily="49" charset="0"/>
              </a:rPr>
              <a:t>"burger"</a:t>
            </a:r>
            <a:r>
              <a:rPr lang="en-US" dirty="0">
                <a:solidFill>
                  <a:srgbClr val="994CC3"/>
                </a:solidFill>
                <a:effectLst/>
                <a:latin typeface="Consolas" panose="020B0609020204030204" pitchFamily="49" charset="0"/>
              </a:rPr>
              <a:t>:</a:t>
            </a:r>
            <a:br>
              <a:rPr lang="en-US" dirty="0">
                <a:solidFill>
                  <a:srgbClr val="994CC3"/>
                </a:solidFill>
                <a:effectLst/>
                <a:latin typeface="Consolas" panose="020B0609020204030204" pitchFamily="49" charset="0"/>
              </a:rPr>
            </a:br>
            <a:r>
              <a:rPr lang="en-US" dirty="0">
                <a:solidFill>
                  <a:srgbClr val="994CC3"/>
                </a:solidFill>
                <a:effectLst/>
                <a:latin typeface="Consolas" panose="020B0609020204030204" pitchFamily="49" charset="0"/>
              </a:rPr>
              <a:t>        </a:t>
            </a:r>
            <a:r>
              <a:rPr lang="en-US" i="1" dirty="0">
                <a:solidFill>
                  <a:srgbClr val="0C969B"/>
                </a:solidFill>
                <a:effectLst/>
                <a:latin typeface="Consolas" panose="020B0609020204030204" pitchFamily="49" charset="0"/>
              </a:rPr>
              <a:t>print</a:t>
            </a:r>
            <a:r>
              <a:rPr lang="en-US" dirty="0">
                <a:solidFill>
                  <a:srgbClr val="403F53"/>
                </a:solidFill>
                <a:effectLst/>
                <a:latin typeface="Consolas" panose="020B0609020204030204" pitchFamily="49" charset="0"/>
              </a:rPr>
              <a:t>(</a:t>
            </a:r>
            <a:r>
              <a:rPr lang="en-US" dirty="0">
                <a:solidFill>
                  <a:srgbClr val="C96765"/>
                </a:solidFill>
                <a:effectLst/>
                <a:latin typeface="Consolas" panose="020B0609020204030204" pitchFamily="49" charset="0"/>
              </a:rPr>
              <a:t>"You ordered a burger"</a:t>
            </a:r>
            <a:r>
              <a:rPr lang="en-US" dirty="0">
                <a:solidFill>
                  <a:srgbClr val="403F53"/>
                </a:solidFill>
                <a:effectLst/>
                <a:latin typeface="Consolas" panose="020B0609020204030204" pitchFamily="49" charset="0"/>
              </a:rPr>
              <a:t>)</a:t>
            </a:r>
            <a:br>
              <a:rPr lang="en-US" dirty="0">
                <a:solidFill>
                  <a:srgbClr val="403F53"/>
                </a:solidFill>
                <a:effectLst/>
                <a:latin typeface="Consolas" panose="020B0609020204030204" pitchFamily="49" charset="0"/>
              </a:rPr>
            </a:br>
            <a:r>
              <a:rPr lang="en-US" dirty="0">
                <a:solidFill>
                  <a:srgbClr val="403F53"/>
                </a:solidFill>
                <a:effectLst/>
                <a:latin typeface="Consolas" panose="020B0609020204030204" pitchFamily="49" charset="0"/>
              </a:rPr>
              <a:t>    </a:t>
            </a:r>
            <a:r>
              <a:rPr lang="en-US" i="1" dirty="0">
                <a:solidFill>
                  <a:srgbClr val="994CC3"/>
                </a:solidFill>
                <a:effectLst/>
                <a:latin typeface="Consolas" panose="020B0609020204030204" pitchFamily="49" charset="0"/>
              </a:rPr>
              <a:t>case </a:t>
            </a:r>
            <a:r>
              <a:rPr lang="en-US" dirty="0">
                <a:solidFill>
                  <a:srgbClr val="C96765"/>
                </a:solidFill>
                <a:effectLst/>
                <a:latin typeface="Consolas" panose="020B0609020204030204" pitchFamily="49" charset="0"/>
              </a:rPr>
              <a:t>"fries"</a:t>
            </a:r>
            <a:r>
              <a:rPr lang="en-US" dirty="0">
                <a:solidFill>
                  <a:srgbClr val="994CC3"/>
                </a:solidFill>
                <a:effectLst/>
                <a:latin typeface="Consolas" panose="020B0609020204030204" pitchFamily="49" charset="0"/>
              </a:rPr>
              <a:t>:</a:t>
            </a:r>
            <a:br>
              <a:rPr lang="en-US" dirty="0">
                <a:solidFill>
                  <a:srgbClr val="994CC3"/>
                </a:solidFill>
                <a:effectLst/>
                <a:latin typeface="Consolas" panose="020B0609020204030204" pitchFamily="49" charset="0"/>
              </a:rPr>
            </a:br>
            <a:r>
              <a:rPr lang="en-US" dirty="0">
                <a:solidFill>
                  <a:srgbClr val="994CC3"/>
                </a:solidFill>
                <a:effectLst/>
                <a:latin typeface="Consolas" panose="020B0609020204030204" pitchFamily="49" charset="0"/>
              </a:rPr>
              <a:t>        </a:t>
            </a:r>
            <a:r>
              <a:rPr lang="en-US" i="1" dirty="0">
                <a:solidFill>
                  <a:srgbClr val="0C969B"/>
                </a:solidFill>
                <a:effectLst/>
                <a:latin typeface="Consolas" panose="020B0609020204030204" pitchFamily="49" charset="0"/>
              </a:rPr>
              <a:t>print</a:t>
            </a:r>
            <a:r>
              <a:rPr lang="en-US" dirty="0">
                <a:solidFill>
                  <a:srgbClr val="403F53"/>
                </a:solidFill>
                <a:effectLst/>
                <a:latin typeface="Consolas" panose="020B0609020204030204" pitchFamily="49" charset="0"/>
              </a:rPr>
              <a:t>(</a:t>
            </a:r>
            <a:r>
              <a:rPr lang="en-US" dirty="0">
                <a:solidFill>
                  <a:srgbClr val="C96765"/>
                </a:solidFill>
                <a:effectLst/>
                <a:latin typeface="Consolas" panose="020B0609020204030204" pitchFamily="49" charset="0"/>
              </a:rPr>
              <a:t>"You ordered fries"</a:t>
            </a:r>
            <a:r>
              <a:rPr lang="en-US" dirty="0">
                <a:solidFill>
                  <a:srgbClr val="403F53"/>
                </a:solidFill>
                <a:effectLst/>
                <a:latin typeface="Consolas" panose="020B0609020204030204" pitchFamily="49" charset="0"/>
              </a:rPr>
              <a:t>)</a:t>
            </a:r>
            <a:br>
              <a:rPr lang="en-US" dirty="0">
                <a:solidFill>
                  <a:srgbClr val="403F53"/>
                </a:solidFill>
                <a:effectLst/>
                <a:latin typeface="Consolas" panose="020B0609020204030204" pitchFamily="49" charset="0"/>
              </a:rPr>
            </a:br>
            <a:r>
              <a:rPr lang="en-US" dirty="0">
                <a:solidFill>
                  <a:srgbClr val="403F53"/>
                </a:solidFill>
                <a:effectLst/>
                <a:latin typeface="Consolas" panose="020B0609020204030204" pitchFamily="49" charset="0"/>
              </a:rPr>
              <a:t>    </a:t>
            </a:r>
            <a:r>
              <a:rPr lang="en-US" i="1" dirty="0">
                <a:solidFill>
                  <a:srgbClr val="994CC3"/>
                </a:solidFill>
                <a:effectLst/>
                <a:latin typeface="Consolas" panose="020B0609020204030204" pitchFamily="49" charset="0"/>
              </a:rPr>
              <a:t>case </a:t>
            </a:r>
            <a:r>
              <a:rPr lang="en-US" dirty="0">
                <a:solidFill>
                  <a:srgbClr val="C96765"/>
                </a:solidFill>
                <a:effectLst/>
                <a:latin typeface="Consolas" panose="020B0609020204030204" pitchFamily="49" charset="0"/>
              </a:rPr>
              <a:t>"drink"</a:t>
            </a:r>
            <a:r>
              <a:rPr lang="en-US" dirty="0">
                <a:solidFill>
                  <a:srgbClr val="994CC3"/>
                </a:solidFill>
                <a:effectLst/>
                <a:latin typeface="Consolas" panose="020B0609020204030204" pitchFamily="49" charset="0"/>
              </a:rPr>
              <a:t>:</a:t>
            </a:r>
            <a:br>
              <a:rPr lang="en-US" dirty="0">
                <a:solidFill>
                  <a:srgbClr val="994CC3"/>
                </a:solidFill>
                <a:effectLst/>
                <a:latin typeface="Consolas" panose="020B0609020204030204" pitchFamily="49" charset="0"/>
              </a:rPr>
            </a:br>
            <a:r>
              <a:rPr lang="en-US" dirty="0">
                <a:solidFill>
                  <a:srgbClr val="994CC3"/>
                </a:solidFill>
                <a:effectLst/>
                <a:latin typeface="Consolas" panose="020B0609020204030204" pitchFamily="49" charset="0"/>
              </a:rPr>
              <a:t>        </a:t>
            </a:r>
            <a:r>
              <a:rPr lang="en-US" i="1" dirty="0">
                <a:solidFill>
                  <a:srgbClr val="0C969B"/>
                </a:solidFill>
                <a:effectLst/>
                <a:latin typeface="Consolas" panose="020B0609020204030204" pitchFamily="49" charset="0"/>
              </a:rPr>
              <a:t>print</a:t>
            </a:r>
            <a:r>
              <a:rPr lang="en-US" dirty="0">
                <a:solidFill>
                  <a:srgbClr val="403F53"/>
                </a:solidFill>
                <a:effectLst/>
                <a:latin typeface="Consolas" panose="020B0609020204030204" pitchFamily="49" charset="0"/>
              </a:rPr>
              <a:t>(</a:t>
            </a:r>
            <a:r>
              <a:rPr lang="en-US" dirty="0">
                <a:solidFill>
                  <a:srgbClr val="C96765"/>
                </a:solidFill>
                <a:effectLst/>
                <a:latin typeface="Consolas" panose="020B0609020204030204" pitchFamily="49" charset="0"/>
              </a:rPr>
              <a:t>"You ordered a drink"</a:t>
            </a:r>
            <a:r>
              <a:rPr lang="en-US" dirty="0">
                <a:solidFill>
                  <a:srgbClr val="403F53"/>
                </a:solidFill>
                <a:effectLst/>
                <a:latin typeface="Consolas" panose="020B0609020204030204" pitchFamily="49" charset="0"/>
              </a:rPr>
              <a:t>)</a:t>
            </a:r>
          </a:p>
          <a:p>
            <a:pPr marL="0">
              <a:spcBef>
                <a:spcPts val="0"/>
              </a:spcBef>
            </a:pPr>
            <a:r>
              <a:rPr lang="en-US" i="1" dirty="0">
                <a:solidFill>
                  <a:srgbClr val="994CC3"/>
                </a:solidFill>
              </a:rPr>
              <a:t>    case </a:t>
            </a:r>
            <a:r>
              <a:rPr lang="en-US" dirty="0">
                <a:solidFill>
                  <a:srgbClr val="403F53"/>
                </a:solidFill>
              </a:rPr>
              <a:t>_</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"Sorry, we do not server that"</a:t>
            </a:r>
            <a:r>
              <a:rPr lang="en-US" dirty="0">
                <a:solidFill>
                  <a:srgbClr val="403F53"/>
                </a:solidFill>
              </a:rPr>
              <a:t>)</a:t>
            </a:r>
            <a:br>
              <a:rPr lang="en-US" dirty="0">
                <a:solidFill>
                  <a:srgbClr val="403F53"/>
                </a:solidFill>
                <a:effectLst/>
                <a:latin typeface="Consolas" panose="020B0609020204030204" pitchFamily="49" charset="0"/>
              </a:rPr>
            </a:br>
            <a:endParaRPr lang="en-US" dirty="0">
              <a:solidFill>
                <a:srgbClr val="403F53"/>
              </a:solidFill>
              <a:effectLst/>
              <a:latin typeface="Consolas" panose="020B0609020204030204" pitchFamily="49" charset="0"/>
            </a:endParaRPr>
          </a:p>
          <a:p>
            <a:pPr marL="0">
              <a:spcBef>
                <a:spcPts val="0"/>
              </a:spcBef>
            </a:pPr>
            <a:endParaRPr lang="en-US" dirty="0"/>
          </a:p>
        </p:txBody>
      </p:sp>
      <p:sp>
        <p:nvSpPr>
          <p:cNvPr id="6" name="Text Placeholder 5">
            <a:extLst>
              <a:ext uri="{FF2B5EF4-FFF2-40B4-BE49-F238E27FC236}">
                <a16:creationId xmlns:a16="http://schemas.microsoft.com/office/drawing/2014/main" id="{4B34089F-FD8C-05D8-061F-695447CCB63B}"/>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7771892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8F3F9-25D8-0F41-DB92-BCAC8EBA8AFB}"/>
              </a:ext>
            </a:extLst>
          </p:cNvPr>
          <p:cNvSpPr>
            <a:spLocks noGrp="1"/>
          </p:cNvSpPr>
          <p:nvPr>
            <p:ph type="title"/>
          </p:nvPr>
        </p:nvSpPr>
        <p:spPr/>
        <p:txBody>
          <a:bodyPr>
            <a:normAutofit fontScale="90000"/>
          </a:bodyPr>
          <a:lstStyle/>
          <a:p>
            <a:r>
              <a:rPr lang="en-US" dirty="0"/>
              <a:t>MATCH Statements: Default Case Code Example</a:t>
            </a:r>
          </a:p>
        </p:txBody>
      </p:sp>
      <p:sp>
        <p:nvSpPr>
          <p:cNvPr id="3" name="Content Placeholder 2">
            <a:extLst>
              <a:ext uri="{FF2B5EF4-FFF2-40B4-BE49-F238E27FC236}">
                <a16:creationId xmlns:a16="http://schemas.microsoft.com/office/drawing/2014/main" id="{E131DD7E-AA4F-98FA-EBBD-2A922CE8E543}"/>
              </a:ext>
            </a:extLst>
          </p:cNvPr>
          <p:cNvSpPr>
            <a:spLocks noGrp="1"/>
          </p:cNvSpPr>
          <p:nvPr>
            <p:ph idx="1"/>
          </p:nvPr>
        </p:nvSpPr>
        <p:spPr/>
        <p:txBody>
          <a:bodyPr/>
          <a:lstStyle/>
          <a:p>
            <a:pPr marL="0">
              <a:spcBef>
                <a:spcPts val="0"/>
              </a:spcBef>
            </a:pPr>
            <a:r>
              <a:rPr lang="en-US" dirty="0" err="1">
                <a:solidFill>
                  <a:srgbClr val="403F53"/>
                </a:solidFill>
              </a:rPr>
              <a:t>menuOrder</a:t>
            </a:r>
            <a:r>
              <a:rPr lang="en-US" dirty="0">
                <a:solidFill>
                  <a:srgbClr val="403F53"/>
                </a:solidFill>
              </a:rPr>
              <a:t> </a:t>
            </a:r>
            <a:r>
              <a:rPr lang="en-US" dirty="0">
                <a:solidFill>
                  <a:srgbClr val="994CC3"/>
                </a:solidFill>
              </a:rPr>
              <a:t>= </a:t>
            </a:r>
            <a:r>
              <a:rPr lang="en-US" dirty="0">
                <a:solidFill>
                  <a:srgbClr val="C96765"/>
                </a:solidFill>
              </a:rPr>
              <a:t>"Chicken Tenders"</a:t>
            </a:r>
            <a:br>
              <a:rPr lang="en-US" dirty="0">
                <a:solidFill>
                  <a:srgbClr val="C96765"/>
                </a:solidFill>
              </a:rPr>
            </a:br>
            <a:r>
              <a:rPr lang="en-US" i="1" dirty="0">
                <a:solidFill>
                  <a:srgbClr val="994CC3"/>
                </a:solidFill>
              </a:rPr>
              <a:t>match </a:t>
            </a:r>
            <a:r>
              <a:rPr lang="en-US" dirty="0" err="1">
                <a:solidFill>
                  <a:srgbClr val="403F53"/>
                </a:solidFill>
              </a:rPr>
              <a:t>menuOrder</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994CC3"/>
                </a:solidFill>
              </a:rPr>
              <a:t>case </a:t>
            </a:r>
            <a:r>
              <a:rPr lang="en-US" dirty="0">
                <a:solidFill>
                  <a:srgbClr val="C96765"/>
                </a:solidFill>
              </a:rPr>
              <a:t>"burger"</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a burger"</a:t>
            </a:r>
            <a:r>
              <a:rPr lang="en-US" dirty="0">
                <a:solidFill>
                  <a:srgbClr val="403F53"/>
                </a:solidFill>
              </a:rPr>
              <a:t>)</a:t>
            </a:r>
            <a:br>
              <a:rPr lang="en-US" dirty="0">
                <a:solidFill>
                  <a:srgbClr val="403F53"/>
                </a:solidFill>
              </a:rPr>
            </a:br>
            <a:r>
              <a:rPr lang="en-US" dirty="0">
                <a:solidFill>
                  <a:srgbClr val="403F53"/>
                </a:solidFill>
              </a:rPr>
              <a:t>    </a:t>
            </a:r>
            <a:r>
              <a:rPr lang="en-US" i="1" dirty="0">
                <a:solidFill>
                  <a:srgbClr val="994CC3"/>
                </a:solidFill>
              </a:rPr>
              <a:t>case </a:t>
            </a:r>
            <a:r>
              <a:rPr lang="en-US" dirty="0">
                <a:solidFill>
                  <a:srgbClr val="C96765"/>
                </a:solidFill>
              </a:rPr>
              <a:t>"fries"</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fries"</a:t>
            </a:r>
            <a:r>
              <a:rPr lang="en-US" dirty="0">
                <a:solidFill>
                  <a:srgbClr val="403F53"/>
                </a:solidFill>
              </a:rPr>
              <a:t>)</a:t>
            </a:r>
            <a:br>
              <a:rPr lang="en-US" dirty="0">
                <a:solidFill>
                  <a:srgbClr val="403F53"/>
                </a:solidFill>
              </a:rPr>
            </a:br>
            <a:r>
              <a:rPr lang="en-US" dirty="0">
                <a:solidFill>
                  <a:srgbClr val="403F53"/>
                </a:solidFill>
              </a:rPr>
              <a:t>    </a:t>
            </a:r>
            <a:r>
              <a:rPr lang="en-US" i="1" dirty="0">
                <a:solidFill>
                  <a:srgbClr val="994CC3"/>
                </a:solidFill>
              </a:rPr>
              <a:t>case </a:t>
            </a:r>
            <a:r>
              <a:rPr lang="en-US" dirty="0">
                <a:solidFill>
                  <a:srgbClr val="C96765"/>
                </a:solidFill>
              </a:rPr>
              <a:t>"drink"</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a drink"</a:t>
            </a:r>
            <a:r>
              <a:rPr lang="en-US" dirty="0">
                <a:solidFill>
                  <a:srgbClr val="403F53"/>
                </a:solidFill>
              </a:rPr>
              <a:t>)</a:t>
            </a:r>
          </a:p>
          <a:p>
            <a:pPr marL="0">
              <a:spcBef>
                <a:spcPts val="0"/>
              </a:spcBef>
            </a:pPr>
            <a:r>
              <a:rPr lang="en-US" i="1" dirty="0">
                <a:solidFill>
                  <a:srgbClr val="994CC3"/>
                </a:solidFill>
              </a:rPr>
              <a:t>    case </a:t>
            </a:r>
            <a:r>
              <a:rPr lang="en-US" dirty="0">
                <a:solidFill>
                  <a:srgbClr val="403F53"/>
                </a:solidFill>
              </a:rPr>
              <a:t>_</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"Sorry, we do not server that"</a:t>
            </a:r>
            <a:r>
              <a:rPr lang="en-US" dirty="0">
                <a:solidFill>
                  <a:srgbClr val="403F53"/>
                </a:solidFill>
              </a:rPr>
              <a:t>)</a:t>
            </a:r>
            <a:br>
              <a:rPr lang="en-US" dirty="0">
                <a:solidFill>
                  <a:srgbClr val="403F53"/>
                </a:solidFill>
              </a:rPr>
            </a:br>
            <a:endParaRPr lang="en-US" dirty="0">
              <a:solidFill>
                <a:srgbClr val="403F53"/>
              </a:solidFill>
            </a:endParaRPr>
          </a:p>
          <a:p>
            <a:pPr marL="0">
              <a:spcBef>
                <a:spcPts val="0"/>
              </a:spcBef>
            </a:pPr>
            <a:endParaRPr lang="en-US" dirty="0"/>
          </a:p>
          <a:p>
            <a:endParaRPr lang="en-US" dirty="0"/>
          </a:p>
        </p:txBody>
      </p:sp>
      <p:sp>
        <p:nvSpPr>
          <p:cNvPr id="4" name="Content Placeholder 3">
            <a:extLst>
              <a:ext uri="{FF2B5EF4-FFF2-40B4-BE49-F238E27FC236}">
                <a16:creationId xmlns:a16="http://schemas.microsoft.com/office/drawing/2014/main" id="{F46CB6D0-A4FD-88ED-61F7-0AAAD879F570}"/>
              </a:ext>
            </a:extLst>
          </p:cNvPr>
          <p:cNvSpPr>
            <a:spLocks noGrp="1"/>
          </p:cNvSpPr>
          <p:nvPr>
            <p:ph idx="14"/>
          </p:nvPr>
        </p:nvSpPr>
        <p:spPr/>
        <p:txBody>
          <a:bodyPr>
            <a:normAutofit/>
          </a:bodyPr>
          <a:lstStyle/>
          <a:p>
            <a:r>
              <a:rPr lang="en-US" sz="1400" dirty="0"/>
              <a:t>Sorry, we do not serve that</a:t>
            </a:r>
          </a:p>
        </p:txBody>
      </p:sp>
      <p:sp>
        <p:nvSpPr>
          <p:cNvPr id="5" name="Text Placeholder 4">
            <a:extLst>
              <a:ext uri="{FF2B5EF4-FFF2-40B4-BE49-F238E27FC236}">
                <a16:creationId xmlns:a16="http://schemas.microsoft.com/office/drawing/2014/main" id="{002E7541-23E6-A43E-C343-C0D40A12F830}"/>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642902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07C8E-3901-99C6-B3F3-FBAA09E5EE8E}"/>
              </a:ext>
            </a:extLst>
          </p:cNvPr>
          <p:cNvSpPr>
            <a:spLocks noGrp="1"/>
          </p:cNvSpPr>
          <p:nvPr>
            <p:ph type="title"/>
          </p:nvPr>
        </p:nvSpPr>
        <p:spPr/>
        <p:txBody>
          <a:bodyPr/>
          <a:lstStyle/>
          <a:p>
            <a:r>
              <a:rPr lang="en-US" dirty="0"/>
              <a:t>Flow of Control</a:t>
            </a:r>
          </a:p>
        </p:txBody>
      </p:sp>
      <p:sp>
        <p:nvSpPr>
          <p:cNvPr id="3" name="Content Placeholder 2">
            <a:extLst>
              <a:ext uri="{FF2B5EF4-FFF2-40B4-BE49-F238E27FC236}">
                <a16:creationId xmlns:a16="http://schemas.microsoft.com/office/drawing/2014/main" id="{6369AEAA-4045-6E83-A05B-43C49A70866D}"/>
              </a:ext>
            </a:extLst>
          </p:cNvPr>
          <p:cNvSpPr>
            <a:spLocks noGrp="1"/>
          </p:cNvSpPr>
          <p:nvPr>
            <p:ph idx="1"/>
          </p:nvPr>
        </p:nvSpPr>
        <p:spPr/>
        <p:txBody>
          <a:bodyPr>
            <a:normAutofit fontScale="92500"/>
          </a:bodyPr>
          <a:lstStyle/>
          <a:p>
            <a:r>
              <a:rPr lang="en-US" dirty="0"/>
              <a:t>Flow of control refers to the order in which the computer executes our code.</a:t>
            </a:r>
          </a:p>
          <a:p>
            <a:r>
              <a:rPr lang="en-US" dirty="0"/>
              <a:t>So far, our programs have followed a simple sequential linear flow.</a:t>
            </a:r>
          </a:p>
          <a:p>
            <a:r>
              <a:rPr lang="en-US" dirty="0"/>
              <a:t>Python reads our program like a book, starting from the first instruction to the next executing every instruction in order until there are no more instructions and the program stops.</a:t>
            </a:r>
          </a:p>
          <a:p>
            <a:r>
              <a:rPr lang="en-US" dirty="0"/>
              <a:t>In this module, we are going to learn ways how we can make the flow of our program more complex.</a:t>
            </a:r>
          </a:p>
        </p:txBody>
      </p:sp>
    </p:spTree>
    <p:extLst>
      <p:ext uri="{BB962C8B-B14F-4D97-AF65-F5344CB8AC3E}">
        <p14:creationId xmlns:p14="http://schemas.microsoft.com/office/powerpoint/2010/main" val="5962751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CC8AE-262A-1673-57F6-D554E9B908FF}"/>
              </a:ext>
            </a:extLst>
          </p:cNvPr>
          <p:cNvSpPr>
            <a:spLocks noGrp="1"/>
          </p:cNvSpPr>
          <p:nvPr>
            <p:ph type="title"/>
          </p:nvPr>
        </p:nvSpPr>
        <p:spPr/>
        <p:txBody>
          <a:bodyPr>
            <a:normAutofit/>
          </a:bodyPr>
          <a:lstStyle/>
          <a:p>
            <a:r>
              <a:rPr lang="en-US" dirty="0"/>
              <a:t>MATCH Statements: Data types</a:t>
            </a:r>
          </a:p>
        </p:txBody>
      </p:sp>
      <p:sp>
        <p:nvSpPr>
          <p:cNvPr id="3" name="Content Placeholder 2">
            <a:extLst>
              <a:ext uri="{FF2B5EF4-FFF2-40B4-BE49-F238E27FC236}">
                <a16:creationId xmlns:a16="http://schemas.microsoft.com/office/drawing/2014/main" id="{780EA698-758B-149D-2C55-CA287A67E798}"/>
              </a:ext>
            </a:extLst>
          </p:cNvPr>
          <p:cNvSpPr>
            <a:spLocks noGrp="1"/>
          </p:cNvSpPr>
          <p:nvPr>
            <p:ph idx="1"/>
          </p:nvPr>
        </p:nvSpPr>
        <p:spPr/>
        <p:txBody>
          <a:bodyPr>
            <a:normAutofit fontScale="77500" lnSpcReduction="20000"/>
          </a:bodyPr>
          <a:lstStyle/>
          <a:p>
            <a:r>
              <a:rPr lang="en-US" dirty="0"/>
              <a:t>One important consideration regarding the evaluating expression and the cases is that the both value and data type must match.</a:t>
            </a:r>
          </a:p>
          <a:p>
            <a:r>
              <a:rPr lang="en-US" dirty="0"/>
              <a:t>If you evaluating value will have a numeric value of type integer, then your cases must look like this:</a:t>
            </a:r>
          </a:p>
          <a:p>
            <a:pPr lvl="1"/>
            <a:r>
              <a:rPr lang="en-US" dirty="0"/>
              <a:t>case 1</a:t>
            </a:r>
          </a:p>
          <a:p>
            <a:pPr lvl="1"/>
            <a:r>
              <a:rPr lang="en-US" dirty="0"/>
              <a:t>case 2</a:t>
            </a:r>
          </a:p>
          <a:p>
            <a:pPr lvl="1"/>
            <a:r>
              <a:rPr lang="en-US" dirty="0"/>
              <a:t>etc.</a:t>
            </a:r>
          </a:p>
          <a:p>
            <a:r>
              <a:rPr lang="en-US" dirty="0"/>
              <a:t>If your evaluating value will have a numeric value of type string, then your cases must look like this:</a:t>
            </a:r>
          </a:p>
          <a:p>
            <a:pPr lvl="1"/>
            <a:r>
              <a:rPr lang="en-US" dirty="0"/>
              <a:t>case "1"</a:t>
            </a:r>
          </a:p>
          <a:p>
            <a:pPr lvl="1"/>
            <a:r>
              <a:rPr lang="en-US" dirty="0"/>
              <a:t>case "2"</a:t>
            </a:r>
          </a:p>
          <a:p>
            <a:pPr lvl="1"/>
            <a:r>
              <a:rPr lang="en-US" dirty="0"/>
              <a:t>etc.</a:t>
            </a:r>
          </a:p>
        </p:txBody>
      </p:sp>
    </p:spTree>
    <p:extLst>
      <p:ext uri="{BB962C8B-B14F-4D97-AF65-F5344CB8AC3E}">
        <p14:creationId xmlns:p14="http://schemas.microsoft.com/office/powerpoint/2010/main" val="13435053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B4984-8E05-40D4-CC86-A62E705D18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112F3E-03BE-E14D-359E-8E117A507959}"/>
              </a:ext>
            </a:extLst>
          </p:cNvPr>
          <p:cNvSpPr>
            <a:spLocks noGrp="1"/>
          </p:cNvSpPr>
          <p:nvPr>
            <p:ph type="title"/>
          </p:nvPr>
        </p:nvSpPr>
        <p:spPr/>
        <p:txBody>
          <a:bodyPr/>
          <a:lstStyle/>
          <a:p>
            <a:r>
              <a:rPr lang="en-US" dirty="0"/>
              <a:t>MATCH Statements: Nesting</a:t>
            </a:r>
          </a:p>
        </p:txBody>
      </p:sp>
      <p:sp>
        <p:nvSpPr>
          <p:cNvPr id="3" name="Content Placeholder 2">
            <a:extLst>
              <a:ext uri="{FF2B5EF4-FFF2-40B4-BE49-F238E27FC236}">
                <a16:creationId xmlns:a16="http://schemas.microsoft.com/office/drawing/2014/main" id="{FFF60BC4-432E-99C1-B41D-4E3960252D0C}"/>
              </a:ext>
            </a:extLst>
          </p:cNvPr>
          <p:cNvSpPr>
            <a:spLocks noGrp="1"/>
          </p:cNvSpPr>
          <p:nvPr>
            <p:ph idx="1"/>
          </p:nvPr>
        </p:nvSpPr>
        <p:spPr/>
        <p:txBody>
          <a:bodyPr/>
          <a:lstStyle/>
          <a:p>
            <a:r>
              <a:rPr lang="en-US" dirty="0"/>
              <a:t>Like what we discussed in IF Statement: Nesting, we can also nest any structure we like inside the case of a match statement.</a:t>
            </a:r>
          </a:p>
          <a:p>
            <a:pPr lvl="1"/>
            <a:r>
              <a:rPr lang="en-US" dirty="0"/>
              <a:t>This includes if statements, another match statement, etc.</a:t>
            </a:r>
          </a:p>
        </p:txBody>
      </p:sp>
      <p:sp>
        <p:nvSpPr>
          <p:cNvPr id="4" name="Content Placeholder 3">
            <a:extLst>
              <a:ext uri="{FF2B5EF4-FFF2-40B4-BE49-F238E27FC236}">
                <a16:creationId xmlns:a16="http://schemas.microsoft.com/office/drawing/2014/main" id="{542F296B-1688-4A30-8C77-B514A26EA5B9}"/>
              </a:ext>
            </a:extLst>
          </p:cNvPr>
          <p:cNvSpPr>
            <a:spLocks noGrp="1"/>
          </p:cNvSpPr>
          <p:nvPr>
            <p:ph idx="10"/>
          </p:nvPr>
        </p:nvSpPr>
        <p:spPr/>
        <p:txBody>
          <a:bodyPr/>
          <a:lstStyle/>
          <a:p>
            <a:pPr marL="0">
              <a:spcBef>
                <a:spcPts val="0"/>
              </a:spcBef>
            </a:pPr>
            <a:r>
              <a:rPr lang="en-US" sz="1400" dirty="0" err="1">
                <a:solidFill>
                  <a:srgbClr val="403F53"/>
                </a:solidFill>
              </a:rPr>
              <a:t>menuOrder</a:t>
            </a:r>
            <a:r>
              <a:rPr lang="en-US" sz="1400" dirty="0">
                <a:solidFill>
                  <a:srgbClr val="403F53"/>
                </a:solidFill>
              </a:rPr>
              <a:t> </a:t>
            </a:r>
            <a:r>
              <a:rPr lang="en-US" sz="1400" dirty="0">
                <a:solidFill>
                  <a:srgbClr val="994CC3"/>
                </a:solidFill>
              </a:rPr>
              <a:t>= </a:t>
            </a:r>
            <a:r>
              <a:rPr lang="en-US" sz="1400" dirty="0">
                <a:solidFill>
                  <a:srgbClr val="C96765"/>
                </a:solidFill>
              </a:rPr>
              <a:t>"drink"</a:t>
            </a:r>
            <a:br>
              <a:rPr lang="en-US" sz="1400" dirty="0">
                <a:solidFill>
                  <a:srgbClr val="C96765"/>
                </a:solidFill>
              </a:rPr>
            </a:br>
            <a:r>
              <a:rPr lang="en-US" sz="1400" i="1" dirty="0">
                <a:solidFill>
                  <a:srgbClr val="994CC3"/>
                </a:solidFill>
              </a:rPr>
              <a:t>match </a:t>
            </a:r>
            <a:r>
              <a:rPr lang="en-US" sz="1400" dirty="0" err="1">
                <a:solidFill>
                  <a:srgbClr val="403F53"/>
                </a:solidFill>
              </a:rPr>
              <a:t>menuOrder</a:t>
            </a:r>
            <a:r>
              <a:rPr lang="en-US" sz="1400" dirty="0">
                <a:solidFill>
                  <a:srgbClr val="994CC3"/>
                </a:solidFill>
              </a:rPr>
              <a:t>:</a:t>
            </a:r>
            <a:br>
              <a:rPr lang="en-US" sz="1400" dirty="0">
                <a:solidFill>
                  <a:srgbClr val="994CC3"/>
                </a:solidFill>
              </a:rPr>
            </a:br>
            <a:r>
              <a:rPr lang="en-US" sz="1400" dirty="0">
                <a:solidFill>
                  <a:srgbClr val="994CC3"/>
                </a:solidFill>
              </a:rPr>
              <a:t>    </a:t>
            </a:r>
            <a:r>
              <a:rPr lang="en-US" sz="1400" i="1" dirty="0">
                <a:solidFill>
                  <a:srgbClr val="994CC3"/>
                </a:solidFill>
              </a:rPr>
              <a:t>case </a:t>
            </a:r>
            <a:r>
              <a:rPr lang="en-US" sz="1400" dirty="0">
                <a:solidFill>
                  <a:srgbClr val="C96765"/>
                </a:solidFill>
              </a:rPr>
              <a:t>"burger"</a:t>
            </a:r>
            <a:r>
              <a:rPr lang="en-US" sz="1400" dirty="0">
                <a:solidFill>
                  <a:srgbClr val="994CC3"/>
                </a:solidFill>
              </a:rPr>
              <a:t>:</a:t>
            </a:r>
            <a:br>
              <a:rPr lang="en-US" sz="1400" dirty="0">
                <a:solidFill>
                  <a:srgbClr val="994CC3"/>
                </a:solidFill>
              </a:rPr>
            </a:br>
            <a:r>
              <a:rPr lang="en-US" sz="1400" dirty="0">
                <a:solidFill>
                  <a:srgbClr val="994CC3"/>
                </a:solidFill>
              </a:rPr>
              <a:t>        </a:t>
            </a:r>
            <a:r>
              <a:rPr lang="en-US" sz="1400" i="1" dirty="0">
                <a:solidFill>
                  <a:srgbClr val="0C969B"/>
                </a:solidFill>
              </a:rPr>
              <a:t>print</a:t>
            </a:r>
            <a:r>
              <a:rPr lang="en-US" sz="1400" dirty="0">
                <a:solidFill>
                  <a:srgbClr val="403F53"/>
                </a:solidFill>
              </a:rPr>
              <a:t>(</a:t>
            </a:r>
            <a:r>
              <a:rPr lang="en-US" sz="1400" dirty="0">
                <a:solidFill>
                  <a:srgbClr val="C96765"/>
                </a:solidFill>
              </a:rPr>
              <a:t>"You ordered a burger"</a:t>
            </a:r>
            <a:r>
              <a:rPr lang="en-US" sz="1400" dirty="0">
                <a:solidFill>
                  <a:srgbClr val="403F53"/>
                </a:solidFill>
              </a:rPr>
              <a:t>)</a:t>
            </a:r>
            <a:br>
              <a:rPr lang="en-US" sz="1400" dirty="0">
                <a:solidFill>
                  <a:srgbClr val="403F53"/>
                </a:solidFill>
              </a:rPr>
            </a:br>
            <a:r>
              <a:rPr lang="en-US" sz="1400" dirty="0">
                <a:solidFill>
                  <a:srgbClr val="403F53"/>
                </a:solidFill>
              </a:rPr>
              <a:t>    </a:t>
            </a:r>
            <a:r>
              <a:rPr lang="en-US" sz="1400" i="1" dirty="0">
                <a:solidFill>
                  <a:srgbClr val="994CC3"/>
                </a:solidFill>
              </a:rPr>
              <a:t>case </a:t>
            </a:r>
            <a:r>
              <a:rPr lang="en-US" sz="1400" dirty="0">
                <a:solidFill>
                  <a:srgbClr val="C96765"/>
                </a:solidFill>
              </a:rPr>
              <a:t>"fries"</a:t>
            </a:r>
            <a:r>
              <a:rPr lang="en-US" sz="1400" dirty="0">
                <a:solidFill>
                  <a:srgbClr val="994CC3"/>
                </a:solidFill>
              </a:rPr>
              <a:t>:</a:t>
            </a:r>
            <a:br>
              <a:rPr lang="en-US" sz="1400" dirty="0">
                <a:solidFill>
                  <a:srgbClr val="994CC3"/>
                </a:solidFill>
              </a:rPr>
            </a:br>
            <a:r>
              <a:rPr lang="en-US" sz="1400" dirty="0">
                <a:solidFill>
                  <a:srgbClr val="994CC3"/>
                </a:solidFill>
              </a:rPr>
              <a:t>        </a:t>
            </a:r>
            <a:r>
              <a:rPr lang="en-US" sz="1400" i="1" dirty="0">
                <a:solidFill>
                  <a:srgbClr val="0C969B"/>
                </a:solidFill>
              </a:rPr>
              <a:t>print</a:t>
            </a:r>
            <a:r>
              <a:rPr lang="en-US" sz="1400" dirty="0">
                <a:solidFill>
                  <a:srgbClr val="403F53"/>
                </a:solidFill>
              </a:rPr>
              <a:t>(</a:t>
            </a:r>
            <a:r>
              <a:rPr lang="en-US" sz="1400" dirty="0">
                <a:solidFill>
                  <a:srgbClr val="C96765"/>
                </a:solidFill>
              </a:rPr>
              <a:t>"You ordered fries"</a:t>
            </a:r>
            <a:r>
              <a:rPr lang="en-US" sz="1400" dirty="0">
                <a:solidFill>
                  <a:srgbClr val="403F53"/>
                </a:solidFill>
              </a:rPr>
              <a:t>)</a:t>
            </a:r>
            <a:br>
              <a:rPr lang="en-US" sz="1400" dirty="0">
                <a:solidFill>
                  <a:srgbClr val="403F53"/>
                </a:solidFill>
              </a:rPr>
            </a:br>
            <a:r>
              <a:rPr lang="en-US" sz="1400" dirty="0">
                <a:solidFill>
                  <a:srgbClr val="403F53"/>
                </a:solidFill>
              </a:rPr>
              <a:t>    </a:t>
            </a:r>
            <a:r>
              <a:rPr lang="en-US" sz="1400" i="1" dirty="0">
                <a:solidFill>
                  <a:srgbClr val="994CC3"/>
                </a:solidFill>
              </a:rPr>
              <a:t>case </a:t>
            </a:r>
            <a:r>
              <a:rPr lang="en-US" sz="1400" dirty="0">
                <a:solidFill>
                  <a:srgbClr val="C96765"/>
                </a:solidFill>
              </a:rPr>
              <a:t>"drink"</a:t>
            </a:r>
            <a:r>
              <a:rPr lang="en-US" sz="1400" dirty="0">
                <a:solidFill>
                  <a:srgbClr val="994CC3"/>
                </a:solidFill>
              </a:rPr>
              <a:t>:</a:t>
            </a:r>
            <a:br>
              <a:rPr lang="en-US" sz="1400" dirty="0">
                <a:solidFill>
                  <a:srgbClr val="994CC3"/>
                </a:solidFill>
              </a:rPr>
            </a:br>
            <a:r>
              <a:rPr lang="en-US" sz="1400" dirty="0">
                <a:solidFill>
                  <a:srgbClr val="994CC3"/>
                </a:solidFill>
              </a:rPr>
              <a:t>        </a:t>
            </a:r>
            <a:r>
              <a:rPr lang="en-US" sz="1400" dirty="0">
                <a:solidFill>
                  <a:srgbClr val="403F53"/>
                </a:solidFill>
              </a:rPr>
              <a:t>size </a:t>
            </a:r>
            <a:r>
              <a:rPr lang="en-US" sz="1400" dirty="0">
                <a:solidFill>
                  <a:srgbClr val="994CC3"/>
                </a:solidFill>
              </a:rPr>
              <a:t>= </a:t>
            </a:r>
            <a:r>
              <a:rPr lang="en-US" sz="1400" i="1" dirty="0">
                <a:solidFill>
                  <a:srgbClr val="0C969B"/>
                </a:solidFill>
              </a:rPr>
              <a:t>input</a:t>
            </a:r>
            <a:r>
              <a:rPr lang="en-US" sz="1400" dirty="0">
                <a:solidFill>
                  <a:srgbClr val="403F53"/>
                </a:solidFill>
              </a:rPr>
              <a:t>(</a:t>
            </a:r>
            <a:r>
              <a:rPr lang="en-US" sz="1400" dirty="0">
                <a:solidFill>
                  <a:srgbClr val="C96765"/>
                </a:solidFill>
              </a:rPr>
              <a:t>"Size (S/M/L): "</a:t>
            </a:r>
            <a:r>
              <a:rPr lang="en-US" sz="1400" dirty="0">
                <a:solidFill>
                  <a:srgbClr val="403F53"/>
                </a:solidFill>
              </a:rPr>
              <a:t>)</a:t>
            </a:r>
            <a:br>
              <a:rPr lang="en-US" sz="1400" dirty="0">
                <a:solidFill>
                  <a:srgbClr val="403F53"/>
                </a:solidFill>
              </a:rPr>
            </a:br>
            <a:r>
              <a:rPr lang="en-US" sz="1400" dirty="0">
                <a:solidFill>
                  <a:srgbClr val="403F53"/>
                </a:solidFill>
              </a:rPr>
              <a:t>        </a:t>
            </a:r>
            <a:r>
              <a:rPr lang="en-US" sz="1400" i="1" dirty="0">
                <a:solidFill>
                  <a:srgbClr val="994CC3"/>
                </a:solidFill>
              </a:rPr>
              <a:t>match </a:t>
            </a:r>
            <a:r>
              <a:rPr lang="en-US" sz="1400" dirty="0">
                <a:solidFill>
                  <a:srgbClr val="403F53"/>
                </a:solidFill>
              </a:rPr>
              <a:t>size</a:t>
            </a:r>
            <a:r>
              <a:rPr lang="en-US" sz="1400" dirty="0">
                <a:solidFill>
                  <a:srgbClr val="994CC3"/>
                </a:solidFill>
              </a:rPr>
              <a:t>:</a:t>
            </a:r>
            <a:br>
              <a:rPr lang="en-US" sz="1400" dirty="0">
                <a:solidFill>
                  <a:srgbClr val="994CC3"/>
                </a:solidFill>
              </a:rPr>
            </a:br>
            <a:r>
              <a:rPr lang="en-US" sz="1400" dirty="0">
                <a:solidFill>
                  <a:srgbClr val="994CC3"/>
                </a:solidFill>
              </a:rPr>
              <a:t>            </a:t>
            </a:r>
            <a:r>
              <a:rPr lang="en-US" sz="1400" i="1" dirty="0">
                <a:solidFill>
                  <a:srgbClr val="994CC3"/>
                </a:solidFill>
              </a:rPr>
              <a:t>case </a:t>
            </a:r>
            <a:r>
              <a:rPr lang="en-US" sz="1400" dirty="0">
                <a:solidFill>
                  <a:srgbClr val="C96765"/>
                </a:solidFill>
              </a:rPr>
              <a:t>"S"</a:t>
            </a:r>
            <a:r>
              <a:rPr lang="en-US" sz="1400" dirty="0">
                <a:solidFill>
                  <a:srgbClr val="994CC3"/>
                </a:solidFill>
              </a:rPr>
              <a:t>:</a:t>
            </a:r>
            <a:br>
              <a:rPr lang="en-US" sz="1400" dirty="0">
                <a:solidFill>
                  <a:srgbClr val="994CC3"/>
                </a:solidFill>
              </a:rPr>
            </a:br>
            <a:r>
              <a:rPr lang="en-US" sz="1400" dirty="0">
                <a:solidFill>
                  <a:srgbClr val="994CC3"/>
                </a:solidFill>
              </a:rPr>
              <a:t>                </a:t>
            </a:r>
            <a:r>
              <a:rPr lang="en-US" sz="1400" i="1" dirty="0">
                <a:solidFill>
                  <a:srgbClr val="0C969B"/>
                </a:solidFill>
              </a:rPr>
              <a:t>print</a:t>
            </a:r>
            <a:r>
              <a:rPr lang="en-US" sz="1400" dirty="0">
                <a:solidFill>
                  <a:srgbClr val="403F53"/>
                </a:solidFill>
              </a:rPr>
              <a:t>(</a:t>
            </a:r>
            <a:r>
              <a:rPr lang="en-US" sz="1400" dirty="0">
                <a:solidFill>
                  <a:srgbClr val="C96765"/>
                </a:solidFill>
              </a:rPr>
              <a:t>"You ordered a small drink"</a:t>
            </a:r>
            <a:r>
              <a:rPr lang="en-US" sz="1400" dirty="0">
                <a:solidFill>
                  <a:srgbClr val="403F53"/>
                </a:solidFill>
              </a:rPr>
              <a:t>)</a:t>
            </a:r>
            <a:br>
              <a:rPr lang="en-US" sz="1400" dirty="0">
                <a:solidFill>
                  <a:srgbClr val="403F53"/>
                </a:solidFill>
              </a:rPr>
            </a:br>
            <a:r>
              <a:rPr lang="en-US" sz="1400" dirty="0">
                <a:solidFill>
                  <a:srgbClr val="403F53"/>
                </a:solidFill>
              </a:rPr>
              <a:t>            </a:t>
            </a:r>
            <a:r>
              <a:rPr lang="en-US" sz="1400" i="1" dirty="0">
                <a:solidFill>
                  <a:srgbClr val="994CC3"/>
                </a:solidFill>
              </a:rPr>
              <a:t>case </a:t>
            </a:r>
            <a:r>
              <a:rPr lang="en-US" sz="1400" dirty="0">
                <a:solidFill>
                  <a:srgbClr val="C96765"/>
                </a:solidFill>
              </a:rPr>
              <a:t>"M"</a:t>
            </a:r>
            <a:r>
              <a:rPr lang="en-US" sz="1400" dirty="0">
                <a:solidFill>
                  <a:srgbClr val="994CC3"/>
                </a:solidFill>
              </a:rPr>
              <a:t>:</a:t>
            </a:r>
            <a:br>
              <a:rPr lang="en-US" sz="1400" dirty="0">
                <a:solidFill>
                  <a:srgbClr val="994CC3"/>
                </a:solidFill>
              </a:rPr>
            </a:br>
            <a:r>
              <a:rPr lang="en-US" sz="1400" dirty="0">
                <a:solidFill>
                  <a:srgbClr val="994CC3"/>
                </a:solidFill>
              </a:rPr>
              <a:t>                </a:t>
            </a:r>
            <a:r>
              <a:rPr lang="en-US" sz="1400" i="1" dirty="0">
                <a:solidFill>
                  <a:srgbClr val="0C969B"/>
                </a:solidFill>
              </a:rPr>
              <a:t>print</a:t>
            </a:r>
            <a:r>
              <a:rPr lang="en-US" sz="1400" dirty="0">
                <a:solidFill>
                  <a:srgbClr val="403F53"/>
                </a:solidFill>
              </a:rPr>
              <a:t>(</a:t>
            </a:r>
            <a:r>
              <a:rPr lang="en-US" sz="1400" dirty="0">
                <a:solidFill>
                  <a:srgbClr val="C96765"/>
                </a:solidFill>
              </a:rPr>
              <a:t>"You ordered a medium drink"</a:t>
            </a:r>
            <a:r>
              <a:rPr lang="en-US" sz="1400" dirty="0">
                <a:solidFill>
                  <a:srgbClr val="403F53"/>
                </a:solidFill>
              </a:rPr>
              <a:t>)</a:t>
            </a:r>
            <a:br>
              <a:rPr lang="en-US" sz="1400" dirty="0">
                <a:solidFill>
                  <a:srgbClr val="403F53"/>
                </a:solidFill>
              </a:rPr>
            </a:br>
            <a:r>
              <a:rPr lang="en-US" sz="1400" dirty="0">
                <a:solidFill>
                  <a:srgbClr val="403F53"/>
                </a:solidFill>
              </a:rPr>
              <a:t>            </a:t>
            </a:r>
            <a:r>
              <a:rPr lang="en-US" sz="1400" i="1" dirty="0">
                <a:solidFill>
                  <a:srgbClr val="994CC3"/>
                </a:solidFill>
              </a:rPr>
              <a:t>case </a:t>
            </a:r>
            <a:r>
              <a:rPr lang="en-US" sz="1400" dirty="0">
                <a:solidFill>
                  <a:srgbClr val="C96765"/>
                </a:solidFill>
              </a:rPr>
              <a:t>"L"</a:t>
            </a:r>
            <a:r>
              <a:rPr lang="en-US" sz="1400" dirty="0">
                <a:solidFill>
                  <a:srgbClr val="994CC3"/>
                </a:solidFill>
              </a:rPr>
              <a:t>:</a:t>
            </a:r>
            <a:br>
              <a:rPr lang="en-US" sz="1400" dirty="0">
                <a:solidFill>
                  <a:srgbClr val="994CC3"/>
                </a:solidFill>
              </a:rPr>
            </a:br>
            <a:r>
              <a:rPr lang="en-US" sz="1400" dirty="0">
                <a:solidFill>
                  <a:srgbClr val="994CC3"/>
                </a:solidFill>
              </a:rPr>
              <a:t>                </a:t>
            </a:r>
            <a:r>
              <a:rPr lang="en-US" sz="1400" i="1" dirty="0">
                <a:solidFill>
                  <a:srgbClr val="0C969B"/>
                </a:solidFill>
              </a:rPr>
              <a:t>print</a:t>
            </a:r>
            <a:r>
              <a:rPr lang="en-US" sz="1400" dirty="0">
                <a:solidFill>
                  <a:srgbClr val="403F53"/>
                </a:solidFill>
              </a:rPr>
              <a:t>(</a:t>
            </a:r>
            <a:r>
              <a:rPr lang="en-US" sz="1400" dirty="0">
                <a:solidFill>
                  <a:srgbClr val="C96765"/>
                </a:solidFill>
              </a:rPr>
              <a:t>"You ordered a large drink"</a:t>
            </a:r>
            <a:r>
              <a:rPr lang="en-US" sz="1400" dirty="0">
                <a:solidFill>
                  <a:srgbClr val="403F53"/>
                </a:solidFill>
              </a:rPr>
              <a:t>)</a:t>
            </a:r>
            <a:br>
              <a:rPr lang="en-US" sz="1400" dirty="0">
                <a:solidFill>
                  <a:srgbClr val="403F53"/>
                </a:solidFill>
              </a:rPr>
            </a:br>
            <a:r>
              <a:rPr lang="en-US" sz="1400" dirty="0">
                <a:solidFill>
                  <a:srgbClr val="403F53"/>
                </a:solidFill>
              </a:rPr>
              <a:t>    </a:t>
            </a:r>
            <a:r>
              <a:rPr lang="en-US" sz="1400" i="1" dirty="0">
                <a:solidFill>
                  <a:srgbClr val="994CC3"/>
                </a:solidFill>
              </a:rPr>
              <a:t>case </a:t>
            </a:r>
            <a:r>
              <a:rPr lang="en-US" sz="1400" dirty="0">
                <a:solidFill>
                  <a:srgbClr val="403F53"/>
                </a:solidFill>
              </a:rPr>
              <a:t>_</a:t>
            </a:r>
            <a:r>
              <a:rPr lang="en-US" sz="1400" dirty="0">
                <a:solidFill>
                  <a:srgbClr val="994CC3"/>
                </a:solidFill>
              </a:rPr>
              <a:t>:</a:t>
            </a:r>
            <a:br>
              <a:rPr lang="en-US" sz="1400" dirty="0">
                <a:solidFill>
                  <a:srgbClr val="994CC3"/>
                </a:solidFill>
              </a:rPr>
            </a:br>
            <a:r>
              <a:rPr lang="en-US" sz="1400" dirty="0">
                <a:solidFill>
                  <a:srgbClr val="994CC3"/>
                </a:solidFill>
              </a:rPr>
              <a:t>        </a:t>
            </a:r>
            <a:r>
              <a:rPr lang="en-US" sz="1400" i="1" dirty="0">
                <a:solidFill>
                  <a:srgbClr val="0C969B"/>
                </a:solidFill>
              </a:rPr>
              <a:t>print</a:t>
            </a:r>
            <a:r>
              <a:rPr lang="en-US" sz="1400" dirty="0">
                <a:solidFill>
                  <a:srgbClr val="403F53"/>
                </a:solidFill>
              </a:rPr>
              <a:t>(</a:t>
            </a:r>
            <a:r>
              <a:rPr lang="en-US" sz="1400" dirty="0">
                <a:solidFill>
                  <a:srgbClr val="C96765"/>
                </a:solidFill>
              </a:rPr>
              <a:t>"Sorry, we do not server that"</a:t>
            </a:r>
            <a:r>
              <a:rPr lang="en-US" sz="1400" dirty="0">
                <a:solidFill>
                  <a:srgbClr val="403F53"/>
                </a:solidFill>
              </a:rPr>
              <a:t>)</a:t>
            </a:r>
          </a:p>
          <a:p>
            <a:pPr marL="0">
              <a:spcBef>
                <a:spcPts val="0"/>
              </a:spcBef>
            </a:pPr>
            <a:endParaRPr lang="en-US" sz="1400" dirty="0"/>
          </a:p>
          <a:p>
            <a:endParaRPr lang="en-US" sz="1400" dirty="0"/>
          </a:p>
        </p:txBody>
      </p:sp>
      <p:sp>
        <p:nvSpPr>
          <p:cNvPr id="5" name="Text Placeholder 4">
            <a:extLst>
              <a:ext uri="{FF2B5EF4-FFF2-40B4-BE49-F238E27FC236}">
                <a16:creationId xmlns:a16="http://schemas.microsoft.com/office/drawing/2014/main" id="{CEB50054-4772-5644-B6DA-E3394595B992}"/>
              </a:ext>
            </a:extLst>
          </p:cNvPr>
          <p:cNvSpPr>
            <a:spLocks noGrp="1"/>
          </p:cNvSpPr>
          <p:nvPr>
            <p:ph type="body" sz="quarter" idx="13"/>
          </p:nvPr>
        </p:nvSpPr>
        <p:spPr/>
        <p:txBody>
          <a:bodyPr/>
          <a:lstStyle/>
          <a:p>
            <a:endParaRPr lang="en-US" dirty="0"/>
          </a:p>
        </p:txBody>
      </p:sp>
    </p:spTree>
    <p:extLst>
      <p:ext uri="{BB962C8B-B14F-4D97-AF65-F5344CB8AC3E}">
        <p14:creationId xmlns:p14="http://schemas.microsoft.com/office/powerpoint/2010/main" val="27370715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7B02A-669B-AA95-BABD-88C9C294102C}"/>
              </a:ext>
            </a:extLst>
          </p:cNvPr>
          <p:cNvSpPr>
            <a:spLocks noGrp="1"/>
          </p:cNvSpPr>
          <p:nvPr>
            <p:ph type="title"/>
          </p:nvPr>
        </p:nvSpPr>
        <p:spPr/>
        <p:txBody>
          <a:bodyPr/>
          <a:lstStyle/>
          <a:p>
            <a:r>
              <a:rPr lang="en-US" dirty="0"/>
              <a:t>MATCH Statements: Nesting Code Example</a:t>
            </a:r>
          </a:p>
        </p:txBody>
      </p:sp>
      <p:sp>
        <p:nvSpPr>
          <p:cNvPr id="3" name="Content Placeholder 2">
            <a:extLst>
              <a:ext uri="{FF2B5EF4-FFF2-40B4-BE49-F238E27FC236}">
                <a16:creationId xmlns:a16="http://schemas.microsoft.com/office/drawing/2014/main" id="{5052CF5D-35EC-3020-364C-065C6312CED6}"/>
              </a:ext>
            </a:extLst>
          </p:cNvPr>
          <p:cNvSpPr>
            <a:spLocks noGrp="1"/>
          </p:cNvSpPr>
          <p:nvPr>
            <p:ph idx="1"/>
          </p:nvPr>
        </p:nvSpPr>
        <p:spPr/>
        <p:txBody>
          <a:bodyPr>
            <a:normAutofit fontScale="92500" lnSpcReduction="10000"/>
          </a:bodyPr>
          <a:lstStyle/>
          <a:p>
            <a:pPr marL="0">
              <a:spcBef>
                <a:spcPts val="0"/>
              </a:spcBef>
            </a:pPr>
            <a:r>
              <a:rPr lang="en-US" dirty="0" err="1">
                <a:solidFill>
                  <a:srgbClr val="403F53"/>
                </a:solidFill>
              </a:rPr>
              <a:t>menuOrder</a:t>
            </a:r>
            <a:r>
              <a:rPr lang="en-US" dirty="0">
                <a:solidFill>
                  <a:srgbClr val="403F53"/>
                </a:solidFill>
              </a:rPr>
              <a:t> </a:t>
            </a:r>
            <a:r>
              <a:rPr lang="en-US" dirty="0">
                <a:solidFill>
                  <a:srgbClr val="994CC3"/>
                </a:solidFill>
              </a:rPr>
              <a:t>= </a:t>
            </a:r>
            <a:r>
              <a:rPr lang="en-US" dirty="0">
                <a:solidFill>
                  <a:srgbClr val="C96765"/>
                </a:solidFill>
              </a:rPr>
              <a:t>"drink"</a:t>
            </a:r>
            <a:br>
              <a:rPr lang="en-US" dirty="0">
                <a:solidFill>
                  <a:srgbClr val="C96765"/>
                </a:solidFill>
              </a:rPr>
            </a:br>
            <a:r>
              <a:rPr lang="en-US" i="1" dirty="0">
                <a:solidFill>
                  <a:srgbClr val="994CC3"/>
                </a:solidFill>
              </a:rPr>
              <a:t>match </a:t>
            </a:r>
            <a:r>
              <a:rPr lang="en-US" dirty="0" err="1">
                <a:solidFill>
                  <a:srgbClr val="403F53"/>
                </a:solidFill>
              </a:rPr>
              <a:t>menuOrder</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994CC3"/>
                </a:solidFill>
              </a:rPr>
              <a:t>case </a:t>
            </a:r>
            <a:r>
              <a:rPr lang="en-US" dirty="0">
                <a:solidFill>
                  <a:srgbClr val="C96765"/>
                </a:solidFill>
              </a:rPr>
              <a:t>"burger"</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a burger"</a:t>
            </a:r>
            <a:r>
              <a:rPr lang="en-US" dirty="0">
                <a:solidFill>
                  <a:srgbClr val="403F53"/>
                </a:solidFill>
              </a:rPr>
              <a:t>)</a:t>
            </a:r>
            <a:br>
              <a:rPr lang="en-US" dirty="0">
                <a:solidFill>
                  <a:srgbClr val="403F53"/>
                </a:solidFill>
              </a:rPr>
            </a:br>
            <a:r>
              <a:rPr lang="en-US" dirty="0">
                <a:solidFill>
                  <a:srgbClr val="403F53"/>
                </a:solidFill>
              </a:rPr>
              <a:t>    </a:t>
            </a:r>
            <a:r>
              <a:rPr lang="en-US" i="1" dirty="0">
                <a:solidFill>
                  <a:srgbClr val="994CC3"/>
                </a:solidFill>
              </a:rPr>
              <a:t>case </a:t>
            </a:r>
            <a:r>
              <a:rPr lang="en-US" dirty="0">
                <a:solidFill>
                  <a:srgbClr val="C96765"/>
                </a:solidFill>
              </a:rPr>
              <a:t>"fries"</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fries"</a:t>
            </a:r>
            <a:r>
              <a:rPr lang="en-US" dirty="0">
                <a:solidFill>
                  <a:srgbClr val="403F53"/>
                </a:solidFill>
              </a:rPr>
              <a:t>)</a:t>
            </a:r>
            <a:br>
              <a:rPr lang="en-US" dirty="0">
                <a:solidFill>
                  <a:srgbClr val="403F53"/>
                </a:solidFill>
              </a:rPr>
            </a:br>
            <a:r>
              <a:rPr lang="en-US" dirty="0">
                <a:solidFill>
                  <a:srgbClr val="403F53"/>
                </a:solidFill>
              </a:rPr>
              <a:t>    </a:t>
            </a:r>
            <a:r>
              <a:rPr lang="en-US" i="1" dirty="0">
                <a:solidFill>
                  <a:srgbClr val="994CC3"/>
                </a:solidFill>
              </a:rPr>
              <a:t>case </a:t>
            </a:r>
            <a:r>
              <a:rPr lang="en-US" dirty="0">
                <a:solidFill>
                  <a:srgbClr val="C96765"/>
                </a:solidFill>
              </a:rPr>
              <a:t>"drink"</a:t>
            </a:r>
            <a:r>
              <a:rPr lang="en-US" dirty="0">
                <a:solidFill>
                  <a:srgbClr val="994CC3"/>
                </a:solidFill>
              </a:rPr>
              <a:t>:</a:t>
            </a:r>
            <a:br>
              <a:rPr lang="en-US" dirty="0">
                <a:solidFill>
                  <a:srgbClr val="994CC3"/>
                </a:solidFill>
              </a:rPr>
            </a:br>
            <a:r>
              <a:rPr lang="en-US" dirty="0">
                <a:solidFill>
                  <a:srgbClr val="994CC3"/>
                </a:solidFill>
              </a:rPr>
              <a:t>        </a:t>
            </a:r>
            <a:r>
              <a:rPr lang="en-US" dirty="0">
                <a:solidFill>
                  <a:srgbClr val="403F53"/>
                </a:solidFill>
              </a:rPr>
              <a:t>size </a:t>
            </a:r>
            <a:r>
              <a:rPr lang="en-US" dirty="0">
                <a:solidFill>
                  <a:srgbClr val="994CC3"/>
                </a:solidFill>
              </a:rPr>
              <a:t>= </a:t>
            </a:r>
            <a:r>
              <a:rPr lang="en-US" i="1" dirty="0">
                <a:solidFill>
                  <a:srgbClr val="0C969B"/>
                </a:solidFill>
              </a:rPr>
              <a:t>input</a:t>
            </a:r>
            <a:r>
              <a:rPr lang="en-US" dirty="0">
                <a:solidFill>
                  <a:srgbClr val="403F53"/>
                </a:solidFill>
              </a:rPr>
              <a:t>(</a:t>
            </a:r>
            <a:r>
              <a:rPr lang="en-US" dirty="0">
                <a:solidFill>
                  <a:srgbClr val="C96765"/>
                </a:solidFill>
              </a:rPr>
              <a:t>"Size (S/M/L): "</a:t>
            </a:r>
            <a:r>
              <a:rPr lang="en-US" dirty="0">
                <a:solidFill>
                  <a:srgbClr val="403F53"/>
                </a:solidFill>
              </a:rPr>
              <a:t>)</a:t>
            </a:r>
            <a:br>
              <a:rPr lang="en-US" dirty="0">
                <a:solidFill>
                  <a:srgbClr val="403F53"/>
                </a:solidFill>
              </a:rPr>
            </a:br>
            <a:r>
              <a:rPr lang="en-US" dirty="0">
                <a:solidFill>
                  <a:srgbClr val="403F53"/>
                </a:solidFill>
              </a:rPr>
              <a:t>        </a:t>
            </a:r>
            <a:r>
              <a:rPr lang="en-US" i="1" dirty="0">
                <a:solidFill>
                  <a:srgbClr val="994CC3"/>
                </a:solidFill>
              </a:rPr>
              <a:t>match </a:t>
            </a:r>
            <a:r>
              <a:rPr lang="en-US" dirty="0">
                <a:solidFill>
                  <a:srgbClr val="403F53"/>
                </a:solidFill>
              </a:rPr>
              <a:t>size</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994CC3"/>
                </a:solidFill>
              </a:rPr>
              <a:t>case </a:t>
            </a:r>
            <a:r>
              <a:rPr lang="en-US" dirty="0">
                <a:solidFill>
                  <a:srgbClr val="C96765"/>
                </a:solidFill>
              </a:rPr>
              <a:t>"S"</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a small drink"</a:t>
            </a:r>
            <a:r>
              <a:rPr lang="en-US" dirty="0">
                <a:solidFill>
                  <a:srgbClr val="403F53"/>
                </a:solidFill>
              </a:rPr>
              <a:t>)</a:t>
            </a:r>
            <a:br>
              <a:rPr lang="en-US" dirty="0">
                <a:solidFill>
                  <a:srgbClr val="403F53"/>
                </a:solidFill>
              </a:rPr>
            </a:br>
            <a:r>
              <a:rPr lang="en-US" dirty="0">
                <a:solidFill>
                  <a:srgbClr val="403F53"/>
                </a:solidFill>
              </a:rPr>
              <a:t>            </a:t>
            </a:r>
            <a:r>
              <a:rPr lang="en-US" i="1" dirty="0">
                <a:solidFill>
                  <a:srgbClr val="994CC3"/>
                </a:solidFill>
              </a:rPr>
              <a:t>case </a:t>
            </a:r>
            <a:r>
              <a:rPr lang="en-US" dirty="0">
                <a:solidFill>
                  <a:srgbClr val="C96765"/>
                </a:solidFill>
              </a:rPr>
              <a:t>"M"</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a medium drink"</a:t>
            </a:r>
            <a:r>
              <a:rPr lang="en-US" dirty="0">
                <a:solidFill>
                  <a:srgbClr val="403F53"/>
                </a:solidFill>
              </a:rPr>
              <a:t>)</a:t>
            </a:r>
            <a:br>
              <a:rPr lang="en-US" dirty="0">
                <a:solidFill>
                  <a:srgbClr val="403F53"/>
                </a:solidFill>
              </a:rPr>
            </a:br>
            <a:r>
              <a:rPr lang="en-US" dirty="0">
                <a:solidFill>
                  <a:srgbClr val="403F53"/>
                </a:solidFill>
              </a:rPr>
              <a:t>            </a:t>
            </a:r>
            <a:r>
              <a:rPr lang="en-US" i="1" dirty="0">
                <a:solidFill>
                  <a:srgbClr val="994CC3"/>
                </a:solidFill>
              </a:rPr>
              <a:t>case </a:t>
            </a:r>
            <a:r>
              <a:rPr lang="en-US" dirty="0">
                <a:solidFill>
                  <a:srgbClr val="C96765"/>
                </a:solidFill>
              </a:rPr>
              <a:t>"L"</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"You ordered a large drink"</a:t>
            </a:r>
            <a:r>
              <a:rPr lang="en-US" dirty="0">
                <a:solidFill>
                  <a:srgbClr val="403F53"/>
                </a:solidFill>
              </a:rPr>
              <a:t>)</a:t>
            </a:r>
            <a:br>
              <a:rPr lang="en-US" dirty="0">
                <a:solidFill>
                  <a:srgbClr val="403F53"/>
                </a:solidFill>
              </a:rPr>
            </a:br>
            <a:r>
              <a:rPr lang="en-US" dirty="0">
                <a:solidFill>
                  <a:srgbClr val="403F53"/>
                </a:solidFill>
              </a:rPr>
              <a:t>    </a:t>
            </a:r>
            <a:r>
              <a:rPr lang="en-US" i="1" dirty="0">
                <a:solidFill>
                  <a:srgbClr val="994CC3"/>
                </a:solidFill>
              </a:rPr>
              <a:t>case </a:t>
            </a:r>
            <a:r>
              <a:rPr lang="en-US" dirty="0">
                <a:solidFill>
                  <a:srgbClr val="403F53"/>
                </a:solidFill>
              </a:rPr>
              <a:t>_</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"Sorry, we do not server that"</a:t>
            </a:r>
            <a:r>
              <a:rPr lang="en-US" dirty="0">
                <a:solidFill>
                  <a:srgbClr val="403F53"/>
                </a:solidFill>
              </a:rPr>
              <a:t>)</a:t>
            </a:r>
          </a:p>
          <a:p>
            <a:pPr marL="0">
              <a:spcBef>
                <a:spcPts val="0"/>
              </a:spcBef>
            </a:pPr>
            <a:endParaRPr lang="en-US" dirty="0"/>
          </a:p>
          <a:p>
            <a:endParaRPr lang="en-US" dirty="0"/>
          </a:p>
        </p:txBody>
      </p:sp>
      <p:sp>
        <p:nvSpPr>
          <p:cNvPr id="4" name="Content Placeholder 3">
            <a:extLst>
              <a:ext uri="{FF2B5EF4-FFF2-40B4-BE49-F238E27FC236}">
                <a16:creationId xmlns:a16="http://schemas.microsoft.com/office/drawing/2014/main" id="{1B20846B-554F-4B52-E958-2748FC899170}"/>
              </a:ext>
            </a:extLst>
          </p:cNvPr>
          <p:cNvSpPr>
            <a:spLocks noGrp="1"/>
          </p:cNvSpPr>
          <p:nvPr>
            <p:ph idx="14"/>
          </p:nvPr>
        </p:nvSpPr>
        <p:spPr/>
        <p:txBody>
          <a:bodyPr/>
          <a:lstStyle/>
          <a:p>
            <a:r>
              <a:rPr lang="en-US" dirty="0"/>
              <a:t>Size (S/M/L): </a:t>
            </a:r>
            <a:r>
              <a:rPr lang="en-US" dirty="0">
                <a:solidFill>
                  <a:schemeClr val="accent3">
                    <a:lumMod val="60000"/>
                    <a:lumOff val="40000"/>
                  </a:schemeClr>
                </a:solidFill>
              </a:rPr>
              <a:t>L</a:t>
            </a:r>
          </a:p>
          <a:p>
            <a:r>
              <a:rPr lang="en-US" dirty="0"/>
              <a:t>You ordered a large drink</a:t>
            </a:r>
          </a:p>
        </p:txBody>
      </p:sp>
      <p:sp>
        <p:nvSpPr>
          <p:cNvPr id="5" name="Text Placeholder 4">
            <a:extLst>
              <a:ext uri="{FF2B5EF4-FFF2-40B4-BE49-F238E27FC236}">
                <a16:creationId xmlns:a16="http://schemas.microsoft.com/office/drawing/2014/main" id="{CB60BBC8-37D3-83C0-C967-501B34CD5036}"/>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813757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36891-AA24-E8D6-5785-B25387415A45}"/>
              </a:ext>
            </a:extLst>
          </p:cNvPr>
          <p:cNvSpPr>
            <a:spLocks noGrp="1"/>
          </p:cNvSpPr>
          <p:nvPr>
            <p:ph type="title"/>
          </p:nvPr>
        </p:nvSpPr>
        <p:spPr/>
        <p:txBody>
          <a:bodyPr/>
          <a:lstStyle/>
          <a:p>
            <a:r>
              <a:rPr lang="en-US" dirty="0"/>
              <a:t>Flow of Control: Selection Statements</a:t>
            </a:r>
          </a:p>
        </p:txBody>
      </p:sp>
      <p:sp>
        <p:nvSpPr>
          <p:cNvPr id="3" name="Content Placeholder 2">
            <a:extLst>
              <a:ext uri="{FF2B5EF4-FFF2-40B4-BE49-F238E27FC236}">
                <a16:creationId xmlns:a16="http://schemas.microsoft.com/office/drawing/2014/main" id="{49BE6207-A0B5-C1C3-0428-CB753B00086C}"/>
              </a:ext>
            </a:extLst>
          </p:cNvPr>
          <p:cNvSpPr>
            <a:spLocks noGrp="1"/>
          </p:cNvSpPr>
          <p:nvPr>
            <p:ph idx="1"/>
          </p:nvPr>
        </p:nvSpPr>
        <p:spPr/>
        <p:txBody>
          <a:bodyPr/>
          <a:lstStyle/>
          <a:p>
            <a:r>
              <a:rPr lang="en-US" dirty="0"/>
              <a:t>Selection structures allows us to add deviations or different paths in the flow of the program.</a:t>
            </a:r>
          </a:p>
          <a:p>
            <a:r>
              <a:rPr lang="en-US" dirty="0"/>
              <a:t>We can tell the computer to skip certain lines of code or run certain lines of code based on a </a:t>
            </a:r>
            <a:r>
              <a:rPr lang="en-US" b="1" dirty="0"/>
              <a:t>condition</a:t>
            </a:r>
            <a:r>
              <a:rPr lang="en-US" dirty="0"/>
              <a:t>.</a:t>
            </a:r>
          </a:p>
        </p:txBody>
      </p:sp>
    </p:spTree>
    <p:extLst>
      <p:ext uri="{BB962C8B-B14F-4D97-AF65-F5344CB8AC3E}">
        <p14:creationId xmlns:p14="http://schemas.microsoft.com/office/powerpoint/2010/main" val="2093596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4DF4E-2E54-CB39-350C-F03DC83EC193}"/>
              </a:ext>
            </a:extLst>
          </p:cNvPr>
          <p:cNvSpPr>
            <a:spLocks noGrp="1"/>
          </p:cNvSpPr>
          <p:nvPr>
            <p:ph type="title"/>
          </p:nvPr>
        </p:nvSpPr>
        <p:spPr/>
        <p:txBody>
          <a:bodyPr/>
          <a:lstStyle/>
          <a:p>
            <a:r>
              <a:rPr lang="en-US" sz="2800" dirty="0"/>
              <a:t>Flow of Control: Selection Structure Flowchart Example</a:t>
            </a:r>
          </a:p>
        </p:txBody>
      </p:sp>
      <p:sp>
        <p:nvSpPr>
          <p:cNvPr id="3" name="Text Placeholder 2">
            <a:extLst>
              <a:ext uri="{FF2B5EF4-FFF2-40B4-BE49-F238E27FC236}">
                <a16:creationId xmlns:a16="http://schemas.microsoft.com/office/drawing/2014/main" id="{23CDFA97-96CA-35A1-CCAB-1CDF3EBD2D6F}"/>
              </a:ext>
            </a:extLst>
          </p:cNvPr>
          <p:cNvSpPr>
            <a:spLocks noGrp="1"/>
          </p:cNvSpPr>
          <p:nvPr>
            <p:ph type="body" sz="half" idx="2"/>
          </p:nvPr>
        </p:nvSpPr>
        <p:spPr/>
        <p:txBody>
          <a:bodyPr/>
          <a:lstStyle/>
          <a:p>
            <a:pPr marL="285750" indent="-285750">
              <a:buFont typeface="Arial" panose="020B0604020202020204" pitchFamily="34" charset="0"/>
              <a:buChar char="•"/>
            </a:pPr>
            <a:endParaRPr lang="en-US" i="0" dirty="0">
              <a:latin typeface="+mj-lt"/>
            </a:endParaRPr>
          </a:p>
        </p:txBody>
      </p:sp>
      <p:grpSp>
        <p:nvGrpSpPr>
          <p:cNvPr id="25" name="Group 24" descr="Flowchart titled &quot;Voter Elibility&quot;. The flowchart begins with a box with the prompt &quot;What is your age?&quot;. An arrow leads down to a decision box with the condition &quot;Is age greater than or equal to 18?&quot;. Two paths branch out of this decision, if the condition evaluates to NO, the flowchart results in the box stating &quot;You are not allowed to vote&quot;, if the condition box evaluates to YES, the flowchart results in the box stating &quot;You are allowed to vote&quot;.">
            <a:extLst>
              <a:ext uri="{FF2B5EF4-FFF2-40B4-BE49-F238E27FC236}">
                <a16:creationId xmlns:a16="http://schemas.microsoft.com/office/drawing/2014/main" id="{7964185E-D479-68BF-20DA-D696F21999E0}"/>
              </a:ext>
            </a:extLst>
          </p:cNvPr>
          <p:cNvGrpSpPr/>
          <p:nvPr/>
        </p:nvGrpSpPr>
        <p:grpSpPr>
          <a:xfrm>
            <a:off x="5746533" y="1331973"/>
            <a:ext cx="5547934" cy="3910666"/>
            <a:chOff x="5746533" y="1331973"/>
            <a:chExt cx="5547934" cy="3910666"/>
          </a:xfrm>
        </p:grpSpPr>
        <p:sp>
          <p:nvSpPr>
            <p:cNvPr id="5" name="Rectangle: Rounded Corners 4">
              <a:extLst>
                <a:ext uri="{FF2B5EF4-FFF2-40B4-BE49-F238E27FC236}">
                  <a16:creationId xmlns:a16="http://schemas.microsoft.com/office/drawing/2014/main" id="{5A49D5B6-17DC-F50B-62CF-F72FA7768386}"/>
                </a:ext>
              </a:extLst>
            </p:cNvPr>
            <p:cNvSpPr/>
            <p:nvPr/>
          </p:nvSpPr>
          <p:spPr>
            <a:xfrm>
              <a:off x="7064660" y="1816608"/>
              <a:ext cx="2839308" cy="719289"/>
            </a:xfrm>
            <a:prstGeom prst="roundRect">
              <a:avLst/>
            </a:prstGeom>
            <a:solidFill>
              <a:schemeClr val="bg2"/>
            </a:solidFill>
            <a:ln w="381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lumMod val="95000"/>
                      <a:lumOff val="5000"/>
                    </a:schemeClr>
                  </a:solidFill>
                </a:rPr>
                <a:t>"What is your age?"</a:t>
              </a:r>
            </a:p>
          </p:txBody>
        </p:sp>
        <p:sp>
          <p:nvSpPr>
            <p:cNvPr id="7" name="Diamond 6">
              <a:extLst>
                <a:ext uri="{FF2B5EF4-FFF2-40B4-BE49-F238E27FC236}">
                  <a16:creationId xmlns:a16="http://schemas.microsoft.com/office/drawing/2014/main" id="{B4DB3459-E974-BCDF-EC6A-B9A5A8A7D863}"/>
                </a:ext>
              </a:extLst>
            </p:cNvPr>
            <p:cNvSpPr/>
            <p:nvPr/>
          </p:nvSpPr>
          <p:spPr>
            <a:xfrm>
              <a:off x="7064660" y="3197391"/>
              <a:ext cx="2839308" cy="719289"/>
            </a:xfrm>
            <a:prstGeom prst="diamond">
              <a:avLst/>
            </a:prstGeom>
            <a:solidFill>
              <a:schemeClr val="bg2"/>
            </a:solidFill>
            <a:ln w="381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lumMod val="95000"/>
                      <a:lumOff val="5000"/>
                    </a:schemeClr>
                  </a:solidFill>
                </a:rPr>
                <a:t>Is age &gt;= 18?</a:t>
              </a:r>
            </a:p>
          </p:txBody>
        </p:sp>
        <p:sp>
          <p:nvSpPr>
            <p:cNvPr id="8" name="Rectangle: Rounded Corners 7">
              <a:extLst>
                <a:ext uri="{FF2B5EF4-FFF2-40B4-BE49-F238E27FC236}">
                  <a16:creationId xmlns:a16="http://schemas.microsoft.com/office/drawing/2014/main" id="{B5B86F8A-EB9B-C75A-9C35-12063B777938}"/>
                </a:ext>
              </a:extLst>
            </p:cNvPr>
            <p:cNvSpPr/>
            <p:nvPr/>
          </p:nvSpPr>
          <p:spPr>
            <a:xfrm>
              <a:off x="9309203" y="4578174"/>
              <a:ext cx="1985264" cy="664425"/>
            </a:xfrm>
            <a:prstGeom prst="roundRect">
              <a:avLst/>
            </a:prstGeom>
            <a:solidFill>
              <a:schemeClr val="bg2"/>
            </a:solidFill>
            <a:ln w="381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lumMod val="95000"/>
                      <a:lumOff val="5000"/>
                    </a:schemeClr>
                  </a:solidFill>
                </a:rPr>
                <a:t>"You are allowed to vote"</a:t>
              </a:r>
            </a:p>
          </p:txBody>
        </p:sp>
        <p:sp>
          <p:nvSpPr>
            <p:cNvPr id="10" name="Rectangle: Rounded Corners 9">
              <a:extLst>
                <a:ext uri="{FF2B5EF4-FFF2-40B4-BE49-F238E27FC236}">
                  <a16:creationId xmlns:a16="http://schemas.microsoft.com/office/drawing/2014/main" id="{7F0003B0-301D-78F7-1543-616840ED8C99}"/>
                </a:ext>
              </a:extLst>
            </p:cNvPr>
            <p:cNvSpPr/>
            <p:nvPr/>
          </p:nvSpPr>
          <p:spPr>
            <a:xfrm>
              <a:off x="5746533" y="4578214"/>
              <a:ext cx="1985264" cy="664425"/>
            </a:xfrm>
            <a:prstGeom prst="roundRect">
              <a:avLst/>
            </a:prstGeom>
            <a:solidFill>
              <a:schemeClr val="bg2"/>
            </a:solidFill>
            <a:ln w="381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lumMod val="95000"/>
                      <a:lumOff val="5000"/>
                    </a:schemeClr>
                  </a:solidFill>
                </a:rPr>
                <a:t>"You are not allowed to vote"</a:t>
              </a:r>
            </a:p>
          </p:txBody>
        </p:sp>
        <p:cxnSp>
          <p:nvCxnSpPr>
            <p:cNvPr id="12" name="Straight Arrow Connector 11">
              <a:extLst>
                <a:ext uri="{FF2B5EF4-FFF2-40B4-BE49-F238E27FC236}">
                  <a16:creationId xmlns:a16="http://schemas.microsoft.com/office/drawing/2014/main" id="{1F5813EB-482E-1734-4A7A-457B8E0E5B2E}"/>
                </a:ext>
              </a:extLst>
            </p:cNvPr>
            <p:cNvCxnSpPr>
              <a:stCxn id="5" idx="2"/>
              <a:endCxn id="7" idx="0"/>
            </p:cNvCxnSpPr>
            <p:nvPr/>
          </p:nvCxnSpPr>
          <p:spPr>
            <a:xfrm>
              <a:off x="8484314" y="2535897"/>
              <a:ext cx="0" cy="661494"/>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cxnSp>
          <p:nvCxnSpPr>
            <p:cNvPr id="14" name="Straight Arrow Connector 13">
              <a:extLst>
                <a:ext uri="{FF2B5EF4-FFF2-40B4-BE49-F238E27FC236}">
                  <a16:creationId xmlns:a16="http://schemas.microsoft.com/office/drawing/2014/main" id="{50E988A3-2128-5F0D-DEE7-997437CDB531}"/>
                </a:ext>
              </a:extLst>
            </p:cNvPr>
            <p:cNvCxnSpPr>
              <a:cxnSpLocks/>
              <a:endCxn id="10" idx="0"/>
            </p:cNvCxnSpPr>
            <p:nvPr/>
          </p:nvCxnSpPr>
          <p:spPr>
            <a:xfrm flipH="1">
              <a:off x="6739165" y="3730752"/>
              <a:ext cx="992632" cy="847462"/>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cxnSp>
          <p:nvCxnSpPr>
            <p:cNvPr id="16" name="Straight Arrow Connector 15">
              <a:extLst>
                <a:ext uri="{FF2B5EF4-FFF2-40B4-BE49-F238E27FC236}">
                  <a16:creationId xmlns:a16="http://schemas.microsoft.com/office/drawing/2014/main" id="{A2C12DF5-7155-04C8-5EC2-5587B92E56A2}"/>
                </a:ext>
              </a:extLst>
            </p:cNvPr>
            <p:cNvCxnSpPr>
              <a:cxnSpLocks/>
              <a:endCxn id="8" idx="0"/>
            </p:cNvCxnSpPr>
            <p:nvPr/>
          </p:nvCxnSpPr>
          <p:spPr>
            <a:xfrm>
              <a:off x="9172448" y="3730752"/>
              <a:ext cx="1129387" cy="847422"/>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sp>
          <p:nvSpPr>
            <p:cNvPr id="20" name="TextBox 19">
              <a:extLst>
                <a:ext uri="{FF2B5EF4-FFF2-40B4-BE49-F238E27FC236}">
                  <a16:creationId xmlns:a16="http://schemas.microsoft.com/office/drawing/2014/main" id="{78003F2B-A699-4891-0C12-011787546EFF}"/>
                </a:ext>
              </a:extLst>
            </p:cNvPr>
            <p:cNvSpPr txBox="1"/>
            <p:nvPr/>
          </p:nvSpPr>
          <p:spPr>
            <a:xfrm>
              <a:off x="6739165" y="3846706"/>
              <a:ext cx="467735" cy="307777"/>
            </a:xfrm>
            <a:prstGeom prst="rect">
              <a:avLst/>
            </a:prstGeom>
            <a:noFill/>
          </p:spPr>
          <p:txBody>
            <a:bodyPr wrap="square" rtlCol="0">
              <a:spAutoFit/>
            </a:bodyPr>
            <a:lstStyle/>
            <a:p>
              <a:r>
                <a:rPr lang="en-US" sz="1400" b="1" dirty="0"/>
                <a:t>NO</a:t>
              </a:r>
            </a:p>
          </p:txBody>
        </p:sp>
        <p:sp>
          <p:nvSpPr>
            <p:cNvPr id="23" name="TextBox 22">
              <a:extLst>
                <a:ext uri="{FF2B5EF4-FFF2-40B4-BE49-F238E27FC236}">
                  <a16:creationId xmlns:a16="http://schemas.microsoft.com/office/drawing/2014/main" id="{FD997B79-7C16-0DB8-1C78-AA5D2E2EAC0A}"/>
                </a:ext>
              </a:extLst>
            </p:cNvPr>
            <p:cNvSpPr txBox="1"/>
            <p:nvPr/>
          </p:nvSpPr>
          <p:spPr>
            <a:xfrm>
              <a:off x="9813375" y="3820105"/>
              <a:ext cx="607414" cy="307777"/>
            </a:xfrm>
            <a:prstGeom prst="rect">
              <a:avLst/>
            </a:prstGeom>
            <a:noFill/>
          </p:spPr>
          <p:txBody>
            <a:bodyPr wrap="square" rtlCol="0">
              <a:spAutoFit/>
            </a:bodyPr>
            <a:lstStyle/>
            <a:p>
              <a:r>
                <a:rPr lang="en-US" sz="1400" b="1" dirty="0"/>
                <a:t>YES</a:t>
              </a:r>
            </a:p>
          </p:txBody>
        </p:sp>
        <p:sp>
          <p:nvSpPr>
            <p:cNvPr id="24" name="TextBox 23">
              <a:extLst>
                <a:ext uri="{FF2B5EF4-FFF2-40B4-BE49-F238E27FC236}">
                  <a16:creationId xmlns:a16="http://schemas.microsoft.com/office/drawing/2014/main" id="{DDA69877-0562-65CA-FBFF-06825C6BEA1B}"/>
                </a:ext>
              </a:extLst>
            </p:cNvPr>
            <p:cNvSpPr txBox="1"/>
            <p:nvPr/>
          </p:nvSpPr>
          <p:spPr>
            <a:xfrm>
              <a:off x="7907098" y="1331973"/>
              <a:ext cx="1461100" cy="307777"/>
            </a:xfrm>
            <a:prstGeom prst="rect">
              <a:avLst/>
            </a:prstGeom>
            <a:noFill/>
          </p:spPr>
          <p:txBody>
            <a:bodyPr wrap="square" rtlCol="0">
              <a:spAutoFit/>
            </a:bodyPr>
            <a:lstStyle/>
            <a:p>
              <a:r>
                <a:rPr lang="en-US" sz="1400" b="1" dirty="0"/>
                <a:t>Voter Eligibility</a:t>
              </a:r>
            </a:p>
          </p:txBody>
        </p:sp>
      </p:grpSp>
    </p:spTree>
    <p:extLst>
      <p:ext uri="{BB962C8B-B14F-4D97-AF65-F5344CB8AC3E}">
        <p14:creationId xmlns:p14="http://schemas.microsoft.com/office/powerpoint/2010/main" val="4222027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683EC-94F0-9B63-0D83-A95AB99ABDAB}"/>
              </a:ext>
            </a:extLst>
          </p:cNvPr>
          <p:cNvSpPr>
            <a:spLocks noGrp="1"/>
          </p:cNvSpPr>
          <p:nvPr>
            <p:ph type="title"/>
          </p:nvPr>
        </p:nvSpPr>
        <p:spPr/>
        <p:txBody>
          <a:bodyPr/>
          <a:lstStyle/>
          <a:p>
            <a:r>
              <a:rPr lang="en-US" dirty="0"/>
              <a:t>Module 2:</a:t>
            </a:r>
            <a:br>
              <a:rPr lang="en-US" dirty="0"/>
            </a:br>
            <a:r>
              <a:rPr lang="en-US" dirty="0"/>
              <a:t>Boolean</a:t>
            </a:r>
          </a:p>
        </p:txBody>
      </p:sp>
      <p:sp>
        <p:nvSpPr>
          <p:cNvPr id="3" name="Text Placeholder 2">
            <a:extLst>
              <a:ext uri="{FF2B5EF4-FFF2-40B4-BE49-F238E27FC236}">
                <a16:creationId xmlns:a16="http://schemas.microsoft.com/office/drawing/2014/main" id="{B7C4511C-2E84-BCC1-B5F7-8F1CEF4DA3C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76074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BEAC9-93A4-8DC4-6FDD-1BBFB44F2275}"/>
              </a:ext>
            </a:extLst>
          </p:cNvPr>
          <p:cNvSpPr>
            <a:spLocks noGrp="1"/>
          </p:cNvSpPr>
          <p:nvPr>
            <p:ph type="title"/>
          </p:nvPr>
        </p:nvSpPr>
        <p:spPr/>
        <p:txBody>
          <a:bodyPr/>
          <a:lstStyle/>
          <a:p>
            <a:r>
              <a:rPr lang="en-US" dirty="0"/>
              <a:t>Boolean</a:t>
            </a:r>
          </a:p>
        </p:txBody>
      </p:sp>
      <p:sp>
        <p:nvSpPr>
          <p:cNvPr id="3" name="Content Placeholder 2">
            <a:extLst>
              <a:ext uri="{FF2B5EF4-FFF2-40B4-BE49-F238E27FC236}">
                <a16:creationId xmlns:a16="http://schemas.microsoft.com/office/drawing/2014/main" id="{B4583238-EAD7-1CB2-A5E1-60F1295450DA}"/>
              </a:ext>
            </a:extLst>
          </p:cNvPr>
          <p:cNvSpPr>
            <a:spLocks noGrp="1"/>
          </p:cNvSpPr>
          <p:nvPr>
            <p:ph idx="1"/>
          </p:nvPr>
        </p:nvSpPr>
        <p:spPr/>
        <p:txBody>
          <a:bodyPr/>
          <a:lstStyle/>
          <a:p>
            <a:r>
              <a:rPr lang="en-US" dirty="0"/>
              <a:t>As you have seen in the flowchart, we used a conditional expression to decide whether the user was eligible to vote or not.</a:t>
            </a:r>
          </a:p>
          <a:p>
            <a:r>
              <a:rPr lang="en-US" dirty="0"/>
              <a:t>Before we move on into talking about selection structures, it is important that we discuss about Boolean values and expressions.</a:t>
            </a:r>
          </a:p>
        </p:txBody>
      </p:sp>
    </p:spTree>
    <p:extLst>
      <p:ext uri="{BB962C8B-B14F-4D97-AF65-F5344CB8AC3E}">
        <p14:creationId xmlns:p14="http://schemas.microsoft.com/office/powerpoint/2010/main" val="3808238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E921D-3A84-E8C4-D7E2-03DAD870406E}"/>
              </a:ext>
            </a:extLst>
          </p:cNvPr>
          <p:cNvSpPr>
            <a:spLocks noGrp="1"/>
          </p:cNvSpPr>
          <p:nvPr>
            <p:ph type="title"/>
          </p:nvPr>
        </p:nvSpPr>
        <p:spPr/>
        <p:txBody>
          <a:bodyPr/>
          <a:lstStyle/>
          <a:p>
            <a:r>
              <a:rPr lang="en-US" dirty="0"/>
              <a:t>Boolean: Boolean Values</a:t>
            </a:r>
          </a:p>
        </p:txBody>
      </p:sp>
      <p:sp>
        <p:nvSpPr>
          <p:cNvPr id="3" name="Content Placeholder 2">
            <a:extLst>
              <a:ext uri="{FF2B5EF4-FFF2-40B4-BE49-F238E27FC236}">
                <a16:creationId xmlns:a16="http://schemas.microsoft.com/office/drawing/2014/main" id="{FA476482-D54E-1B58-ADE8-E000FB333450}"/>
              </a:ext>
            </a:extLst>
          </p:cNvPr>
          <p:cNvSpPr>
            <a:spLocks noGrp="1"/>
          </p:cNvSpPr>
          <p:nvPr>
            <p:ph idx="1"/>
          </p:nvPr>
        </p:nvSpPr>
        <p:spPr/>
        <p:txBody>
          <a:bodyPr/>
          <a:lstStyle/>
          <a:p>
            <a:r>
              <a:rPr lang="en-US" dirty="0"/>
              <a:t>A Boolean value is a value that only have two possible values or states: </a:t>
            </a:r>
            <a:r>
              <a:rPr lang="en-US" b="1" dirty="0"/>
              <a:t>True</a:t>
            </a:r>
            <a:r>
              <a:rPr lang="en-US" dirty="0"/>
              <a:t> or </a:t>
            </a:r>
            <a:r>
              <a:rPr lang="en-US" b="1" dirty="0"/>
              <a:t>False</a:t>
            </a:r>
            <a:r>
              <a:rPr lang="en-US" dirty="0"/>
              <a:t>.</a:t>
            </a:r>
          </a:p>
          <a:p>
            <a:r>
              <a:rPr lang="en-US" dirty="0"/>
              <a:t>A Boolean value can be expressed literally with: </a:t>
            </a:r>
            <a:r>
              <a:rPr lang="en-US" b="1" dirty="0"/>
              <a:t>True </a:t>
            </a:r>
            <a:r>
              <a:rPr lang="en-US" dirty="0"/>
              <a:t>or </a:t>
            </a:r>
            <a:r>
              <a:rPr lang="en-US" b="1" dirty="0"/>
              <a:t>False</a:t>
            </a:r>
            <a:r>
              <a:rPr lang="en-US" dirty="0"/>
              <a:t> (the first letter always capitalized), and can also be expressed as an expression: </a:t>
            </a:r>
            <a:r>
              <a:rPr lang="en-US" b="1" dirty="0"/>
              <a:t>x &lt; 10</a:t>
            </a:r>
            <a:r>
              <a:rPr lang="en-US" dirty="0"/>
              <a:t>, </a:t>
            </a:r>
            <a:r>
              <a:rPr lang="en-US" b="1" dirty="0"/>
              <a:t>x == y</a:t>
            </a:r>
            <a:r>
              <a:rPr lang="en-US" dirty="0"/>
              <a:t>, </a:t>
            </a:r>
            <a:r>
              <a:rPr lang="en-US" b="1" dirty="0"/>
              <a:t>3.5 in GPA</a:t>
            </a:r>
            <a:r>
              <a:rPr lang="en-US" dirty="0"/>
              <a:t>, etc.</a:t>
            </a:r>
          </a:p>
        </p:txBody>
      </p:sp>
    </p:spTree>
    <p:extLst>
      <p:ext uri="{BB962C8B-B14F-4D97-AF65-F5344CB8AC3E}">
        <p14:creationId xmlns:p14="http://schemas.microsoft.com/office/powerpoint/2010/main" val="285110489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227</TotalTime>
  <Words>3094</Words>
  <Application>Microsoft Office PowerPoint</Application>
  <PresentationFormat>Widescreen</PresentationFormat>
  <Paragraphs>270</Paragraphs>
  <Slides>42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Aptos</vt:lpstr>
      <vt:lpstr>Arial</vt:lpstr>
      <vt:lpstr>Consolas</vt:lpstr>
      <vt:lpstr>Tahoma</vt:lpstr>
      <vt:lpstr>1_Office Theme</vt:lpstr>
      <vt:lpstr>CSE 1321 Module 2</vt:lpstr>
      <vt:lpstr>Topics</vt:lpstr>
      <vt:lpstr>Module 2: Flow of Control</vt:lpstr>
      <vt:lpstr>Flow of Control</vt:lpstr>
      <vt:lpstr>Flow of Control: Selection Statements</vt:lpstr>
      <vt:lpstr>Flow of Control: Selection Structure Flowchart Example</vt:lpstr>
      <vt:lpstr>Module 2: Boolean</vt:lpstr>
      <vt:lpstr>Boolean</vt:lpstr>
      <vt:lpstr>Boolean: Boolean Values</vt:lpstr>
      <vt:lpstr>Boolean: Operators</vt:lpstr>
      <vt:lpstr>Boolean: Operators – Comparison Operators</vt:lpstr>
      <vt:lpstr>Boolean: Operators – Comparison Operators Code Example</vt:lpstr>
      <vt:lpstr>Boolean: Operators – Logical Operators</vt:lpstr>
      <vt:lpstr>Boolean: Operators – Logical Operators: NOT</vt:lpstr>
      <vt:lpstr>Boolean: Operators – Logical Operators: AND</vt:lpstr>
      <vt:lpstr>Boolean: Operators – Logical Operators: OR</vt:lpstr>
      <vt:lpstr>Boolean: Order of Precedence</vt:lpstr>
      <vt:lpstr>Boolean: Boolean Expression Example</vt:lpstr>
      <vt:lpstr>Module 2: IF Statement</vt:lpstr>
      <vt:lpstr>IF Statement</vt:lpstr>
      <vt:lpstr>IF Statement: IF statement syntax</vt:lpstr>
      <vt:lpstr>IF Statement: IF statement syntax Code Example</vt:lpstr>
      <vt:lpstr>IF Statement: ELIF Statement</vt:lpstr>
      <vt:lpstr>IF Statement: ELIF Statement Code Example 1</vt:lpstr>
      <vt:lpstr>IF Statement: ELIF Statement Code Example 2</vt:lpstr>
      <vt:lpstr>IF Statement: ELSE statement</vt:lpstr>
      <vt:lpstr>IF Statement: IF, ELIF, ELSE Code Example</vt:lpstr>
      <vt:lpstr>IF Statements: IF/ELIF/ELSE vs IF IF IF</vt:lpstr>
      <vt:lpstr>IF Statements: IF/ELIF/ELSE vs IF IF IF Example Code</vt:lpstr>
      <vt:lpstr>IF Statements: Nesting</vt:lpstr>
      <vt:lpstr>IF Statements: Nesting Code Example</vt:lpstr>
      <vt:lpstr>Module 2: Match Statements</vt:lpstr>
      <vt:lpstr>MATCH Statements</vt:lpstr>
      <vt:lpstr>MATCH Statements: MATCH Statement Syntax</vt:lpstr>
      <vt:lpstr>MATCH Statements: MATCH Statement Syntax Code Example 1</vt:lpstr>
      <vt:lpstr>MATCH Statements: MATCH Statement Syntax Code Example 2</vt:lpstr>
      <vt:lpstr>MATCH Statements: MATCH Statement Syntax Code Example 3</vt:lpstr>
      <vt:lpstr>MATCH Statements: Default Case</vt:lpstr>
      <vt:lpstr>MATCH Statements: Default Case Code Example</vt:lpstr>
      <vt:lpstr>MATCH Statements: Data types</vt:lpstr>
      <vt:lpstr>MATCH Statements: Nesting</vt:lpstr>
      <vt:lpstr>MATCH Statements: Nesting Code 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Eun Sik Kim</dc:creator>
  <cp:lastModifiedBy>Eun Sik Kim</cp:lastModifiedBy>
  <cp:revision>1</cp:revision>
  <dcterms:created xsi:type="dcterms:W3CDTF">2026-04-22T18:07:46Z</dcterms:created>
  <dcterms:modified xsi:type="dcterms:W3CDTF">2026-04-22T21:55:03Z</dcterms:modified>
</cp:coreProperties>
</file>