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3" r:id="rId18"/>
    <p:sldId id="274" r:id="rId19"/>
    <p:sldId id="275" r:id="rId20"/>
    <p:sldId id="278" r:id="rId21"/>
    <p:sldId id="276" r:id="rId22"/>
    <p:sldId id="277"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3"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91857B-2A12-43E7-B25C-DC3EF25F8A58}" v="46" dt="2026-04-23T00:18:24.4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88" d="100"/>
          <a:sy n="188" d="100"/>
        </p:scale>
        <p:origin x="514" y="13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un Sik Kim" userId="bcacccfb-5b99-4a48-9177-2a3e26ed3d66" providerId="ADAL" clId="{485F4389-DBC3-4BEC-B436-6BB95A1F8494}"/>
    <pc:docChg chg="undo custSel addSld delSld modSld sldOrd delMainMaster modMainMaster">
      <pc:chgData name="Eun Sik Kim" userId="bcacccfb-5b99-4a48-9177-2a3e26ed3d66" providerId="ADAL" clId="{485F4389-DBC3-4BEC-B436-6BB95A1F8494}" dt="2026-04-23T00:19:11.195" v="9624" actId="1076"/>
      <pc:docMkLst>
        <pc:docMk/>
      </pc:docMkLst>
      <pc:sldChg chg="modSp new mod">
        <pc:chgData name="Eun Sik Kim" userId="bcacccfb-5b99-4a48-9177-2a3e26ed3d66" providerId="ADAL" clId="{485F4389-DBC3-4BEC-B436-6BB95A1F8494}" dt="2026-04-22T21:30:44.111" v="45" actId="20577"/>
        <pc:sldMkLst>
          <pc:docMk/>
          <pc:sldMk cId="2694748991" sldId="256"/>
        </pc:sldMkLst>
        <pc:spChg chg="mod">
          <ac:chgData name="Eun Sik Kim" userId="bcacccfb-5b99-4a48-9177-2a3e26ed3d66" providerId="ADAL" clId="{485F4389-DBC3-4BEC-B436-6BB95A1F8494}" dt="2026-04-22T21:30:38.913" v="20" actId="20577"/>
          <ac:spMkLst>
            <pc:docMk/>
            <pc:sldMk cId="2694748991" sldId="256"/>
            <ac:spMk id="2" creationId="{D38AF461-7FB9-A4B0-8D77-207759F28F10}"/>
          </ac:spMkLst>
        </pc:spChg>
        <pc:spChg chg="mod">
          <ac:chgData name="Eun Sik Kim" userId="bcacccfb-5b99-4a48-9177-2a3e26ed3d66" providerId="ADAL" clId="{485F4389-DBC3-4BEC-B436-6BB95A1F8494}" dt="2026-04-22T21:30:44.111" v="45" actId="20577"/>
          <ac:spMkLst>
            <pc:docMk/>
            <pc:sldMk cId="2694748991" sldId="256"/>
            <ac:spMk id="3" creationId="{36FCF485-52B0-30D5-FD94-A009F22B5241}"/>
          </ac:spMkLst>
        </pc:spChg>
      </pc:sldChg>
      <pc:sldChg chg="modSp new mod">
        <pc:chgData name="Eun Sik Kim" userId="bcacccfb-5b99-4a48-9177-2a3e26ed3d66" providerId="ADAL" clId="{485F4389-DBC3-4BEC-B436-6BB95A1F8494}" dt="2026-04-22T23:30:39.211" v="5445" actId="20577"/>
        <pc:sldMkLst>
          <pc:docMk/>
          <pc:sldMk cId="3624258047" sldId="257"/>
        </pc:sldMkLst>
        <pc:spChg chg="mod">
          <ac:chgData name="Eun Sik Kim" userId="bcacccfb-5b99-4a48-9177-2a3e26ed3d66" providerId="ADAL" clId="{485F4389-DBC3-4BEC-B436-6BB95A1F8494}" dt="2026-04-22T21:32:40.155" v="52" actId="20577"/>
          <ac:spMkLst>
            <pc:docMk/>
            <pc:sldMk cId="3624258047" sldId="257"/>
            <ac:spMk id="2" creationId="{853DFCB4-0A57-12AF-540A-5D1F7A020426}"/>
          </ac:spMkLst>
        </pc:spChg>
        <pc:spChg chg="mod">
          <ac:chgData name="Eun Sik Kim" userId="bcacccfb-5b99-4a48-9177-2a3e26ed3d66" providerId="ADAL" clId="{485F4389-DBC3-4BEC-B436-6BB95A1F8494}" dt="2026-04-22T23:30:39.211" v="5445" actId="20577"/>
          <ac:spMkLst>
            <pc:docMk/>
            <pc:sldMk cId="3624258047" sldId="257"/>
            <ac:spMk id="3" creationId="{55403650-3732-3D14-FF33-BA317310C350}"/>
          </ac:spMkLst>
        </pc:spChg>
      </pc:sldChg>
      <pc:sldChg chg="modSp new mod">
        <pc:chgData name="Eun Sik Kim" userId="bcacccfb-5b99-4a48-9177-2a3e26ed3d66" providerId="ADAL" clId="{485F4389-DBC3-4BEC-B436-6BB95A1F8494}" dt="2026-04-22T21:53:38.670" v="745" actId="27636"/>
        <pc:sldMkLst>
          <pc:docMk/>
          <pc:sldMk cId="663288203" sldId="258"/>
        </pc:sldMkLst>
        <pc:spChg chg="mod">
          <ac:chgData name="Eun Sik Kim" userId="bcacccfb-5b99-4a48-9177-2a3e26ed3d66" providerId="ADAL" clId="{485F4389-DBC3-4BEC-B436-6BB95A1F8494}" dt="2026-04-22T21:50:18.717" v="200" actId="20577"/>
          <ac:spMkLst>
            <pc:docMk/>
            <pc:sldMk cId="663288203" sldId="258"/>
            <ac:spMk id="2" creationId="{ABEBB39E-1F09-CC7C-CF65-55B05F0CF5FD}"/>
          </ac:spMkLst>
        </pc:spChg>
        <pc:spChg chg="mod">
          <ac:chgData name="Eun Sik Kim" userId="bcacccfb-5b99-4a48-9177-2a3e26ed3d66" providerId="ADAL" clId="{485F4389-DBC3-4BEC-B436-6BB95A1F8494}" dt="2026-04-22T21:53:38.670" v="745" actId="27636"/>
          <ac:spMkLst>
            <pc:docMk/>
            <pc:sldMk cId="663288203" sldId="258"/>
            <ac:spMk id="3" creationId="{93659B96-B1E6-902D-707D-237BC4BD29E2}"/>
          </ac:spMkLst>
        </pc:spChg>
      </pc:sldChg>
      <pc:sldChg chg="addSp delSp modSp new del mod">
        <pc:chgData name="Eun Sik Kim" userId="bcacccfb-5b99-4a48-9177-2a3e26ed3d66" providerId="ADAL" clId="{485F4389-DBC3-4BEC-B436-6BB95A1F8494}" dt="2026-04-22T21:58:11.978" v="947" actId="47"/>
        <pc:sldMkLst>
          <pc:docMk/>
          <pc:sldMk cId="487585744" sldId="259"/>
        </pc:sldMkLst>
        <pc:spChg chg="mod">
          <ac:chgData name="Eun Sik Kim" userId="bcacccfb-5b99-4a48-9177-2a3e26ed3d66" providerId="ADAL" clId="{485F4389-DBC3-4BEC-B436-6BB95A1F8494}" dt="2026-04-22T21:54:52.913" v="844" actId="404"/>
          <ac:spMkLst>
            <pc:docMk/>
            <pc:sldMk cId="487585744" sldId="259"/>
            <ac:spMk id="2" creationId="{9AFF99FA-4777-4D86-4D8B-7A52CF3ECD94}"/>
          </ac:spMkLst>
        </pc:spChg>
        <pc:spChg chg="del">
          <ac:chgData name="Eun Sik Kim" userId="bcacccfb-5b99-4a48-9177-2a3e26ed3d66" providerId="ADAL" clId="{485F4389-DBC3-4BEC-B436-6BB95A1F8494}" dt="2026-04-22T21:55:00.977" v="845" actId="478"/>
          <ac:spMkLst>
            <pc:docMk/>
            <pc:sldMk cId="487585744" sldId="259"/>
            <ac:spMk id="4" creationId="{E6A77818-5A83-FEF3-1671-AEAE846434C7}"/>
          </ac:spMkLst>
        </pc:spChg>
        <pc:spChg chg="mod">
          <ac:chgData name="Eun Sik Kim" userId="bcacccfb-5b99-4a48-9177-2a3e26ed3d66" providerId="ADAL" clId="{485F4389-DBC3-4BEC-B436-6BB95A1F8494}" dt="2026-04-22T21:55:04.173" v="846"/>
          <ac:spMkLst>
            <pc:docMk/>
            <pc:sldMk cId="487585744" sldId="259"/>
            <ac:spMk id="6" creationId="{34C3CB1C-D242-80FF-6727-AFB67B03A5C7}"/>
          </ac:spMkLst>
        </pc:spChg>
        <pc:spChg chg="mod">
          <ac:chgData name="Eun Sik Kim" userId="bcacccfb-5b99-4a48-9177-2a3e26ed3d66" providerId="ADAL" clId="{485F4389-DBC3-4BEC-B436-6BB95A1F8494}" dt="2026-04-22T21:55:04.173" v="846"/>
          <ac:spMkLst>
            <pc:docMk/>
            <pc:sldMk cId="487585744" sldId="259"/>
            <ac:spMk id="7" creationId="{2765346D-B6EF-7F8E-423B-66CE5A06B926}"/>
          </ac:spMkLst>
        </pc:spChg>
        <pc:spChg chg="mod">
          <ac:chgData name="Eun Sik Kim" userId="bcacccfb-5b99-4a48-9177-2a3e26ed3d66" providerId="ADAL" clId="{485F4389-DBC3-4BEC-B436-6BB95A1F8494}" dt="2026-04-22T21:55:04.173" v="846"/>
          <ac:spMkLst>
            <pc:docMk/>
            <pc:sldMk cId="487585744" sldId="259"/>
            <ac:spMk id="8" creationId="{34CC38F8-3368-F65E-C312-E2D9EFCD462A}"/>
          </ac:spMkLst>
        </pc:spChg>
        <pc:spChg chg="mod">
          <ac:chgData name="Eun Sik Kim" userId="bcacccfb-5b99-4a48-9177-2a3e26ed3d66" providerId="ADAL" clId="{485F4389-DBC3-4BEC-B436-6BB95A1F8494}" dt="2026-04-22T21:55:04.173" v="846"/>
          <ac:spMkLst>
            <pc:docMk/>
            <pc:sldMk cId="487585744" sldId="259"/>
            <ac:spMk id="9" creationId="{BA2F9BD6-1A4F-B587-2BCD-5662033315AA}"/>
          </ac:spMkLst>
        </pc:spChg>
        <pc:spChg chg="mod">
          <ac:chgData name="Eun Sik Kim" userId="bcacccfb-5b99-4a48-9177-2a3e26ed3d66" providerId="ADAL" clId="{485F4389-DBC3-4BEC-B436-6BB95A1F8494}" dt="2026-04-22T21:55:04.173" v="846"/>
          <ac:spMkLst>
            <pc:docMk/>
            <pc:sldMk cId="487585744" sldId="259"/>
            <ac:spMk id="13" creationId="{90E97EFA-A763-2469-E04D-6E57E5E67512}"/>
          </ac:spMkLst>
        </pc:spChg>
        <pc:spChg chg="mod">
          <ac:chgData name="Eun Sik Kim" userId="bcacccfb-5b99-4a48-9177-2a3e26ed3d66" providerId="ADAL" clId="{485F4389-DBC3-4BEC-B436-6BB95A1F8494}" dt="2026-04-22T21:55:04.173" v="846"/>
          <ac:spMkLst>
            <pc:docMk/>
            <pc:sldMk cId="487585744" sldId="259"/>
            <ac:spMk id="14" creationId="{FA6853A9-D36D-5A98-E9E2-959D2FABC06E}"/>
          </ac:spMkLst>
        </pc:spChg>
        <pc:spChg chg="mod">
          <ac:chgData name="Eun Sik Kim" userId="bcacccfb-5b99-4a48-9177-2a3e26ed3d66" providerId="ADAL" clId="{485F4389-DBC3-4BEC-B436-6BB95A1F8494}" dt="2026-04-22T21:55:04.173" v="846"/>
          <ac:spMkLst>
            <pc:docMk/>
            <pc:sldMk cId="487585744" sldId="259"/>
            <ac:spMk id="15" creationId="{4AC74949-C053-A247-3C71-7CCEA5EBA729}"/>
          </ac:spMkLst>
        </pc:spChg>
        <pc:spChg chg="add mod">
          <ac:chgData name="Eun Sik Kim" userId="bcacccfb-5b99-4a48-9177-2a3e26ed3d66" providerId="ADAL" clId="{485F4389-DBC3-4BEC-B436-6BB95A1F8494}" dt="2026-04-22T21:57:16.017" v="946" actId="20577"/>
          <ac:spMkLst>
            <pc:docMk/>
            <pc:sldMk cId="487585744" sldId="259"/>
            <ac:spMk id="16" creationId="{9C5D841D-8674-F0C7-2DDF-562881C0F26F}"/>
          </ac:spMkLst>
        </pc:spChg>
        <pc:grpChg chg="add mod">
          <ac:chgData name="Eun Sik Kim" userId="bcacccfb-5b99-4a48-9177-2a3e26ed3d66" providerId="ADAL" clId="{485F4389-DBC3-4BEC-B436-6BB95A1F8494}" dt="2026-04-22T21:55:04.173" v="846"/>
          <ac:grpSpMkLst>
            <pc:docMk/>
            <pc:sldMk cId="487585744" sldId="259"/>
            <ac:grpSpMk id="5" creationId="{6F5688DD-D443-725E-6471-E22D3CD4FAA3}"/>
          </ac:grpSpMkLst>
        </pc:grpChg>
        <pc:cxnChg chg="mod">
          <ac:chgData name="Eun Sik Kim" userId="bcacccfb-5b99-4a48-9177-2a3e26ed3d66" providerId="ADAL" clId="{485F4389-DBC3-4BEC-B436-6BB95A1F8494}" dt="2026-04-22T21:55:04.173" v="846"/>
          <ac:cxnSpMkLst>
            <pc:docMk/>
            <pc:sldMk cId="487585744" sldId="259"/>
            <ac:cxnSpMk id="10" creationId="{A0059A95-7561-042B-3782-4A127EFF642F}"/>
          </ac:cxnSpMkLst>
        </pc:cxnChg>
        <pc:cxnChg chg="mod">
          <ac:chgData name="Eun Sik Kim" userId="bcacccfb-5b99-4a48-9177-2a3e26ed3d66" providerId="ADAL" clId="{485F4389-DBC3-4BEC-B436-6BB95A1F8494}" dt="2026-04-22T21:55:04.173" v="846"/>
          <ac:cxnSpMkLst>
            <pc:docMk/>
            <pc:sldMk cId="487585744" sldId="259"/>
            <ac:cxnSpMk id="12" creationId="{CFE39268-5A78-2880-5B40-F33AC9167220}"/>
          </ac:cxnSpMkLst>
        </pc:cxnChg>
      </pc:sldChg>
      <pc:sldChg chg="new del">
        <pc:chgData name="Eun Sik Kim" userId="bcacccfb-5b99-4a48-9177-2a3e26ed3d66" providerId="ADAL" clId="{485F4389-DBC3-4BEC-B436-6BB95A1F8494}" dt="2026-04-22T21:54:34.706" v="778" actId="680"/>
        <pc:sldMkLst>
          <pc:docMk/>
          <pc:sldMk cId="1786144511" sldId="259"/>
        </pc:sldMkLst>
      </pc:sldChg>
      <pc:sldChg chg="modSp new mod ord">
        <pc:chgData name="Eun Sik Kim" userId="bcacccfb-5b99-4a48-9177-2a3e26ed3d66" providerId="ADAL" clId="{485F4389-DBC3-4BEC-B436-6BB95A1F8494}" dt="2026-04-22T21:58:32.122" v="1008" actId="20577"/>
        <pc:sldMkLst>
          <pc:docMk/>
          <pc:sldMk cId="3418702492" sldId="259"/>
        </pc:sldMkLst>
        <pc:spChg chg="mod">
          <ac:chgData name="Eun Sik Kim" userId="bcacccfb-5b99-4a48-9177-2a3e26ed3d66" providerId="ADAL" clId="{485F4389-DBC3-4BEC-B436-6BB95A1F8494}" dt="2026-04-22T21:58:32.122" v="1008" actId="20577"/>
          <ac:spMkLst>
            <pc:docMk/>
            <pc:sldMk cId="3418702492" sldId="259"/>
            <ac:spMk id="2" creationId="{A729EF0E-CB43-D2D8-9EBD-A4BF724F8680}"/>
          </ac:spMkLst>
        </pc:spChg>
      </pc:sldChg>
      <pc:sldChg chg="add">
        <pc:chgData name="Eun Sik Kim" userId="bcacccfb-5b99-4a48-9177-2a3e26ed3d66" providerId="ADAL" clId="{485F4389-DBC3-4BEC-B436-6BB95A1F8494}" dt="2026-04-22T21:58:27.134" v="991"/>
        <pc:sldMkLst>
          <pc:docMk/>
          <pc:sldMk cId="3287896416" sldId="260"/>
        </pc:sldMkLst>
      </pc:sldChg>
      <pc:sldChg chg="modSp new mod">
        <pc:chgData name="Eun Sik Kim" userId="bcacccfb-5b99-4a48-9177-2a3e26ed3d66" providerId="ADAL" clId="{485F4389-DBC3-4BEC-B436-6BB95A1F8494}" dt="2026-04-22T22:00:09.805" v="1301" actId="20577"/>
        <pc:sldMkLst>
          <pc:docMk/>
          <pc:sldMk cId="1907605223" sldId="261"/>
        </pc:sldMkLst>
        <pc:spChg chg="mod">
          <ac:chgData name="Eun Sik Kim" userId="bcacccfb-5b99-4a48-9177-2a3e26ed3d66" providerId="ADAL" clId="{485F4389-DBC3-4BEC-B436-6BB95A1F8494}" dt="2026-04-22T21:58:43.224" v="1043" actId="20577"/>
          <ac:spMkLst>
            <pc:docMk/>
            <pc:sldMk cId="1907605223" sldId="261"/>
            <ac:spMk id="2" creationId="{21A8455A-C9ED-9265-3264-BE4067E90A1F}"/>
          </ac:spMkLst>
        </pc:spChg>
        <pc:spChg chg="mod">
          <ac:chgData name="Eun Sik Kim" userId="bcacccfb-5b99-4a48-9177-2a3e26ed3d66" providerId="ADAL" clId="{485F4389-DBC3-4BEC-B436-6BB95A1F8494}" dt="2026-04-22T22:00:09.805" v="1301" actId="20577"/>
          <ac:spMkLst>
            <pc:docMk/>
            <pc:sldMk cId="1907605223" sldId="261"/>
            <ac:spMk id="3" creationId="{B1952927-9F16-C9DA-787A-CD5AC6A1A1B0}"/>
          </ac:spMkLst>
        </pc:spChg>
      </pc:sldChg>
      <pc:sldChg chg="modSp new mod">
        <pc:chgData name="Eun Sik Kim" userId="bcacccfb-5b99-4a48-9177-2a3e26ed3d66" providerId="ADAL" clId="{485F4389-DBC3-4BEC-B436-6BB95A1F8494}" dt="2026-04-22T22:01:04.716" v="1341" actId="20577"/>
        <pc:sldMkLst>
          <pc:docMk/>
          <pc:sldMk cId="2498757576" sldId="262"/>
        </pc:sldMkLst>
        <pc:spChg chg="mod">
          <ac:chgData name="Eun Sik Kim" userId="bcacccfb-5b99-4a48-9177-2a3e26ed3d66" providerId="ADAL" clId="{485F4389-DBC3-4BEC-B436-6BB95A1F8494}" dt="2026-04-22T22:01:04.716" v="1341" actId="20577"/>
          <ac:spMkLst>
            <pc:docMk/>
            <pc:sldMk cId="2498757576" sldId="262"/>
            <ac:spMk id="2" creationId="{52CEF270-9C6B-52E5-FE99-4A37093765B4}"/>
          </ac:spMkLst>
        </pc:spChg>
      </pc:sldChg>
      <pc:sldChg chg="modSp new mod">
        <pc:chgData name="Eun Sik Kim" userId="bcacccfb-5b99-4a48-9177-2a3e26ed3d66" providerId="ADAL" clId="{485F4389-DBC3-4BEC-B436-6BB95A1F8494}" dt="2026-04-22T22:10:08.890" v="2144" actId="27636"/>
        <pc:sldMkLst>
          <pc:docMk/>
          <pc:sldMk cId="1863132264" sldId="263"/>
        </pc:sldMkLst>
        <pc:spChg chg="mod">
          <ac:chgData name="Eun Sik Kim" userId="bcacccfb-5b99-4a48-9177-2a3e26ed3d66" providerId="ADAL" clId="{485F4389-DBC3-4BEC-B436-6BB95A1F8494}" dt="2026-04-22T22:01:06.260" v="1342" actId="20577"/>
          <ac:spMkLst>
            <pc:docMk/>
            <pc:sldMk cId="1863132264" sldId="263"/>
            <ac:spMk id="2" creationId="{2ABB284E-E418-099A-5632-E7391F070F0B}"/>
          </ac:spMkLst>
        </pc:spChg>
        <pc:spChg chg="mod">
          <ac:chgData name="Eun Sik Kim" userId="bcacccfb-5b99-4a48-9177-2a3e26ed3d66" providerId="ADAL" clId="{485F4389-DBC3-4BEC-B436-6BB95A1F8494}" dt="2026-04-22T22:10:08.890" v="2144" actId="27636"/>
          <ac:spMkLst>
            <pc:docMk/>
            <pc:sldMk cId="1863132264" sldId="263"/>
            <ac:spMk id="3" creationId="{7AFD96DF-C8CB-DF94-7CF3-75884D036AF7}"/>
          </ac:spMkLst>
        </pc:spChg>
      </pc:sldChg>
      <pc:sldChg chg="modSp add mod">
        <pc:chgData name="Eun Sik Kim" userId="bcacccfb-5b99-4a48-9177-2a3e26ed3d66" providerId="ADAL" clId="{485F4389-DBC3-4BEC-B436-6BB95A1F8494}" dt="2026-04-22T22:10:15.714" v="2149"/>
        <pc:sldMkLst>
          <pc:docMk/>
          <pc:sldMk cId="1846586161" sldId="264"/>
        </pc:sldMkLst>
        <pc:spChg chg="mod">
          <ac:chgData name="Eun Sik Kim" userId="bcacccfb-5b99-4a48-9177-2a3e26ed3d66" providerId="ADAL" clId="{485F4389-DBC3-4BEC-B436-6BB95A1F8494}" dt="2026-04-22T22:09:55.504" v="2140" actId="20577"/>
          <ac:spMkLst>
            <pc:docMk/>
            <pc:sldMk cId="1846586161" sldId="264"/>
            <ac:spMk id="2" creationId="{04DA2406-EE39-1B43-0F1B-8B1C7AC367AA}"/>
          </ac:spMkLst>
        </pc:spChg>
        <pc:spChg chg="mod">
          <ac:chgData name="Eun Sik Kim" userId="bcacccfb-5b99-4a48-9177-2a3e26ed3d66" providerId="ADAL" clId="{485F4389-DBC3-4BEC-B436-6BB95A1F8494}" dt="2026-04-22T22:10:15.714" v="2149"/>
          <ac:spMkLst>
            <pc:docMk/>
            <pc:sldMk cId="1846586161" sldId="264"/>
            <ac:spMk id="3" creationId="{8DFCA854-8628-33D2-DDE2-83035CA1FFAD}"/>
          </ac:spMkLst>
        </pc:spChg>
      </pc:sldChg>
      <pc:sldChg chg="add del">
        <pc:chgData name="Eun Sik Kim" userId="bcacccfb-5b99-4a48-9177-2a3e26ed3d66" providerId="ADAL" clId="{485F4389-DBC3-4BEC-B436-6BB95A1F8494}" dt="2026-04-22T22:09:28.931" v="2115" actId="47"/>
        <pc:sldMkLst>
          <pc:docMk/>
          <pc:sldMk cId="2171971326" sldId="264"/>
        </pc:sldMkLst>
      </pc:sldChg>
      <pc:sldChg chg="modSp new mod">
        <pc:chgData name="Eun Sik Kim" userId="bcacccfb-5b99-4a48-9177-2a3e26ed3d66" providerId="ADAL" clId="{485F4389-DBC3-4BEC-B436-6BB95A1F8494}" dt="2026-04-22T22:16:37.886" v="2681" actId="27636"/>
        <pc:sldMkLst>
          <pc:docMk/>
          <pc:sldMk cId="3389443371" sldId="265"/>
        </pc:sldMkLst>
        <pc:spChg chg="mod">
          <ac:chgData name="Eun Sik Kim" userId="bcacccfb-5b99-4a48-9177-2a3e26ed3d66" providerId="ADAL" clId="{485F4389-DBC3-4BEC-B436-6BB95A1F8494}" dt="2026-04-22T22:11:20.421" v="2188" actId="20577"/>
          <ac:spMkLst>
            <pc:docMk/>
            <pc:sldMk cId="3389443371" sldId="265"/>
            <ac:spMk id="2" creationId="{582920AA-DCAB-D255-86A8-982C755FC381}"/>
          </ac:spMkLst>
        </pc:spChg>
        <pc:spChg chg="mod">
          <ac:chgData name="Eun Sik Kim" userId="bcacccfb-5b99-4a48-9177-2a3e26ed3d66" providerId="ADAL" clId="{485F4389-DBC3-4BEC-B436-6BB95A1F8494}" dt="2026-04-22T22:16:37.886" v="2681" actId="27636"/>
          <ac:spMkLst>
            <pc:docMk/>
            <pc:sldMk cId="3389443371" sldId="265"/>
            <ac:spMk id="3" creationId="{13C0716C-758D-5D85-5D47-7BB8C0BC6D7E}"/>
          </ac:spMkLst>
        </pc:spChg>
        <pc:spChg chg="mod">
          <ac:chgData name="Eun Sik Kim" userId="bcacccfb-5b99-4a48-9177-2a3e26ed3d66" providerId="ADAL" clId="{485F4389-DBC3-4BEC-B436-6BB95A1F8494}" dt="2026-04-22T22:15:39.833" v="2470" actId="403"/>
          <ac:spMkLst>
            <pc:docMk/>
            <pc:sldMk cId="3389443371" sldId="265"/>
            <ac:spMk id="4" creationId="{04F93247-E2F0-D1E5-2DB3-3EB9CEF0DF9F}"/>
          </ac:spMkLst>
        </pc:spChg>
      </pc:sldChg>
      <pc:sldChg chg="modSp new mod">
        <pc:chgData name="Eun Sik Kim" userId="bcacccfb-5b99-4a48-9177-2a3e26ed3d66" providerId="ADAL" clId="{485F4389-DBC3-4BEC-B436-6BB95A1F8494}" dt="2026-04-22T22:18:16.232" v="2978" actId="20577"/>
        <pc:sldMkLst>
          <pc:docMk/>
          <pc:sldMk cId="2059518365" sldId="266"/>
        </pc:sldMkLst>
        <pc:spChg chg="mod">
          <ac:chgData name="Eun Sik Kim" userId="bcacccfb-5b99-4a48-9177-2a3e26ed3d66" providerId="ADAL" clId="{485F4389-DBC3-4BEC-B436-6BB95A1F8494}" dt="2026-04-22T22:18:16.232" v="2978" actId="20577"/>
          <ac:spMkLst>
            <pc:docMk/>
            <pc:sldMk cId="2059518365" sldId="266"/>
            <ac:spMk id="2" creationId="{1FB1AAE5-6EFF-7F19-376E-4EE2CDD83D22}"/>
          </ac:spMkLst>
        </pc:spChg>
        <pc:spChg chg="mod">
          <ac:chgData name="Eun Sik Kim" userId="bcacccfb-5b99-4a48-9177-2a3e26ed3d66" providerId="ADAL" clId="{485F4389-DBC3-4BEC-B436-6BB95A1F8494}" dt="2026-04-22T22:17:02.221" v="2702" actId="403"/>
          <ac:spMkLst>
            <pc:docMk/>
            <pc:sldMk cId="2059518365" sldId="266"/>
            <ac:spMk id="3" creationId="{D1DD4846-AE59-0756-0707-2F6FB4564C89}"/>
          </ac:spMkLst>
        </pc:spChg>
        <pc:spChg chg="mod">
          <ac:chgData name="Eun Sik Kim" userId="bcacccfb-5b99-4a48-9177-2a3e26ed3d66" providerId="ADAL" clId="{485F4389-DBC3-4BEC-B436-6BB95A1F8494}" dt="2026-04-22T22:16:58.400" v="2699" actId="27636"/>
          <ac:spMkLst>
            <pc:docMk/>
            <pc:sldMk cId="2059518365" sldId="266"/>
            <ac:spMk id="4" creationId="{3F4FA735-A006-5BE4-4B8E-5CD0395E7BC9}"/>
          </ac:spMkLst>
        </pc:spChg>
        <pc:spChg chg="mod">
          <ac:chgData name="Eun Sik Kim" userId="bcacccfb-5b99-4a48-9177-2a3e26ed3d66" providerId="ADAL" clId="{485F4389-DBC3-4BEC-B436-6BB95A1F8494}" dt="2026-04-22T22:18:10.341" v="2976" actId="27636"/>
          <ac:spMkLst>
            <pc:docMk/>
            <pc:sldMk cId="2059518365" sldId="266"/>
            <ac:spMk id="5" creationId="{DBFAFAB5-D543-5997-351A-6E1EEB5D3F94}"/>
          </ac:spMkLst>
        </pc:spChg>
      </pc:sldChg>
      <pc:sldChg chg="modSp add mod">
        <pc:chgData name="Eun Sik Kim" userId="bcacccfb-5b99-4a48-9177-2a3e26ed3d66" providerId="ADAL" clId="{485F4389-DBC3-4BEC-B436-6BB95A1F8494}" dt="2026-04-22T22:19:43.941" v="3299" actId="20577"/>
        <pc:sldMkLst>
          <pc:docMk/>
          <pc:sldMk cId="1275167842" sldId="267"/>
        </pc:sldMkLst>
        <pc:spChg chg="mod">
          <ac:chgData name="Eun Sik Kim" userId="bcacccfb-5b99-4a48-9177-2a3e26ed3d66" providerId="ADAL" clId="{485F4389-DBC3-4BEC-B436-6BB95A1F8494}" dt="2026-04-22T22:18:21.055" v="2980" actId="20577"/>
          <ac:spMkLst>
            <pc:docMk/>
            <pc:sldMk cId="1275167842" sldId="267"/>
            <ac:spMk id="2" creationId="{52DF4F4A-A8D6-EAD2-F4CE-E1E7CF627961}"/>
          </ac:spMkLst>
        </pc:spChg>
        <pc:spChg chg="mod">
          <ac:chgData name="Eun Sik Kim" userId="bcacccfb-5b99-4a48-9177-2a3e26ed3d66" providerId="ADAL" clId="{485F4389-DBC3-4BEC-B436-6BB95A1F8494}" dt="2026-04-22T22:18:25.316" v="2986" actId="20577"/>
          <ac:spMkLst>
            <pc:docMk/>
            <pc:sldMk cId="1275167842" sldId="267"/>
            <ac:spMk id="3" creationId="{392A3EA8-5FF5-1F49-BF75-7BEB7A594FB9}"/>
          </ac:spMkLst>
        </pc:spChg>
        <pc:spChg chg="mod">
          <ac:chgData name="Eun Sik Kim" userId="bcacccfb-5b99-4a48-9177-2a3e26ed3d66" providerId="ADAL" clId="{485F4389-DBC3-4BEC-B436-6BB95A1F8494}" dt="2026-04-22T22:18:38.226" v="3019" actId="27636"/>
          <ac:spMkLst>
            <pc:docMk/>
            <pc:sldMk cId="1275167842" sldId="267"/>
            <ac:spMk id="4" creationId="{88D711C7-69E0-6987-F991-B97F1474544A}"/>
          </ac:spMkLst>
        </pc:spChg>
        <pc:spChg chg="mod">
          <ac:chgData name="Eun Sik Kim" userId="bcacccfb-5b99-4a48-9177-2a3e26ed3d66" providerId="ADAL" clId="{485F4389-DBC3-4BEC-B436-6BB95A1F8494}" dt="2026-04-22T22:19:43.941" v="3299" actId="20577"/>
          <ac:spMkLst>
            <pc:docMk/>
            <pc:sldMk cId="1275167842" sldId="267"/>
            <ac:spMk id="5" creationId="{AA3954CE-A6CD-951B-52B5-E41FC3966A66}"/>
          </ac:spMkLst>
        </pc:spChg>
      </pc:sldChg>
      <pc:sldChg chg="modSp new mod">
        <pc:chgData name="Eun Sik Kim" userId="bcacccfb-5b99-4a48-9177-2a3e26ed3d66" providerId="ADAL" clId="{485F4389-DBC3-4BEC-B436-6BB95A1F8494}" dt="2026-04-22T22:23:59.758" v="4131" actId="20577"/>
        <pc:sldMkLst>
          <pc:docMk/>
          <pc:sldMk cId="768845818" sldId="268"/>
        </pc:sldMkLst>
        <pc:spChg chg="mod">
          <ac:chgData name="Eun Sik Kim" userId="bcacccfb-5b99-4a48-9177-2a3e26ed3d66" providerId="ADAL" clId="{485F4389-DBC3-4BEC-B436-6BB95A1F8494}" dt="2026-04-22T22:20:08.333" v="3333" actId="20577"/>
          <ac:spMkLst>
            <pc:docMk/>
            <pc:sldMk cId="768845818" sldId="268"/>
            <ac:spMk id="2" creationId="{BBAA16E3-73EB-E6BC-F631-90E0B55B0A56}"/>
          </ac:spMkLst>
        </pc:spChg>
        <pc:spChg chg="mod">
          <ac:chgData name="Eun Sik Kim" userId="bcacccfb-5b99-4a48-9177-2a3e26ed3d66" providerId="ADAL" clId="{485F4389-DBC3-4BEC-B436-6BB95A1F8494}" dt="2026-04-22T22:23:59.758" v="4131" actId="20577"/>
          <ac:spMkLst>
            <pc:docMk/>
            <pc:sldMk cId="768845818" sldId="268"/>
            <ac:spMk id="3" creationId="{DF387355-7664-8628-6623-A20B769E346D}"/>
          </ac:spMkLst>
        </pc:spChg>
      </pc:sldChg>
      <pc:sldChg chg="modSp new mod">
        <pc:chgData name="Eun Sik Kim" userId="bcacccfb-5b99-4a48-9177-2a3e26ed3d66" providerId="ADAL" clId="{485F4389-DBC3-4BEC-B436-6BB95A1F8494}" dt="2026-04-22T22:46:16.427" v="4878" actId="114"/>
        <pc:sldMkLst>
          <pc:docMk/>
          <pc:sldMk cId="1674630699" sldId="269"/>
        </pc:sldMkLst>
        <pc:spChg chg="mod">
          <ac:chgData name="Eun Sik Kim" userId="bcacccfb-5b99-4a48-9177-2a3e26ed3d66" providerId="ADAL" clId="{485F4389-DBC3-4BEC-B436-6BB95A1F8494}" dt="2026-04-22T22:26:33.730" v="4160" actId="20577"/>
          <ac:spMkLst>
            <pc:docMk/>
            <pc:sldMk cId="1674630699" sldId="269"/>
            <ac:spMk id="2" creationId="{1D32E762-B898-3407-DF4F-D59BD592BCFF}"/>
          </ac:spMkLst>
        </pc:spChg>
        <pc:spChg chg="mod">
          <ac:chgData name="Eun Sik Kim" userId="bcacccfb-5b99-4a48-9177-2a3e26ed3d66" providerId="ADAL" clId="{485F4389-DBC3-4BEC-B436-6BB95A1F8494}" dt="2026-04-22T22:46:16.427" v="4878" actId="114"/>
          <ac:spMkLst>
            <pc:docMk/>
            <pc:sldMk cId="1674630699" sldId="269"/>
            <ac:spMk id="3" creationId="{0CFA0622-446A-1F44-D41D-EDD4902C4B61}"/>
          </ac:spMkLst>
        </pc:spChg>
      </pc:sldChg>
      <pc:sldChg chg="modSp new del mod">
        <pc:chgData name="Eun Sik Kim" userId="bcacccfb-5b99-4a48-9177-2a3e26ed3d66" providerId="ADAL" clId="{485F4389-DBC3-4BEC-B436-6BB95A1F8494}" dt="2026-04-22T22:45:07.365" v="4790" actId="47"/>
        <pc:sldMkLst>
          <pc:docMk/>
          <pc:sldMk cId="3208776676" sldId="270"/>
        </pc:sldMkLst>
        <pc:spChg chg="mod">
          <ac:chgData name="Eun Sik Kim" userId="bcacccfb-5b99-4a48-9177-2a3e26ed3d66" providerId="ADAL" clId="{485F4389-DBC3-4BEC-B436-6BB95A1F8494}" dt="2026-04-22T22:41:24.855" v="4414" actId="33524"/>
          <ac:spMkLst>
            <pc:docMk/>
            <pc:sldMk cId="3208776676" sldId="270"/>
            <ac:spMk id="3" creationId="{BFEDAE41-8C46-2336-0CD4-FEFB5B2DAD33}"/>
          </ac:spMkLst>
        </pc:spChg>
        <pc:spChg chg="mod">
          <ac:chgData name="Eun Sik Kim" userId="bcacccfb-5b99-4a48-9177-2a3e26ed3d66" providerId="ADAL" clId="{485F4389-DBC3-4BEC-B436-6BB95A1F8494}" dt="2026-04-22T22:43:41.801" v="4738" actId="20577"/>
          <ac:spMkLst>
            <pc:docMk/>
            <pc:sldMk cId="3208776676" sldId="270"/>
            <ac:spMk id="5" creationId="{F993D3F0-1388-2CBA-F7A6-E866DB55BEBA}"/>
          </ac:spMkLst>
        </pc:spChg>
      </pc:sldChg>
      <pc:sldChg chg="modSp new mod">
        <pc:chgData name="Eun Sik Kim" userId="bcacccfb-5b99-4a48-9177-2a3e26ed3d66" providerId="ADAL" clId="{485F4389-DBC3-4BEC-B436-6BB95A1F8494}" dt="2026-04-22T22:45:01.096" v="4789" actId="20577"/>
        <pc:sldMkLst>
          <pc:docMk/>
          <pc:sldMk cId="1505300153" sldId="271"/>
        </pc:sldMkLst>
        <pc:spChg chg="mod">
          <ac:chgData name="Eun Sik Kim" userId="bcacccfb-5b99-4a48-9177-2a3e26ed3d66" providerId="ADAL" clId="{485F4389-DBC3-4BEC-B436-6BB95A1F8494}" dt="2026-04-22T22:43:59.306" v="4750" actId="20577"/>
          <ac:spMkLst>
            <pc:docMk/>
            <pc:sldMk cId="1505300153" sldId="271"/>
            <ac:spMk id="2" creationId="{7937C440-5E15-1F48-8FEF-16DAC6BB2139}"/>
          </ac:spMkLst>
        </pc:spChg>
        <pc:spChg chg="mod">
          <ac:chgData name="Eun Sik Kim" userId="bcacccfb-5b99-4a48-9177-2a3e26ed3d66" providerId="ADAL" clId="{485F4389-DBC3-4BEC-B436-6BB95A1F8494}" dt="2026-04-22T22:45:01.096" v="4789" actId="20577"/>
          <ac:spMkLst>
            <pc:docMk/>
            <pc:sldMk cId="1505300153" sldId="271"/>
            <ac:spMk id="3" creationId="{828E8A3F-B96A-BFB8-F149-96C9DC351619}"/>
          </ac:spMkLst>
        </pc:spChg>
        <pc:spChg chg="mod">
          <ac:chgData name="Eun Sik Kim" userId="bcacccfb-5b99-4a48-9177-2a3e26ed3d66" providerId="ADAL" clId="{485F4389-DBC3-4BEC-B436-6BB95A1F8494}" dt="2026-04-22T22:44:41.833" v="4788" actId="403"/>
          <ac:spMkLst>
            <pc:docMk/>
            <pc:sldMk cId="1505300153" sldId="271"/>
            <ac:spMk id="4" creationId="{65DD1588-FFFB-4C09-0EED-2CFABB6EFC4C}"/>
          </ac:spMkLst>
        </pc:spChg>
      </pc:sldChg>
      <pc:sldChg chg="new del">
        <pc:chgData name="Eun Sik Kim" userId="bcacccfb-5b99-4a48-9177-2a3e26ed3d66" providerId="ADAL" clId="{485F4389-DBC3-4BEC-B436-6BB95A1F8494}" dt="2026-04-22T22:43:52.068" v="4740" actId="680"/>
        <pc:sldMkLst>
          <pc:docMk/>
          <pc:sldMk cId="3457277432" sldId="271"/>
        </pc:sldMkLst>
      </pc:sldChg>
      <pc:sldChg chg="modSp new mod">
        <pc:chgData name="Eun Sik Kim" userId="bcacccfb-5b99-4a48-9177-2a3e26ed3d66" providerId="ADAL" clId="{485F4389-DBC3-4BEC-B436-6BB95A1F8494}" dt="2026-04-22T23:24:05.043" v="5385" actId="20577"/>
        <pc:sldMkLst>
          <pc:docMk/>
          <pc:sldMk cId="3502750831" sldId="272"/>
        </pc:sldMkLst>
        <pc:spChg chg="mod">
          <ac:chgData name="Eun Sik Kim" userId="bcacccfb-5b99-4a48-9177-2a3e26ed3d66" providerId="ADAL" clId="{485F4389-DBC3-4BEC-B436-6BB95A1F8494}" dt="2026-04-22T22:46:52.771" v="4911" actId="20577"/>
          <ac:spMkLst>
            <pc:docMk/>
            <pc:sldMk cId="3502750831" sldId="272"/>
            <ac:spMk id="2" creationId="{63AACEE2-C94C-DF25-5969-DA7FECDF7A75}"/>
          </ac:spMkLst>
        </pc:spChg>
        <pc:spChg chg="mod">
          <ac:chgData name="Eun Sik Kim" userId="bcacccfb-5b99-4a48-9177-2a3e26ed3d66" providerId="ADAL" clId="{485F4389-DBC3-4BEC-B436-6BB95A1F8494}" dt="2026-04-22T23:24:05.043" v="5385" actId="20577"/>
          <ac:spMkLst>
            <pc:docMk/>
            <pc:sldMk cId="3502750831" sldId="272"/>
            <ac:spMk id="3" creationId="{C9CBB8EA-9C08-4795-30AB-180949B0BF3D}"/>
          </ac:spMkLst>
        </pc:spChg>
      </pc:sldChg>
      <pc:sldChg chg="delSp modSp new mod">
        <pc:chgData name="Eun Sik Kim" userId="bcacccfb-5b99-4a48-9177-2a3e26ed3d66" providerId="ADAL" clId="{485F4389-DBC3-4BEC-B436-6BB95A1F8494}" dt="2026-04-22T23:29:56.685" v="5431" actId="20577"/>
        <pc:sldMkLst>
          <pc:docMk/>
          <pc:sldMk cId="350130515" sldId="273"/>
        </pc:sldMkLst>
        <pc:spChg chg="mod">
          <ac:chgData name="Eun Sik Kim" userId="bcacccfb-5b99-4a48-9177-2a3e26ed3d66" providerId="ADAL" clId="{485F4389-DBC3-4BEC-B436-6BB95A1F8494}" dt="2026-04-22T23:29:56.685" v="5431" actId="20577"/>
          <ac:spMkLst>
            <pc:docMk/>
            <pc:sldMk cId="350130515" sldId="273"/>
            <ac:spMk id="2" creationId="{AA1E8815-C122-0325-0A86-08A512B5DB39}"/>
          </ac:spMkLst>
        </pc:spChg>
        <pc:spChg chg="mod">
          <ac:chgData name="Eun Sik Kim" userId="bcacccfb-5b99-4a48-9177-2a3e26ed3d66" providerId="ADAL" clId="{485F4389-DBC3-4BEC-B436-6BB95A1F8494}" dt="2026-04-22T23:29:01.397" v="5399" actId="404"/>
          <ac:spMkLst>
            <pc:docMk/>
            <pc:sldMk cId="350130515" sldId="273"/>
            <ac:spMk id="3" creationId="{2F87D80F-D073-0FCD-354C-3CE185215BC9}"/>
          </ac:spMkLst>
        </pc:spChg>
        <pc:spChg chg="mod">
          <ac:chgData name="Eun Sik Kim" userId="bcacccfb-5b99-4a48-9177-2a3e26ed3d66" providerId="ADAL" clId="{485F4389-DBC3-4BEC-B436-6BB95A1F8494}" dt="2026-04-22T23:29:46.872" v="5417" actId="207"/>
          <ac:spMkLst>
            <pc:docMk/>
            <pc:sldMk cId="350130515" sldId="273"/>
            <ac:spMk id="4" creationId="{FD288A8E-9EA0-7847-8B77-D9565BAB671C}"/>
          </ac:spMkLst>
        </pc:spChg>
        <pc:spChg chg="del">
          <ac:chgData name="Eun Sik Kim" userId="bcacccfb-5b99-4a48-9177-2a3e26ed3d66" providerId="ADAL" clId="{485F4389-DBC3-4BEC-B436-6BB95A1F8494}" dt="2026-04-22T23:29:36.435" v="5412" actId="478"/>
          <ac:spMkLst>
            <pc:docMk/>
            <pc:sldMk cId="350130515" sldId="273"/>
            <ac:spMk id="5" creationId="{4DCD2B7E-2EB8-1F0F-DE18-C86EEA0B08BB}"/>
          </ac:spMkLst>
        </pc:spChg>
      </pc:sldChg>
      <pc:sldChg chg="addSp delSp modSp new mod modClrScheme chgLayout">
        <pc:chgData name="Eun Sik Kim" userId="bcacccfb-5b99-4a48-9177-2a3e26ed3d66" providerId="ADAL" clId="{485F4389-DBC3-4BEC-B436-6BB95A1F8494}" dt="2026-04-22T23:31:17.628" v="5465" actId="20577"/>
        <pc:sldMkLst>
          <pc:docMk/>
          <pc:sldMk cId="1133578301" sldId="274"/>
        </pc:sldMkLst>
        <pc:spChg chg="del mod ord">
          <ac:chgData name="Eun Sik Kim" userId="bcacccfb-5b99-4a48-9177-2a3e26ed3d66" providerId="ADAL" clId="{485F4389-DBC3-4BEC-B436-6BB95A1F8494}" dt="2026-04-22T23:31:11.062" v="5447" actId="700"/>
          <ac:spMkLst>
            <pc:docMk/>
            <pc:sldMk cId="1133578301" sldId="274"/>
            <ac:spMk id="2" creationId="{324A92F8-D506-EAAE-6BB7-30D1094517BA}"/>
          </ac:spMkLst>
        </pc:spChg>
        <pc:spChg chg="del mod ord">
          <ac:chgData name="Eun Sik Kim" userId="bcacccfb-5b99-4a48-9177-2a3e26ed3d66" providerId="ADAL" clId="{485F4389-DBC3-4BEC-B436-6BB95A1F8494}" dt="2026-04-22T23:31:11.062" v="5447" actId="700"/>
          <ac:spMkLst>
            <pc:docMk/>
            <pc:sldMk cId="1133578301" sldId="274"/>
            <ac:spMk id="3" creationId="{175B0251-8CFD-AF8A-824E-680AB6F4A31B}"/>
          </ac:spMkLst>
        </pc:spChg>
        <pc:spChg chg="add mod ord">
          <ac:chgData name="Eun Sik Kim" userId="bcacccfb-5b99-4a48-9177-2a3e26ed3d66" providerId="ADAL" clId="{485F4389-DBC3-4BEC-B436-6BB95A1F8494}" dt="2026-04-22T23:31:17.628" v="5465" actId="20577"/>
          <ac:spMkLst>
            <pc:docMk/>
            <pc:sldMk cId="1133578301" sldId="274"/>
            <ac:spMk id="4" creationId="{BA3B3EED-BAC9-DD8E-7020-551F0A7C7260}"/>
          </ac:spMkLst>
        </pc:spChg>
        <pc:spChg chg="add mod ord">
          <ac:chgData name="Eun Sik Kim" userId="bcacccfb-5b99-4a48-9177-2a3e26ed3d66" providerId="ADAL" clId="{485F4389-DBC3-4BEC-B436-6BB95A1F8494}" dt="2026-04-22T23:31:11.062" v="5447" actId="700"/>
          <ac:spMkLst>
            <pc:docMk/>
            <pc:sldMk cId="1133578301" sldId="274"/>
            <ac:spMk id="5" creationId="{8AF135B8-0848-1353-6057-2564AE794035}"/>
          </ac:spMkLst>
        </pc:spChg>
      </pc:sldChg>
      <pc:sldChg chg="modSp new mod">
        <pc:chgData name="Eun Sik Kim" userId="bcacccfb-5b99-4a48-9177-2a3e26ed3d66" providerId="ADAL" clId="{485F4389-DBC3-4BEC-B436-6BB95A1F8494}" dt="2026-04-22T23:34:10.846" v="5755" actId="20577"/>
        <pc:sldMkLst>
          <pc:docMk/>
          <pc:sldMk cId="1990644831" sldId="275"/>
        </pc:sldMkLst>
        <pc:spChg chg="mod">
          <ac:chgData name="Eun Sik Kim" userId="bcacccfb-5b99-4a48-9177-2a3e26ed3d66" providerId="ADAL" clId="{485F4389-DBC3-4BEC-B436-6BB95A1F8494}" dt="2026-04-22T23:32:18.584" v="5474" actId="20577"/>
          <ac:spMkLst>
            <pc:docMk/>
            <pc:sldMk cId="1990644831" sldId="275"/>
            <ac:spMk id="2" creationId="{217B74A8-1971-E920-B568-7D48781FE525}"/>
          </ac:spMkLst>
        </pc:spChg>
        <pc:spChg chg="mod">
          <ac:chgData name="Eun Sik Kim" userId="bcacccfb-5b99-4a48-9177-2a3e26ed3d66" providerId="ADAL" clId="{485F4389-DBC3-4BEC-B436-6BB95A1F8494}" dt="2026-04-22T23:34:10.846" v="5755" actId="20577"/>
          <ac:spMkLst>
            <pc:docMk/>
            <pc:sldMk cId="1990644831" sldId="275"/>
            <ac:spMk id="3" creationId="{E894B30E-BD10-EA04-7AE8-DD8543042269}"/>
          </ac:spMkLst>
        </pc:spChg>
      </pc:sldChg>
      <pc:sldChg chg="modSp new mod">
        <pc:chgData name="Eun Sik Kim" userId="bcacccfb-5b99-4a48-9177-2a3e26ed3d66" providerId="ADAL" clId="{485F4389-DBC3-4BEC-B436-6BB95A1F8494}" dt="2026-04-22T23:37:37.551" v="6401" actId="27636"/>
        <pc:sldMkLst>
          <pc:docMk/>
          <pc:sldMk cId="373198269" sldId="276"/>
        </pc:sldMkLst>
        <pc:spChg chg="mod">
          <ac:chgData name="Eun Sik Kim" userId="bcacccfb-5b99-4a48-9177-2a3e26ed3d66" providerId="ADAL" clId="{485F4389-DBC3-4BEC-B436-6BB95A1F8494}" dt="2026-04-22T23:34:27.482" v="5797" actId="20577"/>
          <ac:spMkLst>
            <pc:docMk/>
            <pc:sldMk cId="373198269" sldId="276"/>
            <ac:spMk id="2" creationId="{B02700EE-0592-C771-D656-A2F512D984F4}"/>
          </ac:spMkLst>
        </pc:spChg>
        <pc:spChg chg="mod">
          <ac:chgData name="Eun Sik Kim" userId="bcacccfb-5b99-4a48-9177-2a3e26ed3d66" providerId="ADAL" clId="{485F4389-DBC3-4BEC-B436-6BB95A1F8494}" dt="2026-04-22T23:37:37.551" v="6401" actId="27636"/>
          <ac:spMkLst>
            <pc:docMk/>
            <pc:sldMk cId="373198269" sldId="276"/>
            <ac:spMk id="3" creationId="{BBA11E67-E297-A4FB-02B4-C14F546DB4A7}"/>
          </ac:spMkLst>
        </pc:spChg>
      </pc:sldChg>
      <pc:sldChg chg="modSp new mod">
        <pc:chgData name="Eun Sik Kim" userId="bcacccfb-5b99-4a48-9177-2a3e26ed3d66" providerId="ADAL" clId="{485F4389-DBC3-4BEC-B436-6BB95A1F8494}" dt="2026-04-22T23:45:00.733" v="7442" actId="20577"/>
        <pc:sldMkLst>
          <pc:docMk/>
          <pc:sldMk cId="2083841146" sldId="277"/>
        </pc:sldMkLst>
        <pc:spChg chg="mod">
          <ac:chgData name="Eun Sik Kim" userId="bcacccfb-5b99-4a48-9177-2a3e26ed3d66" providerId="ADAL" clId="{485F4389-DBC3-4BEC-B436-6BB95A1F8494}" dt="2026-04-22T23:45:00.733" v="7442" actId="20577"/>
          <ac:spMkLst>
            <pc:docMk/>
            <pc:sldMk cId="2083841146" sldId="277"/>
            <ac:spMk id="2" creationId="{FCD1861B-021B-A996-330E-9BA3951E214F}"/>
          </ac:spMkLst>
        </pc:spChg>
        <pc:spChg chg="mod">
          <ac:chgData name="Eun Sik Kim" userId="bcacccfb-5b99-4a48-9177-2a3e26ed3d66" providerId="ADAL" clId="{485F4389-DBC3-4BEC-B436-6BB95A1F8494}" dt="2026-04-22T23:44:49.878" v="7440" actId="14100"/>
          <ac:spMkLst>
            <pc:docMk/>
            <pc:sldMk cId="2083841146" sldId="277"/>
            <ac:spMk id="3" creationId="{376861FE-C97E-6BAB-8B93-33A11BE13210}"/>
          </ac:spMkLst>
        </pc:spChg>
        <pc:spChg chg="mod">
          <ac:chgData name="Eun Sik Kim" userId="bcacccfb-5b99-4a48-9177-2a3e26ed3d66" providerId="ADAL" clId="{485F4389-DBC3-4BEC-B436-6BB95A1F8494}" dt="2026-04-22T23:42:22.101" v="6946" actId="27636"/>
          <ac:spMkLst>
            <pc:docMk/>
            <pc:sldMk cId="2083841146" sldId="277"/>
            <ac:spMk id="4" creationId="{69291F1F-6521-72AF-4639-D873FC514B7D}"/>
          </ac:spMkLst>
        </pc:spChg>
        <pc:spChg chg="mod">
          <ac:chgData name="Eun Sik Kim" userId="bcacccfb-5b99-4a48-9177-2a3e26ed3d66" providerId="ADAL" clId="{485F4389-DBC3-4BEC-B436-6BB95A1F8494}" dt="2026-04-22T23:44:37.716" v="7439" actId="20577"/>
          <ac:spMkLst>
            <pc:docMk/>
            <pc:sldMk cId="2083841146" sldId="277"/>
            <ac:spMk id="5" creationId="{2DF807CF-E132-F508-2F84-11891661E5B2}"/>
          </ac:spMkLst>
        </pc:spChg>
      </pc:sldChg>
      <pc:sldChg chg="modSp new mod">
        <pc:chgData name="Eun Sik Kim" userId="bcacccfb-5b99-4a48-9177-2a3e26ed3d66" providerId="ADAL" clId="{485F4389-DBC3-4BEC-B436-6BB95A1F8494}" dt="2026-04-22T23:41:07.007" v="6922" actId="242"/>
        <pc:sldMkLst>
          <pc:docMk/>
          <pc:sldMk cId="2581854691" sldId="278"/>
        </pc:sldMkLst>
        <pc:spChg chg="mod">
          <ac:chgData name="Eun Sik Kim" userId="bcacccfb-5b99-4a48-9177-2a3e26ed3d66" providerId="ADAL" clId="{485F4389-DBC3-4BEC-B436-6BB95A1F8494}" dt="2026-04-22T23:38:07.186" v="6419" actId="20577"/>
          <ac:spMkLst>
            <pc:docMk/>
            <pc:sldMk cId="2581854691" sldId="278"/>
            <ac:spMk id="2" creationId="{D2F17A77-B81C-8141-3EBD-1852F3A0A1C2}"/>
          </ac:spMkLst>
        </pc:spChg>
        <pc:spChg chg="mod">
          <ac:chgData name="Eun Sik Kim" userId="bcacccfb-5b99-4a48-9177-2a3e26ed3d66" providerId="ADAL" clId="{485F4389-DBC3-4BEC-B436-6BB95A1F8494}" dt="2026-04-22T23:40:30.227" v="6915" actId="27636"/>
          <ac:spMkLst>
            <pc:docMk/>
            <pc:sldMk cId="2581854691" sldId="278"/>
            <ac:spMk id="3" creationId="{98075E43-5A29-BE87-7096-CF6DE97B536A}"/>
          </ac:spMkLst>
        </pc:spChg>
        <pc:spChg chg="mod">
          <ac:chgData name="Eun Sik Kim" userId="bcacccfb-5b99-4a48-9177-2a3e26ed3d66" providerId="ADAL" clId="{485F4389-DBC3-4BEC-B436-6BB95A1F8494}" dt="2026-04-22T23:41:07.007" v="6922" actId="242"/>
          <ac:spMkLst>
            <pc:docMk/>
            <pc:sldMk cId="2581854691" sldId="278"/>
            <ac:spMk id="4" creationId="{FDA10D3C-814A-84E2-7A24-1CF4858CB9A8}"/>
          </ac:spMkLst>
        </pc:spChg>
      </pc:sldChg>
      <pc:sldChg chg="modSp add mod">
        <pc:chgData name="Eun Sik Kim" userId="bcacccfb-5b99-4a48-9177-2a3e26ed3d66" providerId="ADAL" clId="{485F4389-DBC3-4BEC-B436-6BB95A1F8494}" dt="2026-04-22T23:47:18.565" v="7746" actId="20577"/>
        <pc:sldMkLst>
          <pc:docMk/>
          <pc:sldMk cId="4122033826" sldId="279"/>
        </pc:sldMkLst>
        <pc:spChg chg="mod">
          <ac:chgData name="Eun Sik Kim" userId="bcacccfb-5b99-4a48-9177-2a3e26ed3d66" providerId="ADAL" clId="{485F4389-DBC3-4BEC-B436-6BB95A1F8494}" dt="2026-04-22T23:47:18.565" v="7746" actId="20577"/>
          <ac:spMkLst>
            <pc:docMk/>
            <pc:sldMk cId="4122033826" sldId="279"/>
            <ac:spMk id="2" creationId="{EF9839FA-6C09-B83A-01BB-42B5A06CCF06}"/>
          </ac:spMkLst>
        </pc:spChg>
        <pc:spChg chg="mod">
          <ac:chgData name="Eun Sik Kim" userId="bcacccfb-5b99-4a48-9177-2a3e26ed3d66" providerId="ADAL" clId="{485F4389-DBC3-4BEC-B436-6BB95A1F8494}" dt="2026-04-22T23:46:12.484" v="7450" actId="20577"/>
          <ac:spMkLst>
            <pc:docMk/>
            <pc:sldMk cId="4122033826" sldId="279"/>
            <ac:spMk id="3" creationId="{4D6D3306-85B9-3960-6B71-0A9D51EB3541}"/>
          </ac:spMkLst>
        </pc:spChg>
        <pc:spChg chg="mod">
          <ac:chgData name="Eun Sik Kim" userId="bcacccfb-5b99-4a48-9177-2a3e26ed3d66" providerId="ADAL" clId="{485F4389-DBC3-4BEC-B436-6BB95A1F8494}" dt="2026-04-22T23:47:13.810" v="7744" actId="20577"/>
          <ac:spMkLst>
            <pc:docMk/>
            <pc:sldMk cId="4122033826" sldId="279"/>
            <ac:spMk id="5" creationId="{011A0499-7921-FF89-D28A-3DBF6D76119F}"/>
          </ac:spMkLst>
        </pc:spChg>
      </pc:sldChg>
      <pc:sldChg chg="modSp new mod">
        <pc:chgData name="Eun Sik Kim" userId="bcacccfb-5b99-4a48-9177-2a3e26ed3d66" providerId="ADAL" clId="{485F4389-DBC3-4BEC-B436-6BB95A1F8494}" dt="2026-04-22T23:49:43.389" v="8095" actId="33524"/>
        <pc:sldMkLst>
          <pc:docMk/>
          <pc:sldMk cId="1296107901" sldId="280"/>
        </pc:sldMkLst>
        <pc:spChg chg="mod">
          <ac:chgData name="Eun Sik Kim" userId="bcacccfb-5b99-4a48-9177-2a3e26ed3d66" providerId="ADAL" clId="{485F4389-DBC3-4BEC-B436-6BB95A1F8494}" dt="2026-04-22T23:47:57.341" v="7776" actId="20577"/>
          <ac:spMkLst>
            <pc:docMk/>
            <pc:sldMk cId="1296107901" sldId="280"/>
            <ac:spMk id="2" creationId="{F91860A6-A621-4777-2ED0-39656E294C5F}"/>
          </ac:spMkLst>
        </pc:spChg>
        <pc:spChg chg="mod">
          <ac:chgData name="Eun Sik Kim" userId="bcacccfb-5b99-4a48-9177-2a3e26ed3d66" providerId="ADAL" clId="{485F4389-DBC3-4BEC-B436-6BB95A1F8494}" dt="2026-04-22T23:49:43.389" v="8095" actId="33524"/>
          <ac:spMkLst>
            <pc:docMk/>
            <pc:sldMk cId="1296107901" sldId="280"/>
            <ac:spMk id="3" creationId="{7BA26E67-4E41-787E-CD7E-19EC06C9D65A}"/>
          </ac:spMkLst>
        </pc:spChg>
      </pc:sldChg>
      <pc:sldChg chg="modSp new mod chgLayout">
        <pc:chgData name="Eun Sik Kim" userId="bcacccfb-5b99-4a48-9177-2a3e26ed3d66" providerId="ADAL" clId="{485F4389-DBC3-4BEC-B436-6BB95A1F8494}" dt="2026-04-22T23:52:56.279" v="8620" actId="700"/>
        <pc:sldMkLst>
          <pc:docMk/>
          <pc:sldMk cId="2947922795" sldId="281"/>
        </pc:sldMkLst>
        <pc:spChg chg="mod ord">
          <ac:chgData name="Eun Sik Kim" userId="bcacccfb-5b99-4a48-9177-2a3e26ed3d66" providerId="ADAL" clId="{485F4389-DBC3-4BEC-B436-6BB95A1F8494}" dt="2026-04-22T23:52:56.279" v="8620" actId="700"/>
          <ac:spMkLst>
            <pc:docMk/>
            <pc:sldMk cId="2947922795" sldId="281"/>
            <ac:spMk id="2" creationId="{D096A4FD-45B9-43A5-2185-60D7E0347C14}"/>
          </ac:spMkLst>
        </pc:spChg>
        <pc:spChg chg="mod ord">
          <ac:chgData name="Eun Sik Kim" userId="bcacccfb-5b99-4a48-9177-2a3e26ed3d66" providerId="ADAL" clId="{485F4389-DBC3-4BEC-B436-6BB95A1F8494}" dt="2026-04-22T23:52:56.279" v="8620" actId="700"/>
          <ac:spMkLst>
            <pc:docMk/>
            <pc:sldMk cId="2947922795" sldId="281"/>
            <ac:spMk id="3" creationId="{34F9F7AC-C9FC-3891-1FB1-70D3615C74A8}"/>
          </ac:spMkLst>
        </pc:spChg>
      </pc:sldChg>
      <pc:sldChg chg="addSp delSp modSp new mod modClrScheme chgLayout">
        <pc:chgData name="Eun Sik Kim" userId="bcacccfb-5b99-4a48-9177-2a3e26ed3d66" providerId="ADAL" clId="{485F4389-DBC3-4BEC-B436-6BB95A1F8494}" dt="2026-04-22T23:55:03.717" v="8699" actId="1076"/>
        <pc:sldMkLst>
          <pc:docMk/>
          <pc:sldMk cId="1087950419" sldId="282"/>
        </pc:sldMkLst>
        <pc:spChg chg="del mod ord">
          <ac:chgData name="Eun Sik Kim" userId="bcacccfb-5b99-4a48-9177-2a3e26ed3d66" providerId="ADAL" clId="{485F4389-DBC3-4BEC-B436-6BB95A1F8494}" dt="2026-04-22T23:53:10.030" v="8622" actId="700"/>
          <ac:spMkLst>
            <pc:docMk/>
            <pc:sldMk cId="1087950419" sldId="282"/>
            <ac:spMk id="2" creationId="{A73690D1-0901-072D-E993-65D3F1D1BA85}"/>
          </ac:spMkLst>
        </pc:spChg>
        <pc:spChg chg="del mod ord">
          <ac:chgData name="Eun Sik Kim" userId="bcacccfb-5b99-4a48-9177-2a3e26ed3d66" providerId="ADAL" clId="{485F4389-DBC3-4BEC-B436-6BB95A1F8494}" dt="2026-04-22T23:53:10.030" v="8622" actId="700"/>
          <ac:spMkLst>
            <pc:docMk/>
            <pc:sldMk cId="1087950419" sldId="282"/>
            <ac:spMk id="3" creationId="{10764B54-9824-3CCB-A1DC-4D5F2E733112}"/>
          </ac:spMkLst>
        </pc:spChg>
        <pc:spChg chg="add del mod ord">
          <ac:chgData name="Eun Sik Kim" userId="bcacccfb-5b99-4a48-9177-2a3e26ed3d66" providerId="ADAL" clId="{485F4389-DBC3-4BEC-B436-6BB95A1F8494}" dt="2026-04-22T23:53:23.824" v="8623" actId="700"/>
          <ac:spMkLst>
            <pc:docMk/>
            <pc:sldMk cId="1087950419" sldId="282"/>
            <ac:spMk id="4" creationId="{57B2ACCF-132F-1E88-F7BA-81437CD45673}"/>
          </ac:spMkLst>
        </pc:spChg>
        <pc:spChg chg="add del mod ord">
          <ac:chgData name="Eun Sik Kim" userId="bcacccfb-5b99-4a48-9177-2a3e26ed3d66" providerId="ADAL" clId="{485F4389-DBC3-4BEC-B436-6BB95A1F8494}" dt="2026-04-22T23:53:23.824" v="8623" actId="700"/>
          <ac:spMkLst>
            <pc:docMk/>
            <pc:sldMk cId="1087950419" sldId="282"/>
            <ac:spMk id="5" creationId="{7AA83AFF-340E-76EA-5D2E-AD98CBA3DBD3}"/>
          </ac:spMkLst>
        </pc:spChg>
        <pc:spChg chg="add del mod ord">
          <ac:chgData name="Eun Sik Kim" userId="bcacccfb-5b99-4a48-9177-2a3e26ed3d66" providerId="ADAL" clId="{485F4389-DBC3-4BEC-B436-6BB95A1F8494}" dt="2026-04-22T23:53:23.824" v="8623" actId="700"/>
          <ac:spMkLst>
            <pc:docMk/>
            <pc:sldMk cId="1087950419" sldId="282"/>
            <ac:spMk id="6" creationId="{B40CC9C4-690F-5D12-8359-4E03D7FBB738}"/>
          </ac:spMkLst>
        </pc:spChg>
        <pc:spChg chg="add del mod ord">
          <ac:chgData name="Eun Sik Kim" userId="bcacccfb-5b99-4a48-9177-2a3e26ed3d66" providerId="ADAL" clId="{485F4389-DBC3-4BEC-B436-6BB95A1F8494}" dt="2026-04-22T23:53:23.824" v="8623" actId="700"/>
          <ac:spMkLst>
            <pc:docMk/>
            <pc:sldMk cId="1087950419" sldId="282"/>
            <ac:spMk id="7" creationId="{83E96459-7109-ACCD-3E69-827B92CBBA9B}"/>
          </ac:spMkLst>
        </pc:spChg>
        <pc:spChg chg="add mod ord">
          <ac:chgData name="Eun Sik Kim" userId="bcacccfb-5b99-4a48-9177-2a3e26ed3d66" providerId="ADAL" clId="{485F4389-DBC3-4BEC-B436-6BB95A1F8494}" dt="2026-04-22T23:53:50.677" v="8682" actId="20577"/>
          <ac:spMkLst>
            <pc:docMk/>
            <pc:sldMk cId="1087950419" sldId="282"/>
            <ac:spMk id="8" creationId="{2C0CD36D-DD18-3279-44AC-F750D57D2FB4}"/>
          </ac:spMkLst>
        </pc:spChg>
        <pc:spChg chg="add mod ord">
          <ac:chgData name="Eun Sik Kim" userId="bcacccfb-5b99-4a48-9177-2a3e26ed3d66" providerId="ADAL" clId="{485F4389-DBC3-4BEC-B436-6BB95A1F8494}" dt="2026-04-22T23:54:59.647" v="8698" actId="242"/>
          <ac:spMkLst>
            <pc:docMk/>
            <pc:sldMk cId="1087950419" sldId="282"/>
            <ac:spMk id="9" creationId="{98E6612E-6EF7-B9E4-3F89-503031CE5C15}"/>
          </ac:spMkLst>
        </pc:spChg>
        <pc:spChg chg="add mod ord">
          <ac:chgData name="Eun Sik Kim" userId="bcacccfb-5b99-4a48-9177-2a3e26ed3d66" providerId="ADAL" clId="{485F4389-DBC3-4BEC-B436-6BB95A1F8494}" dt="2026-04-22T23:53:23.824" v="8623" actId="700"/>
          <ac:spMkLst>
            <pc:docMk/>
            <pc:sldMk cId="1087950419" sldId="282"/>
            <ac:spMk id="10" creationId="{C9728567-8216-D296-1F34-94FDBCE3A8EA}"/>
          </ac:spMkLst>
        </pc:spChg>
        <pc:spChg chg="add mod ord">
          <ac:chgData name="Eun Sik Kim" userId="bcacccfb-5b99-4a48-9177-2a3e26ed3d66" providerId="ADAL" clId="{485F4389-DBC3-4BEC-B436-6BB95A1F8494}" dt="2026-04-22T23:55:03.717" v="8699" actId="1076"/>
          <ac:spMkLst>
            <pc:docMk/>
            <pc:sldMk cId="1087950419" sldId="282"/>
            <ac:spMk id="11" creationId="{16464BD5-E25A-1988-D1B1-F6C8236717B6}"/>
          </ac:spMkLst>
        </pc:spChg>
      </pc:sldChg>
      <pc:sldChg chg="modSp add mod">
        <pc:chgData name="Eun Sik Kim" userId="bcacccfb-5b99-4a48-9177-2a3e26ed3d66" providerId="ADAL" clId="{485F4389-DBC3-4BEC-B436-6BB95A1F8494}" dt="2026-04-22T23:55:34.297" v="8712" actId="14100"/>
        <pc:sldMkLst>
          <pc:docMk/>
          <pc:sldMk cId="701050597" sldId="283"/>
        </pc:sldMkLst>
        <pc:spChg chg="mod">
          <ac:chgData name="Eun Sik Kim" userId="bcacccfb-5b99-4a48-9177-2a3e26ed3d66" providerId="ADAL" clId="{485F4389-DBC3-4BEC-B436-6BB95A1F8494}" dt="2026-04-22T23:55:12.181" v="8705" actId="20577"/>
          <ac:spMkLst>
            <pc:docMk/>
            <pc:sldMk cId="701050597" sldId="283"/>
            <ac:spMk id="8" creationId="{152443D9-C08B-C8CF-15D8-0E2C7C86E0F5}"/>
          </ac:spMkLst>
        </pc:spChg>
        <pc:spChg chg="mod">
          <ac:chgData name="Eun Sik Kim" userId="bcacccfb-5b99-4a48-9177-2a3e26ed3d66" providerId="ADAL" clId="{485F4389-DBC3-4BEC-B436-6BB95A1F8494}" dt="2026-04-22T23:55:17.080" v="8710" actId="20577"/>
          <ac:spMkLst>
            <pc:docMk/>
            <pc:sldMk cId="701050597" sldId="283"/>
            <ac:spMk id="9" creationId="{46BBE65D-384C-85E6-7595-B3B073E0716A}"/>
          </ac:spMkLst>
        </pc:spChg>
        <pc:spChg chg="mod">
          <ac:chgData name="Eun Sik Kim" userId="bcacccfb-5b99-4a48-9177-2a3e26ed3d66" providerId="ADAL" clId="{485F4389-DBC3-4BEC-B436-6BB95A1F8494}" dt="2026-04-22T23:55:34.297" v="8712" actId="14100"/>
          <ac:spMkLst>
            <pc:docMk/>
            <pc:sldMk cId="701050597" sldId="283"/>
            <ac:spMk id="11" creationId="{45188DA1-996E-E46B-1C36-35CD4F912AB9}"/>
          </ac:spMkLst>
        </pc:spChg>
      </pc:sldChg>
      <pc:sldChg chg="modSp new mod">
        <pc:chgData name="Eun Sik Kim" userId="bcacccfb-5b99-4a48-9177-2a3e26ed3d66" providerId="ADAL" clId="{485F4389-DBC3-4BEC-B436-6BB95A1F8494}" dt="2026-04-23T00:00:35.459" v="8942" actId="20577"/>
        <pc:sldMkLst>
          <pc:docMk/>
          <pc:sldMk cId="1655451041" sldId="284"/>
        </pc:sldMkLst>
        <pc:spChg chg="mod">
          <ac:chgData name="Eun Sik Kim" userId="bcacccfb-5b99-4a48-9177-2a3e26ed3d66" providerId="ADAL" clId="{485F4389-DBC3-4BEC-B436-6BB95A1F8494}" dt="2026-04-22T23:57:01.402" v="8745" actId="20577"/>
          <ac:spMkLst>
            <pc:docMk/>
            <pc:sldMk cId="1655451041" sldId="284"/>
            <ac:spMk id="2" creationId="{80444549-EA98-07DB-7674-431A60310A23}"/>
          </ac:spMkLst>
        </pc:spChg>
        <pc:spChg chg="mod">
          <ac:chgData name="Eun Sik Kim" userId="bcacccfb-5b99-4a48-9177-2a3e26ed3d66" providerId="ADAL" clId="{485F4389-DBC3-4BEC-B436-6BB95A1F8494}" dt="2026-04-22T23:58:15.791" v="8903" actId="20577"/>
          <ac:spMkLst>
            <pc:docMk/>
            <pc:sldMk cId="1655451041" sldId="284"/>
            <ac:spMk id="3" creationId="{B0450F35-DBCE-9ACA-D32B-0310B7BF6D51}"/>
          </ac:spMkLst>
        </pc:spChg>
        <pc:spChg chg="mod">
          <ac:chgData name="Eun Sik Kim" userId="bcacccfb-5b99-4a48-9177-2a3e26ed3d66" providerId="ADAL" clId="{485F4389-DBC3-4BEC-B436-6BB95A1F8494}" dt="2026-04-23T00:00:35.459" v="8942" actId="20577"/>
          <ac:spMkLst>
            <pc:docMk/>
            <pc:sldMk cId="1655451041" sldId="284"/>
            <ac:spMk id="4" creationId="{3F40F31B-B1B1-1F29-AF56-8062F8B8E5A2}"/>
          </ac:spMkLst>
        </pc:spChg>
      </pc:sldChg>
      <pc:sldChg chg="modSp new mod">
        <pc:chgData name="Eun Sik Kim" userId="bcacccfb-5b99-4a48-9177-2a3e26ed3d66" providerId="ADAL" clId="{485F4389-DBC3-4BEC-B436-6BB95A1F8494}" dt="2026-04-23T00:00:20.971" v="8940" actId="20577"/>
        <pc:sldMkLst>
          <pc:docMk/>
          <pc:sldMk cId="4205751722" sldId="285"/>
        </pc:sldMkLst>
        <pc:spChg chg="mod">
          <ac:chgData name="Eun Sik Kim" userId="bcacccfb-5b99-4a48-9177-2a3e26ed3d66" providerId="ADAL" clId="{485F4389-DBC3-4BEC-B436-6BB95A1F8494}" dt="2026-04-22T23:59:31.174" v="8926" actId="20577"/>
          <ac:spMkLst>
            <pc:docMk/>
            <pc:sldMk cId="4205751722" sldId="285"/>
            <ac:spMk id="2" creationId="{2E4E0222-3B47-8CF6-53BB-41825BF086EF}"/>
          </ac:spMkLst>
        </pc:spChg>
        <pc:spChg chg="mod">
          <ac:chgData name="Eun Sik Kim" userId="bcacccfb-5b99-4a48-9177-2a3e26ed3d66" providerId="ADAL" clId="{485F4389-DBC3-4BEC-B436-6BB95A1F8494}" dt="2026-04-23T00:00:20.971" v="8940" actId="20577"/>
          <ac:spMkLst>
            <pc:docMk/>
            <pc:sldMk cId="4205751722" sldId="285"/>
            <ac:spMk id="3" creationId="{4CB3DE98-5EDC-83E7-EA30-66CF1071C216}"/>
          </ac:spMkLst>
        </pc:spChg>
        <pc:spChg chg="mod">
          <ac:chgData name="Eun Sik Kim" userId="bcacccfb-5b99-4a48-9177-2a3e26ed3d66" providerId="ADAL" clId="{485F4389-DBC3-4BEC-B436-6BB95A1F8494}" dt="2026-04-23T00:00:17.210" v="8938" actId="20577"/>
          <ac:spMkLst>
            <pc:docMk/>
            <pc:sldMk cId="4205751722" sldId="285"/>
            <ac:spMk id="4" creationId="{29574F07-A07B-0EF1-D6A3-201CB1C42732}"/>
          </ac:spMkLst>
        </pc:spChg>
      </pc:sldChg>
      <pc:sldChg chg="modSp new mod">
        <pc:chgData name="Eun Sik Kim" userId="bcacccfb-5b99-4a48-9177-2a3e26ed3d66" providerId="ADAL" clId="{485F4389-DBC3-4BEC-B436-6BB95A1F8494}" dt="2026-04-23T00:01:12.129" v="8974" actId="20577"/>
        <pc:sldMkLst>
          <pc:docMk/>
          <pc:sldMk cId="3041654684" sldId="286"/>
        </pc:sldMkLst>
        <pc:spChg chg="mod">
          <ac:chgData name="Eun Sik Kim" userId="bcacccfb-5b99-4a48-9177-2a3e26ed3d66" providerId="ADAL" clId="{485F4389-DBC3-4BEC-B436-6BB95A1F8494}" dt="2026-04-23T00:01:12.129" v="8974" actId="20577"/>
          <ac:spMkLst>
            <pc:docMk/>
            <pc:sldMk cId="3041654684" sldId="286"/>
            <ac:spMk id="2" creationId="{0F4D9F2B-314C-3FC7-3339-DCA404F31021}"/>
          </ac:spMkLst>
        </pc:spChg>
      </pc:sldChg>
      <pc:sldChg chg="modSp new mod">
        <pc:chgData name="Eun Sik Kim" userId="bcacccfb-5b99-4a48-9177-2a3e26ed3d66" providerId="ADAL" clId="{485F4389-DBC3-4BEC-B436-6BB95A1F8494}" dt="2026-04-23T00:02:42.461" v="9065" actId="20577"/>
        <pc:sldMkLst>
          <pc:docMk/>
          <pc:sldMk cId="901680424" sldId="287"/>
        </pc:sldMkLst>
        <pc:spChg chg="mod">
          <ac:chgData name="Eun Sik Kim" userId="bcacccfb-5b99-4a48-9177-2a3e26ed3d66" providerId="ADAL" clId="{485F4389-DBC3-4BEC-B436-6BB95A1F8494}" dt="2026-04-23T00:01:23.415" v="8988" actId="20577"/>
          <ac:spMkLst>
            <pc:docMk/>
            <pc:sldMk cId="901680424" sldId="287"/>
            <ac:spMk id="2" creationId="{02A8E86C-00A9-9DBA-2955-48F3931E4ADF}"/>
          </ac:spMkLst>
        </pc:spChg>
        <pc:spChg chg="mod">
          <ac:chgData name="Eun Sik Kim" userId="bcacccfb-5b99-4a48-9177-2a3e26ed3d66" providerId="ADAL" clId="{485F4389-DBC3-4BEC-B436-6BB95A1F8494}" dt="2026-04-23T00:02:42.461" v="9065" actId="20577"/>
          <ac:spMkLst>
            <pc:docMk/>
            <pc:sldMk cId="901680424" sldId="287"/>
            <ac:spMk id="3" creationId="{5443E38D-D7C7-F43C-3041-1235AF635767}"/>
          </ac:spMkLst>
        </pc:spChg>
      </pc:sldChg>
      <pc:sldChg chg="addSp delSp modSp new mod">
        <pc:chgData name="Eun Sik Kim" userId="bcacccfb-5b99-4a48-9177-2a3e26ed3d66" providerId="ADAL" clId="{485F4389-DBC3-4BEC-B436-6BB95A1F8494}" dt="2026-04-23T00:07:22.709" v="9395" actId="20577"/>
        <pc:sldMkLst>
          <pc:docMk/>
          <pc:sldMk cId="2478856241" sldId="288"/>
        </pc:sldMkLst>
        <pc:spChg chg="mod">
          <ac:chgData name="Eun Sik Kim" userId="bcacccfb-5b99-4a48-9177-2a3e26ed3d66" providerId="ADAL" clId="{485F4389-DBC3-4BEC-B436-6BB95A1F8494}" dt="2026-04-23T00:03:12.066" v="9110" actId="20577"/>
          <ac:spMkLst>
            <pc:docMk/>
            <pc:sldMk cId="2478856241" sldId="288"/>
            <ac:spMk id="2" creationId="{2E25F4D6-A607-AEFA-FA60-367AC1F062A2}"/>
          </ac:spMkLst>
        </pc:spChg>
        <pc:spChg chg="mod">
          <ac:chgData name="Eun Sik Kim" userId="bcacccfb-5b99-4a48-9177-2a3e26ed3d66" providerId="ADAL" clId="{485F4389-DBC3-4BEC-B436-6BB95A1F8494}" dt="2026-04-23T00:06:50.755" v="9292"/>
          <ac:spMkLst>
            <pc:docMk/>
            <pc:sldMk cId="2478856241" sldId="288"/>
            <ac:spMk id="3" creationId="{004E4183-7409-C738-E0D9-E18A03104A1A}"/>
          </ac:spMkLst>
        </pc:spChg>
        <pc:spChg chg="mod">
          <ac:chgData name="Eun Sik Kim" userId="bcacccfb-5b99-4a48-9177-2a3e26ed3d66" providerId="ADAL" clId="{485F4389-DBC3-4BEC-B436-6BB95A1F8494}" dt="2026-04-23T00:04:00.704" v="9111"/>
          <ac:spMkLst>
            <pc:docMk/>
            <pc:sldMk cId="2478856241" sldId="288"/>
            <ac:spMk id="4" creationId="{4301F1AC-7DB8-E930-2008-56CB8EABE5A1}"/>
          </ac:spMkLst>
        </pc:spChg>
        <pc:spChg chg="add del mod">
          <ac:chgData name="Eun Sik Kim" userId="bcacccfb-5b99-4a48-9177-2a3e26ed3d66" providerId="ADAL" clId="{485F4389-DBC3-4BEC-B436-6BB95A1F8494}" dt="2026-04-23T00:07:22.709" v="9395" actId="20577"/>
          <ac:spMkLst>
            <pc:docMk/>
            <pc:sldMk cId="2478856241" sldId="288"/>
            <ac:spMk id="5" creationId="{37E19191-EAEF-B446-48CA-578151A6B063}"/>
          </ac:spMkLst>
        </pc:spChg>
        <pc:spChg chg="add del mod">
          <ac:chgData name="Eun Sik Kim" userId="bcacccfb-5b99-4a48-9177-2a3e26ed3d66" providerId="ADAL" clId="{485F4389-DBC3-4BEC-B436-6BB95A1F8494}" dt="2026-04-23T00:06:49.575" v="9290" actId="478"/>
          <ac:spMkLst>
            <pc:docMk/>
            <pc:sldMk cId="2478856241" sldId="288"/>
            <ac:spMk id="7" creationId="{AFC59433-4DC2-73DC-5206-70024DBDE0F3}"/>
          </ac:spMkLst>
        </pc:spChg>
      </pc:sldChg>
      <pc:sldChg chg="add del">
        <pc:chgData name="Eun Sik Kim" userId="bcacccfb-5b99-4a48-9177-2a3e26ed3d66" providerId="ADAL" clId="{485F4389-DBC3-4BEC-B436-6BB95A1F8494}" dt="2026-04-23T00:06:49.061" v="9289"/>
        <pc:sldMkLst>
          <pc:docMk/>
          <pc:sldMk cId="1174231790" sldId="289"/>
        </pc:sldMkLst>
      </pc:sldChg>
      <pc:sldChg chg="add">
        <pc:chgData name="Eun Sik Kim" userId="bcacccfb-5b99-4a48-9177-2a3e26ed3d66" providerId="ADAL" clId="{485F4389-DBC3-4BEC-B436-6BB95A1F8494}" dt="2026-04-23T00:06:52.325" v="9293"/>
        <pc:sldMkLst>
          <pc:docMk/>
          <pc:sldMk cId="3059457044" sldId="289"/>
        </pc:sldMkLst>
      </pc:sldChg>
      <pc:sldChg chg="modSp new mod">
        <pc:chgData name="Eun Sik Kim" userId="bcacccfb-5b99-4a48-9177-2a3e26ed3d66" providerId="ADAL" clId="{485F4389-DBC3-4BEC-B436-6BB95A1F8494}" dt="2026-04-23T00:07:56.722" v="9444" actId="20577"/>
        <pc:sldMkLst>
          <pc:docMk/>
          <pc:sldMk cId="2989940579" sldId="290"/>
        </pc:sldMkLst>
        <pc:spChg chg="mod">
          <ac:chgData name="Eun Sik Kim" userId="bcacccfb-5b99-4a48-9177-2a3e26ed3d66" providerId="ADAL" clId="{485F4389-DBC3-4BEC-B436-6BB95A1F8494}" dt="2026-04-23T00:07:56.722" v="9444" actId="20577"/>
          <ac:spMkLst>
            <pc:docMk/>
            <pc:sldMk cId="2989940579" sldId="290"/>
            <ac:spMk id="2" creationId="{AD680A18-20CD-B1AA-A21B-766057EB60C1}"/>
          </ac:spMkLst>
        </pc:spChg>
      </pc:sldChg>
      <pc:sldChg chg="modSp new mod">
        <pc:chgData name="Eun Sik Kim" userId="bcacccfb-5b99-4a48-9177-2a3e26ed3d66" providerId="ADAL" clId="{485F4389-DBC3-4BEC-B436-6BB95A1F8494}" dt="2026-04-23T00:08:46.646" v="9568" actId="14"/>
        <pc:sldMkLst>
          <pc:docMk/>
          <pc:sldMk cId="4068776291" sldId="291"/>
        </pc:sldMkLst>
        <pc:spChg chg="mod">
          <ac:chgData name="Eun Sik Kim" userId="bcacccfb-5b99-4a48-9177-2a3e26ed3d66" providerId="ADAL" clId="{485F4389-DBC3-4BEC-B436-6BB95A1F8494}" dt="2026-04-23T00:08:03.408" v="9446"/>
          <ac:spMkLst>
            <pc:docMk/>
            <pc:sldMk cId="4068776291" sldId="291"/>
            <ac:spMk id="2" creationId="{9CD693A5-2254-9888-ABEC-67196EF98661}"/>
          </ac:spMkLst>
        </pc:spChg>
        <pc:spChg chg="mod">
          <ac:chgData name="Eun Sik Kim" userId="bcacccfb-5b99-4a48-9177-2a3e26ed3d66" providerId="ADAL" clId="{485F4389-DBC3-4BEC-B436-6BB95A1F8494}" dt="2026-04-23T00:08:46.646" v="9568" actId="14"/>
          <ac:spMkLst>
            <pc:docMk/>
            <pc:sldMk cId="4068776291" sldId="291"/>
            <ac:spMk id="3" creationId="{123CC474-32DA-4227-7B56-7824296FE0A0}"/>
          </ac:spMkLst>
        </pc:spChg>
      </pc:sldChg>
      <pc:sldChg chg="delSp modSp new del mod">
        <pc:chgData name="Eun Sik Kim" userId="bcacccfb-5b99-4a48-9177-2a3e26ed3d66" providerId="ADAL" clId="{485F4389-DBC3-4BEC-B436-6BB95A1F8494}" dt="2026-04-23T00:18:42.171" v="9616" actId="47"/>
        <pc:sldMkLst>
          <pc:docMk/>
          <pc:sldMk cId="3254320677" sldId="292"/>
        </pc:sldMkLst>
        <pc:spChg chg="mod">
          <ac:chgData name="Eun Sik Kim" userId="bcacccfb-5b99-4a48-9177-2a3e26ed3d66" providerId="ADAL" clId="{485F4389-DBC3-4BEC-B436-6BB95A1F8494}" dt="2026-04-23T00:18:19.841" v="9609" actId="20577"/>
          <ac:spMkLst>
            <pc:docMk/>
            <pc:sldMk cId="3254320677" sldId="292"/>
            <ac:spMk id="2" creationId="{E485A653-365C-FF28-DCA8-DE1D875B4370}"/>
          </ac:spMkLst>
        </pc:spChg>
        <pc:spChg chg="mod">
          <ac:chgData name="Eun Sik Kim" userId="bcacccfb-5b99-4a48-9177-2a3e26ed3d66" providerId="ADAL" clId="{485F4389-DBC3-4BEC-B436-6BB95A1F8494}" dt="2026-04-23T00:17:45.977" v="9591" actId="20577"/>
          <ac:spMkLst>
            <pc:docMk/>
            <pc:sldMk cId="3254320677" sldId="292"/>
            <ac:spMk id="3" creationId="{75A397B5-B96F-6F7A-56E9-37F00D20A251}"/>
          </ac:spMkLst>
        </pc:spChg>
        <pc:spChg chg="mod">
          <ac:chgData name="Eun Sik Kim" userId="bcacccfb-5b99-4a48-9177-2a3e26ed3d66" providerId="ADAL" clId="{485F4389-DBC3-4BEC-B436-6BB95A1F8494}" dt="2026-04-23T00:17:40.156" v="9589" actId="20577"/>
          <ac:spMkLst>
            <pc:docMk/>
            <pc:sldMk cId="3254320677" sldId="292"/>
            <ac:spMk id="4" creationId="{E7D26489-E281-9C8E-6C9C-8E75B1D74521}"/>
          </ac:spMkLst>
        </pc:spChg>
        <pc:spChg chg="del mod">
          <ac:chgData name="Eun Sik Kim" userId="bcacccfb-5b99-4a48-9177-2a3e26ed3d66" providerId="ADAL" clId="{485F4389-DBC3-4BEC-B436-6BB95A1F8494}" dt="2026-04-23T00:16:48.910" v="9578" actId="478"/>
          <ac:spMkLst>
            <pc:docMk/>
            <pc:sldMk cId="3254320677" sldId="292"/>
            <ac:spMk id="5" creationId="{A9BA8BB3-2B1B-27F6-5065-AF38DDD3A675}"/>
          </ac:spMkLst>
        </pc:spChg>
      </pc:sldChg>
      <pc:sldChg chg="modSp add mod">
        <pc:chgData name="Eun Sik Kim" userId="bcacccfb-5b99-4a48-9177-2a3e26ed3d66" providerId="ADAL" clId="{485F4389-DBC3-4BEC-B436-6BB95A1F8494}" dt="2026-04-23T00:19:11.195" v="9624" actId="1076"/>
        <pc:sldMkLst>
          <pc:docMk/>
          <pc:sldMk cId="1095215266" sldId="293"/>
        </pc:sldMkLst>
        <pc:spChg chg="mod">
          <ac:chgData name="Eun Sik Kim" userId="bcacccfb-5b99-4a48-9177-2a3e26ed3d66" providerId="ADAL" clId="{485F4389-DBC3-4BEC-B436-6BB95A1F8494}" dt="2026-04-23T00:19:11.195" v="9624" actId="1076"/>
          <ac:spMkLst>
            <pc:docMk/>
            <pc:sldMk cId="1095215266" sldId="293"/>
            <ac:spMk id="3" creationId="{BB997338-1FEC-2D3A-6262-E1DC26BB9191}"/>
          </ac:spMkLst>
        </pc:spChg>
        <pc:spChg chg="mod">
          <ac:chgData name="Eun Sik Kim" userId="bcacccfb-5b99-4a48-9177-2a3e26ed3d66" providerId="ADAL" clId="{485F4389-DBC3-4BEC-B436-6BB95A1F8494}" dt="2026-04-23T00:19:07.122" v="9623" actId="14100"/>
          <ac:spMkLst>
            <pc:docMk/>
            <pc:sldMk cId="1095215266" sldId="293"/>
            <ac:spMk id="4" creationId="{08783B2D-D550-76E2-1BED-FBB74AA2D0C0}"/>
          </ac:spMkLst>
        </pc:spChg>
      </pc:sldChg>
      <pc:sldMasterChg chg="addSp delSp del mod">
        <pc:chgData name="Eun Sik Kim" userId="bcacccfb-5b99-4a48-9177-2a3e26ed3d66" providerId="ADAL" clId="{485F4389-DBC3-4BEC-B436-6BB95A1F8494}" dt="2026-04-22T21:30:13.767" v="2" actId="2696"/>
        <pc:sldMasterMkLst>
          <pc:docMk/>
          <pc:sldMasterMk cId="2387925866" sldId="2147483648"/>
        </pc:sldMasterMkLst>
        <pc:spChg chg="add del">
          <ac:chgData name="Eun Sik Kim" userId="bcacccfb-5b99-4a48-9177-2a3e26ed3d66" providerId="ADAL" clId="{485F4389-DBC3-4BEC-B436-6BB95A1F8494}" dt="2026-04-22T21:30:07.649" v="1" actId="22"/>
          <ac:spMkLst>
            <pc:docMk/>
            <pc:sldMasterMk cId="2387925866" sldId="2147483648"/>
            <ac:spMk id="8" creationId="{23A0929A-D9D1-1887-BD1D-3877554F850F}"/>
          </ac:spMkLst>
        </pc:sp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0CCB80-C14B-427C-92C1-0C7CE2A0F3B4}" type="datetimeFigureOut">
              <a:rPr lang="en-US" smtClean="0"/>
              <a:t>4/22/2026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5524F5-7F32-4EA4-A88C-BA723B217224}" type="slidenum">
              <a:rPr lang="en-US" smtClean="0"/>
              <a:t>‹#›</a:t>
            </a:fld>
            <a:endParaRPr lang="en-US"/>
          </a:p>
        </p:txBody>
      </p:sp>
    </p:spTree>
    <p:extLst>
      <p:ext uri="{BB962C8B-B14F-4D97-AF65-F5344CB8AC3E}">
        <p14:creationId xmlns:p14="http://schemas.microsoft.com/office/powerpoint/2010/main" val="22445864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5524F5-7F32-4EA4-A88C-BA723B217224}" type="slidenum">
              <a:rPr lang="en-US" smtClean="0"/>
              <a:t>12</a:t>
            </a:fld>
            <a:endParaRPr lang="en-US"/>
          </a:p>
        </p:txBody>
      </p:sp>
    </p:spTree>
    <p:extLst>
      <p:ext uri="{BB962C8B-B14F-4D97-AF65-F5344CB8AC3E}">
        <p14:creationId xmlns:p14="http://schemas.microsoft.com/office/powerpoint/2010/main" val="1433754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38EB5533-FFD2-AC89-F5D5-9CA8A6823546}"/>
              </a:ext>
            </a:extLst>
          </p:cNvPr>
          <p:cNvSpPr>
            <a:spLocks noGrp="1"/>
          </p:cNvSpPr>
          <p:nvPr>
            <p:ph type="ctrTitle" hasCustomPrompt="1"/>
          </p:nvPr>
        </p:nvSpPr>
        <p:spPr>
          <a:xfrm>
            <a:off x="1524000" y="1122363"/>
            <a:ext cx="9144000" cy="2387600"/>
          </a:xfrm>
        </p:spPr>
        <p:txBody>
          <a:bodyPr anchor="b">
            <a:normAutofit/>
          </a:bodyPr>
          <a:lstStyle>
            <a:lvl1pPr algn="ctr">
              <a:defRPr sz="4800">
                <a:latin typeface="+mj-lt"/>
                <a:ea typeface="Tahoma" panose="020B0604030504040204" pitchFamily="34" charset="0"/>
                <a:cs typeface="Tahoma" panose="020B0604030504040204" pitchFamily="34" charset="0"/>
              </a:defRPr>
            </a:lvl1pPr>
          </a:lstStyle>
          <a:p>
            <a:r>
              <a:rPr lang="en-US" dirty="0"/>
              <a:t>CSE 132X</a:t>
            </a:r>
            <a:br>
              <a:rPr lang="en-US" dirty="0"/>
            </a:br>
            <a:r>
              <a:rPr lang="en-US" dirty="0"/>
              <a:t>Module X</a:t>
            </a:r>
          </a:p>
        </p:txBody>
      </p:sp>
      <p:sp>
        <p:nvSpPr>
          <p:cNvPr id="3" name="Subtitle">
            <a:extLst>
              <a:ext uri="{FF2B5EF4-FFF2-40B4-BE49-F238E27FC236}">
                <a16:creationId xmlns:a16="http://schemas.microsoft.com/office/drawing/2014/main" id="{5216BD9A-E63A-29A4-4510-AA237E1E50D8}"/>
              </a:ext>
            </a:extLst>
          </p:cNvPr>
          <p:cNvSpPr>
            <a:spLocks noGrp="1"/>
          </p:cNvSpPr>
          <p:nvPr>
            <p:ph type="subTitle" idx="1" hasCustomPrompt="1"/>
          </p:nvPr>
        </p:nvSpPr>
        <p:spPr>
          <a:xfrm>
            <a:off x="1524000" y="3602038"/>
            <a:ext cx="9144000" cy="1655762"/>
          </a:xfrm>
        </p:spPr>
        <p:txBody>
          <a:bodyPr>
            <a:normAutofit/>
          </a:bodyPr>
          <a:lstStyle>
            <a:lvl1pPr marL="0" indent="0" algn="ctr">
              <a:buNone/>
              <a:defRPr sz="3600">
                <a:latin typeface="+mn-lt"/>
                <a:ea typeface="Verdana" panose="020B0604030504040204" pitchFamily="34" charset="0"/>
                <a:cs typeface="Tahom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Enter Module Name</a:t>
            </a:r>
          </a:p>
        </p:txBody>
      </p:sp>
    </p:spTree>
    <p:extLst>
      <p:ext uri="{BB962C8B-B14F-4D97-AF65-F5344CB8AC3E}">
        <p14:creationId xmlns:p14="http://schemas.microsoft.com/office/powerpoint/2010/main" val="1418781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A645886-BC52-0DB4-79B3-41E52C4EFEEC}"/>
              </a:ext>
            </a:extLst>
          </p:cNvPr>
          <p:cNvSpPr>
            <a:spLocks noGrp="1"/>
          </p:cNvSpPr>
          <p:nvPr>
            <p:ph type="title"/>
          </p:nvPr>
        </p:nvSpPr>
        <p:spPr>
          <a:xfrm>
            <a:off x="849024" y="697344"/>
            <a:ext cx="3932237" cy="1600200"/>
          </a:xfrm>
        </p:spPr>
        <p:txBody>
          <a:bodyPr anchor="b">
            <a:noAutofit/>
          </a:bodyPr>
          <a:lstStyle>
            <a:lvl1pPr>
              <a:defRPr sz="3600">
                <a:latin typeface="+mj-lt"/>
              </a:defRPr>
            </a:lvl1pPr>
          </a:lstStyle>
          <a:p>
            <a:r>
              <a:rPr lang="en-US" dirty="0"/>
              <a:t>Click to edit Master title style</a:t>
            </a:r>
          </a:p>
        </p:txBody>
      </p:sp>
      <p:sp>
        <p:nvSpPr>
          <p:cNvPr id="4" name="Text Placeholder 3">
            <a:extLst>
              <a:ext uri="{FF2B5EF4-FFF2-40B4-BE49-F238E27FC236}">
                <a16:creationId xmlns:a16="http://schemas.microsoft.com/office/drawing/2014/main" id="{35BD812B-70B5-DE77-A706-59DA03984809}"/>
              </a:ext>
            </a:extLst>
          </p:cNvPr>
          <p:cNvSpPr>
            <a:spLocks noGrp="1"/>
          </p:cNvSpPr>
          <p:nvPr>
            <p:ph type="body" sz="half" idx="2"/>
          </p:nvPr>
        </p:nvSpPr>
        <p:spPr>
          <a:xfrm>
            <a:off x="849024" y="2406094"/>
            <a:ext cx="3932237" cy="3703037"/>
          </a:xfrm>
        </p:spPr>
        <p:txBody>
          <a:bodyPr/>
          <a:lstStyle>
            <a:lvl1pPr marL="0" indent="0">
              <a:buNone/>
              <a:defRPr sz="1600" i="1">
                <a:latin typeface="Tahoma" panose="020B0604030504040204" pitchFamily="34" charset="0"/>
                <a:ea typeface="Tahoma" panose="020B0604030504040204" pitchFamily="34" charset="0"/>
                <a:cs typeface="Tahoma" panose="020B060403050404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Content Placeholder 2">
            <a:extLst>
              <a:ext uri="{FF2B5EF4-FFF2-40B4-BE49-F238E27FC236}">
                <a16:creationId xmlns:a16="http://schemas.microsoft.com/office/drawing/2014/main" id="{6F5B01D6-88F8-935B-44C1-E106F4459956}"/>
              </a:ext>
            </a:extLst>
          </p:cNvPr>
          <p:cNvSpPr>
            <a:spLocks noGrp="1"/>
          </p:cNvSpPr>
          <p:nvPr>
            <p:ph idx="1"/>
          </p:nvPr>
        </p:nvSpPr>
        <p:spPr>
          <a:xfrm>
            <a:off x="5183188" y="1320800"/>
            <a:ext cx="6172200" cy="4211782"/>
          </a:xfrm>
        </p:spPr>
        <p:txBody>
          <a:bodyPr/>
          <a:lstStyle>
            <a:lvl1pPr>
              <a:lnSpc>
                <a:spcPct val="100000"/>
              </a:lnSpc>
              <a:defRPr sz="3200">
                <a:latin typeface="+mj-lt"/>
                <a:ea typeface="Calibri" panose="020F0502020204030204" pitchFamily="34" charset="0"/>
                <a:cs typeface="Calibri" panose="020F0502020204030204" pitchFamily="34" charset="0"/>
              </a:defRPr>
            </a:lvl1pPr>
            <a:lvl2pPr>
              <a:lnSpc>
                <a:spcPct val="100000"/>
              </a:lnSpc>
              <a:defRPr sz="2800">
                <a:latin typeface="+mj-lt"/>
                <a:ea typeface="Calibri" panose="020F0502020204030204" pitchFamily="34" charset="0"/>
                <a:cs typeface="Calibri" panose="020F0502020204030204" pitchFamily="34" charset="0"/>
              </a:defRPr>
            </a:lvl2pPr>
            <a:lvl3pPr>
              <a:lnSpc>
                <a:spcPct val="100000"/>
              </a:lnSpc>
              <a:defRPr sz="2400">
                <a:latin typeface="+mj-lt"/>
                <a:ea typeface="Calibri" panose="020F0502020204030204" pitchFamily="34" charset="0"/>
                <a:cs typeface="Calibri" panose="020F0502020204030204" pitchFamily="34" charset="0"/>
              </a:defRPr>
            </a:lvl3pPr>
            <a:lvl4pPr>
              <a:lnSpc>
                <a:spcPct val="100000"/>
              </a:lnSpc>
              <a:defRPr sz="2000">
                <a:latin typeface="+mj-lt"/>
                <a:ea typeface="Calibri" panose="020F0502020204030204" pitchFamily="34" charset="0"/>
                <a:cs typeface="Calibri" panose="020F0502020204030204" pitchFamily="34" charset="0"/>
              </a:defRPr>
            </a:lvl4pPr>
            <a:lvl5pPr>
              <a:lnSpc>
                <a:spcPct val="100000"/>
              </a:lnSpc>
              <a:defRPr sz="2000">
                <a:latin typeface="+mj-lt"/>
                <a:ea typeface="Calibri" panose="020F0502020204030204" pitchFamily="34" charset="0"/>
                <a:cs typeface="Calibri" panose="020F050202020403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66774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624F4-2D26-8604-A647-00FF3F0C74B2}"/>
              </a:ext>
            </a:extLst>
          </p:cNvPr>
          <p:cNvSpPr>
            <a:spLocks noGrp="1"/>
          </p:cNvSpPr>
          <p:nvPr>
            <p:ph type="title"/>
          </p:nvPr>
        </p:nvSpPr>
        <p:spPr>
          <a:xfrm>
            <a:off x="849024" y="697347"/>
            <a:ext cx="3932237" cy="1600200"/>
          </a:xfrm>
        </p:spPr>
        <p:txBody>
          <a:bodyPr anchor="b">
            <a:noAutofit/>
          </a:bodyPr>
          <a:lstStyle>
            <a:lvl1pPr>
              <a:defRPr sz="3600">
                <a:latin typeface="+mj-lt"/>
              </a:defRPr>
            </a:lvl1pPr>
          </a:lstStyle>
          <a:p>
            <a:r>
              <a:rPr lang="en-US" dirty="0"/>
              <a:t>Click to edit Master title style</a:t>
            </a:r>
          </a:p>
        </p:txBody>
      </p:sp>
      <p:sp>
        <p:nvSpPr>
          <p:cNvPr id="4" name="Text Placeholder 3">
            <a:extLst>
              <a:ext uri="{FF2B5EF4-FFF2-40B4-BE49-F238E27FC236}">
                <a16:creationId xmlns:a16="http://schemas.microsoft.com/office/drawing/2014/main" id="{45749720-5FB5-84B4-0D8E-9D9CFCA64AD1}"/>
              </a:ext>
            </a:extLst>
          </p:cNvPr>
          <p:cNvSpPr>
            <a:spLocks noGrp="1"/>
          </p:cNvSpPr>
          <p:nvPr>
            <p:ph type="body" sz="half" idx="2"/>
          </p:nvPr>
        </p:nvSpPr>
        <p:spPr>
          <a:xfrm>
            <a:off x="849024" y="2410307"/>
            <a:ext cx="3932237" cy="3698827"/>
          </a:xfrm>
        </p:spPr>
        <p:txBody>
          <a:bodyPr/>
          <a:lstStyle>
            <a:lvl1pPr marL="0" indent="0">
              <a:buNone/>
              <a:defRPr sz="16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Picture Placeholder 2">
            <a:extLst>
              <a:ext uri="{FF2B5EF4-FFF2-40B4-BE49-F238E27FC236}">
                <a16:creationId xmlns:a16="http://schemas.microsoft.com/office/drawing/2014/main" id="{86000788-613A-F48A-52AD-3DFD72FB40D0}"/>
              </a:ext>
            </a:extLst>
          </p:cNvPr>
          <p:cNvSpPr>
            <a:spLocks noGrp="1"/>
          </p:cNvSpPr>
          <p:nvPr>
            <p:ph type="pic" idx="1"/>
          </p:nvPr>
        </p:nvSpPr>
        <p:spPr>
          <a:xfrm>
            <a:off x="5183188" y="1329170"/>
            <a:ext cx="6172200" cy="4194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Tree>
    <p:extLst>
      <p:ext uri="{BB962C8B-B14F-4D97-AF65-F5344CB8AC3E}">
        <p14:creationId xmlns:p14="http://schemas.microsoft.com/office/powerpoint/2010/main" val="4108976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1041F16-2834-802B-CDAD-5B950FB59012}"/>
              </a:ext>
            </a:extLst>
          </p:cNvPr>
          <p:cNvSpPr>
            <a:spLocks noGrp="1"/>
          </p:cNvSpPr>
          <p:nvPr>
            <p:ph type="title" hasCustomPrompt="1"/>
          </p:nvPr>
        </p:nvSpPr>
        <p:spPr/>
        <p:txBody>
          <a:bodyPr/>
          <a:lstStyle>
            <a:lvl1pPr>
              <a:defRPr>
                <a:latin typeface="+mj-lt"/>
                <a:ea typeface="Tahoma" panose="020B0604030504040204" pitchFamily="34" charset="0"/>
                <a:cs typeface="Tahoma" panose="020B0604030504040204" pitchFamily="34" charset="0"/>
              </a:defRPr>
            </a:lvl1pPr>
          </a:lstStyle>
          <a:p>
            <a:r>
              <a:rPr lang="en-US" dirty="0"/>
              <a:t>Content</a:t>
            </a:r>
          </a:p>
        </p:txBody>
      </p:sp>
      <p:sp>
        <p:nvSpPr>
          <p:cNvPr id="3" name="Content">
            <a:extLst>
              <a:ext uri="{FF2B5EF4-FFF2-40B4-BE49-F238E27FC236}">
                <a16:creationId xmlns:a16="http://schemas.microsoft.com/office/drawing/2014/main" id="{4BD226B3-9B06-B46C-DD80-F344BD103336}"/>
              </a:ext>
            </a:extLst>
          </p:cNvPr>
          <p:cNvSpPr>
            <a:spLocks noGrp="1"/>
          </p:cNvSpPr>
          <p:nvPr>
            <p:ph idx="1" hasCustomPrompt="1"/>
          </p:nvPr>
        </p:nvSpPr>
        <p:spPr/>
        <p:txBody>
          <a:bodyPr/>
          <a:lstStyle>
            <a:lvl1pPr>
              <a:defRPr>
                <a:latin typeface="+mn-lt"/>
                <a:ea typeface="Calibri" panose="020F0502020204030204" pitchFamily="34" charset="0"/>
                <a:cs typeface="Calibri" panose="020F0502020204030204" pitchFamily="34" charset="0"/>
              </a:defRPr>
            </a:lvl1pPr>
            <a:lvl2pPr>
              <a:defRPr>
                <a:latin typeface="+mn-lt"/>
                <a:ea typeface="Calibri" panose="020F0502020204030204" pitchFamily="34" charset="0"/>
                <a:cs typeface="Calibri" panose="020F0502020204030204" pitchFamily="34" charset="0"/>
              </a:defRPr>
            </a:lvl2pPr>
            <a:lvl3pPr>
              <a:defRPr>
                <a:latin typeface="+mn-lt"/>
                <a:ea typeface="Calibri" panose="020F0502020204030204" pitchFamily="34" charset="0"/>
                <a:cs typeface="Calibri" panose="020F0502020204030204" pitchFamily="34" charset="0"/>
              </a:defRPr>
            </a:lvl3pPr>
            <a:lvl4pPr>
              <a:defRPr>
                <a:latin typeface="+mn-lt"/>
                <a:ea typeface="Calibri" panose="020F0502020204030204" pitchFamily="34" charset="0"/>
                <a:cs typeface="Calibri" panose="020F0502020204030204" pitchFamily="34" charset="0"/>
              </a:defRPr>
            </a:lvl4pPr>
            <a:lvl5pPr>
              <a:defRPr>
                <a:latin typeface="+mn-lt"/>
                <a:ea typeface="Calibri" panose="020F0502020204030204" pitchFamily="34" charset="0"/>
                <a:cs typeface="Calibri" panose="020F0502020204030204" pitchFamily="34" charset="0"/>
              </a:defRPr>
            </a:lvl5pPr>
          </a:lstStyle>
          <a:p>
            <a:pPr lvl="0"/>
            <a:r>
              <a:rPr lang="en-US" dirty="0"/>
              <a:t>Definition/Content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37564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with Co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1041F16-2834-802B-CDAD-5B950FB59012}"/>
              </a:ext>
            </a:extLst>
          </p:cNvPr>
          <p:cNvSpPr>
            <a:spLocks noGrp="1"/>
          </p:cNvSpPr>
          <p:nvPr>
            <p:ph type="title" hasCustomPrompt="1"/>
          </p:nvPr>
        </p:nvSpPr>
        <p:spPr/>
        <p:txBody>
          <a:bodyPr/>
          <a:lstStyle>
            <a:lvl1pPr>
              <a:defRPr>
                <a:latin typeface="+mj-lt"/>
                <a:ea typeface="Tahoma" panose="020B0604030504040204" pitchFamily="34" charset="0"/>
                <a:cs typeface="Tahoma" panose="020B0604030504040204" pitchFamily="34" charset="0"/>
              </a:defRPr>
            </a:lvl1pPr>
          </a:lstStyle>
          <a:p>
            <a:r>
              <a:rPr lang="en-US" dirty="0"/>
              <a:t>Content: Code on the side</a:t>
            </a:r>
          </a:p>
        </p:txBody>
      </p:sp>
      <p:sp>
        <p:nvSpPr>
          <p:cNvPr id="3" name="Content">
            <a:extLst>
              <a:ext uri="{FF2B5EF4-FFF2-40B4-BE49-F238E27FC236}">
                <a16:creationId xmlns:a16="http://schemas.microsoft.com/office/drawing/2014/main" id="{4BD226B3-9B06-B46C-DD80-F344BD103336}"/>
              </a:ext>
            </a:extLst>
          </p:cNvPr>
          <p:cNvSpPr>
            <a:spLocks noGrp="1"/>
          </p:cNvSpPr>
          <p:nvPr>
            <p:ph idx="1"/>
          </p:nvPr>
        </p:nvSpPr>
        <p:spPr>
          <a:xfrm>
            <a:off x="838200" y="1945037"/>
            <a:ext cx="5013960" cy="3513654"/>
          </a:xfrm>
        </p:spPr>
        <p:txBody>
          <a:bodyPr/>
          <a:lstStyle>
            <a:lvl1pPr>
              <a:defRPr>
                <a:latin typeface="+mn-lt"/>
                <a:ea typeface="Calibri" panose="020F0502020204030204" pitchFamily="34" charset="0"/>
                <a:cs typeface="Calibri" panose="020F0502020204030204" pitchFamily="34" charset="0"/>
              </a:defRPr>
            </a:lvl1pPr>
            <a:lvl2pPr>
              <a:defRPr>
                <a:latin typeface="+mn-lt"/>
                <a:ea typeface="Calibri" panose="020F0502020204030204" pitchFamily="34" charset="0"/>
                <a:cs typeface="Calibri" panose="020F0502020204030204" pitchFamily="34" charset="0"/>
              </a:defRPr>
            </a:lvl2pPr>
            <a:lvl3pPr>
              <a:defRPr>
                <a:latin typeface="+mn-lt"/>
                <a:ea typeface="Calibri" panose="020F0502020204030204" pitchFamily="34" charset="0"/>
                <a:cs typeface="Calibri" panose="020F0502020204030204" pitchFamily="34" charset="0"/>
              </a:defRPr>
            </a:lvl3pPr>
            <a:lvl4pPr>
              <a:defRPr>
                <a:latin typeface="+mn-lt"/>
                <a:ea typeface="Calibri" panose="020F0502020204030204" pitchFamily="34" charset="0"/>
                <a:cs typeface="Calibri" panose="020F0502020204030204" pitchFamily="34" charset="0"/>
              </a:defRPr>
            </a:lvl4pPr>
            <a:lvl5pPr>
              <a:defRPr>
                <a:latin typeface="+mn-lt"/>
                <a:ea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Code)">
            <a:extLst>
              <a:ext uri="{FF2B5EF4-FFF2-40B4-BE49-F238E27FC236}">
                <a16:creationId xmlns:a16="http://schemas.microsoft.com/office/drawing/2014/main" id="{57F8AAEC-07E6-C6FA-1773-59A6D9FCF554}"/>
              </a:ext>
            </a:extLst>
          </p:cNvPr>
          <p:cNvSpPr>
            <a:spLocks noGrp="1"/>
          </p:cNvSpPr>
          <p:nvPr>
            <p:ph idx="10" hasCustomPrompt="1"/>
          </p:nvPr>
        </p:nvSpPr>
        <p:spPr>
          <a:xfrm>
            <a:off x="6008276" y="1945035"/>
            <a:ext cx="5345523" cy="3513655"/>
          </a:xfrm>
        </p:spPr>
        <p:txBody>
          <a:bodyPr>
            <a:noAutofit/>
          </a:bodyPr>
          <a:lstStyle>
            <a:lvl1pPr>
              <a:buNone/>
              <a:defRPr sz="1600">
                <a:latin typeface="Consolas" panose="020B0609020204030204" pitchFamily="49" charset="0"/>
              </a:defRPr>
            </a:lvl1pPr>
            <a:lvl2pPr>
              <a:defRPr sz="1400">
                <a:latin typeface="Consolas" panose="020B0609020204030204" pitchFamily="49" charset="0"/>
              </a:defRPr>
            </a:lvl2pPr>
            <a:lvl3pPr defTabSz="457200">
              <a:defRPr sz="1200">
                <a:latin typeface="Consolas" panose="020B0609020204030204" pitchFamily="49" charset="0"/>
              </a:defRPr>
            </a:lvl3pPr>
            <a:lvl4pPr>
              <a:defRPr>
                <a:latin typeface="Consolas" panose="020B0609020204030204" pitchFamily="49" charset="0"/>
              </a:defRPr>
            </a:lvl4pPr>
            <a:lvl5pPr>
              <a:defRPr>
                <a:latin typeface="Consolas" panose="020B0609020204030204" pitchFamily="49" charset="0"/>
              </a:defRPr>
            </a:lvl5pPr>
          </a:lstStyle>
          <a:p>
            <a:pPr lvl="0"/>
            <a:r>
              <a:rPr lang="en-US" dirty="0"/>
              <a:t>Font: Consolas</a:t>
            </a:r>
          </a:p>
          <a:p>
            <a:pPr lvl="0"/>
            <a:r>
              <a:rPr lang="en-US" dirty="0"/>
              <a:t>Theme: Material’s Owl Light</a:t>
            </a:r>
          </a:p>
          <a:p>
            <a:pPr lvl="0"/>
            <a:endParaRPr lang="en-US" dirty="0"/>
          </a:p>
          <a:p>
            <a:pPr lvl="0"/>
            <a:r>
              <a:rPr lang="en-US" dirty="0"/>
              <a:t>Instructions to add code:</a:t>
            </a:r>
          </a:p>
          <a:p>
            <a:pPr lvl="1"/>
            <a:r>
              <a:rPr lang="en-US" dirty="0"/>
              <a:t>Copy from IDE and Paste as “Keep Source Formatting”</a:t>
            </a:r>
          </a:p>
          <a:p>
            <a:pPr lvl="1"/>
            <a:r>
              <a:rPr lang="en-US" dirty="0"/>
              <a:t>Highlight code</a:t>
            </a:r>
          </a:p>
          <a:p>
            <a:pPr lvl="1"/>
            <a:r>
              <a:rPr lang="en-US" dirty="0"/>
              <a:t>Go to Home/Paragraph/Line Spacing/Line Spacing Options</a:t>
            </a:r>
          </a:p>
          <a:p>
            <a:pPr lvl="2"/>
            <a:r>
              <a:rPr lang="en-US" dirty="0"/>
              <a:t>Set General Alignment: Left, </a:t>
            </a:r>
          </a:p>
          <a:p>
            <a:pPr lvl="2"/>
            <a:r>
              <a:rPr lang="en-US" dirty="0"/>
              <a:t>Indentation Before Text: 0, </a:t>
            </a:r>
          </a:p>
          <a:p>
            <a:pPr lvl="2"/>
            <a:r>
              <a:rPr lang="en-US" dirty="0"/>
              <a:t>Spacing Before: 0</a:t>
            </a:r>
          </a:p>
          <a:p>
            <a:pPr lvl="1"/>
            <a:r>
              <a:rPr lang="en-US" dirty="0"/>
              <a:t>Set line spacing to single/1.0</a:t>
            </a:r>
          </a:p>
        </p:txBody>
      </p:sp>
      <p:sp>
        <p:nvSpPr>
          <p:cNvPr id="5" name="Footer">
            <a:extLst>
              <a:ext uri="{FF2B5EF4-FFF2-40B4-BE49-F238E27FC236}">
                <a16:creationId xmlns:a16="http://schemas.microsoft.com/office/drawing/2014/main" id="{F044DB27-04C0-82C3-250D-7C87AC547DF4}"/>
              </a:ext>
            </a:extLst>
          </p:cNvPr>
          <p:cNvSpPr>
            <a:spLocks noGrp="1"/>
          </p:cNvSpPr>
          <p:nvPr>
            <p:ph type="body" sz="quarter" idx="13"/>
          </p:nvPr>
        </p:nvSpPr>
        <p:spPr>
          <a:xfrm>
            <a:off x="838200" y="5596227"/>
            <a:ext cx="7954818" cy="675263"/>
          </a:xfrm>
        </p:spPr>
        <p:txBody>
          <a:bodyPr>
            <a:normAutofit/>
          </a:bodyPr>
          <a:lstStyle>
            <a:lvl1pPr marL="0" indent="0">
              <a:buNone/>
              <a:defRPr sz="1600" i="1">
                <a:latin typeface="Tahoma" panose="020B0604030504040204" pitchFamily="34" charset="0"/>
                <a:ea typeface="Tahoma" panose="020B0604030504040204" pitchFamily="34" charset="0"/>
                <a:cs typeface="Tahoma" panose="020B0604030504040204" pitchFamily="34" charset="0"/>
              </a:defRPr>
            </a:lvl1pPr>
            <a:lvl2pPr>
              <a:defRPr i="1"/>
            </a:lvl2pPr>
            <a:lvl3pPr>
              <a:defRPr i="1"/>
            </a:lvl3pPr>
            <a:lvl4pPr>
              <a:defRPr i="1"/>
            </a:lvl4pPr>
            <a:lvl5pPr>
              <a:defRPr i="1"/>
            </a:lvl5pPr>
          </a:lstStyle>
          <a:p>
            <a:pPr lvl="0"/>
            <a:r>
              <a:rPr lang="en-US" dirty="0"/>
              <a:t>Click to edit Master text styles</a:t>
            </a:r>
          </a:p>
        </p:txBody>
      </p:sp>
    </p:spTree>
    <p:extLst>
      <p:ext uri="{BB962C8B-B14F-4D97-AF65-F5344CB8AC3E}">
        <p14:creationId xmlns:p14="http://schemas.microsoft.com/office/powerpoint/2010/main" val="1714969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1041F16-2834-802B-CDAD-5B950FB59012}"/>
              </a:ext>
            </a:extLst>
          </p:cNvPr>
          <p:cNvSpPr>
            <a:spLocks noGrp="1"/>
          </p:cNvSpPr>
          <p:nvPr>
            <p:ph type="title" hasCustomPrompt="1"/>
          </p:nvPr>
        </p:nvSpPr>
        <p:spPr/>
        <p:txBody>
          <a:bodyPr/>
          <a:lstStyle>
            <a:lvl1pPr>
              <a:defRPr>
                <a:latin typeface="+mj-lt"/>
                <a:ea typeface="Tahoma" panose="020B0604030504040204" pitchFamily="34" charset="0"/>
                <a:cs typeface="Tahoma" panose="020B0604030504040204" pitchFamily="34" charset="0"/>
              </a:defRPr>
            </a:lvl1pPr>
          </a:lstStyle>
          <a:p>
            <a:r>
              <a:rPr lang="en-US" dirty="0"/>
              <a:t>Content: Code</a:t>
            </a:r>
          </a:p>
        </p:txBody>
      </p:sp>
      <p:sp>
        <p:nvSpPr>
          <p:cNvPr id="3" name="Content (Code)">
            <a:extLst>
              <a:ext uri="{FF2B5EF4-FFF2-40B4-BE49-F238E27FC236}">
                <a16:creationId xmlns:a16="http://schemas.microsoft.com/office/drawing/2014/main" id="{4BD226B3-9B06-B46C-DD80-F344BD103336}"/>
              </a:ext>
            </a:extLst>
          </p:cNvPr>
          <p:cNvSpPr>
            <a:spLocks noGrp="1"/>
          </p:cNvSpPr>
          <p:nvPr>
            <p:ph idx="1" hasCustomPrompt="1"/>
          </p:nvPr>
        </p:nvSpPr>
        <p:spPr>
          <a:xfrm>
            <a:off x="838200" y="1700939"/>
            <a:ext cx="10515600" cy="3757752"/>
          </a:xfrm>
        </p:spPr>
        <p:txBody>
          <a:bodyPr>
            <a:noAutofit/>
          </a:bodyPr>
          <a:lstStyle>
            <a:lvl1pPr>
              <a:buNone/>
              <a:defRPr sz="1800">
                <a:latin typeface="Consolas" panose="020B0609020204030204" pitchFamily="49" charset="0"/>
              </a:defRPr>
            </a:lvl1pPr>
            <a:lvl2pPr>
              <a:defRPr sz="1600">
                <a:latin typeface="Consolas" panose="020B0609020204030204" pitchFamily="49" charset="0"/>
              </a:defRPr>
            </a:lvl2pPr>
            <a:lvl3pPr defTabSz="457200">
              <a:defRPr sz="1400">
                <a:latin typeface="Consolas" panose="020B0609020204030204" pitchFamily="49" charset="0"/>
              </a:defRPr>
            </a:lvl3pPr>
            <a:lvl4pPr>
              <a:defRPr>
                <a:latin typeface="Consolas" panose="020B0609020204030204" pitchFamily="49" charset="0"/>
              </a:defRPr>
            </a:lvl4pPr>
            <a:lvl5pPr>
              <a:defRPr>
                <a:latin typeface="Consolas" panose="020B0609020204030204" pitchFamily="49" charset="0"/>
              </a:defRPr>
            </a:lvl5pPr>
          </a:lstStyle>
          <a:p>
            <a:pPr lvl="0"/>
            <a:r>
              <a:rPr lang="en-US" dirty="0"/>
              <a:t>Font: Consolas</a:t>
            </a:r>
          </a:p>
          <a:p>
            <a:pPr lvl="0"/>
            <a:r>
              <a:rPr lang="en-US" dirty="0"/>
              <a:t>Theme: Material’s Owl Light</a:t>
            </a:r>
          </a:p>
          <a:p>
            <a:pPr lvl="0"/>
            <a:endParaRPr lang="en-US" dirty="0"/>
          </a:p>
          <a:p>
            <a:pPr lvl="0"/>
            <a:r>
              <a:rPr lang="en-US" dirty="0"/>
              <a:t>Instructions to add code:</a:t>
            </a:r>
          </a:p>
          <a:p>
            <a:pPr lvl="1"/>
            <a:r>
              <a:rPr lang="en-US" dirty="0"/>
              <a:t>Copy from IDE and Paste as “Keep Source Formatting”</a:t>
            </a:r>
          </a:p>
          <a:p>
            <a:pPr lvl="1"/>
            <a:r>
              <a:rPr lang="en-US" dirty="0"/>
              <a:t>Highlight code</a:t>
            </a:r>
          </a:p>
          <a:p>
            <a:pPr lvl="1"/>
            <a:r>
              <a:rPr lang="en-US" dirty="0"/>
              <a:t>Go to Home/Paragraph/Line Spacing/Line Spacing Options</a:t>
            </a:r>
          </a:p>
          <a:p>
            <a:pPr lvl="2"/>
            <a:r>
              <a:rPr lang="en-US" dirty="0"/>
              <a:t>Set General Alignment: Left, </a:t>
            </a:r>
          </a:p>
          <a:p>
            <a:pPr lvl="2"/>
            <a:r>
              <a:rPr lang="en-US" dirty="0"/>
              <a:t>Indentation Before Text: 0, </a:t>
            </a:r>
          </a:p>
          <a:p>
            <a:pPr lvl="2"/>
            <a:r>
              <a:rPr lang="en-US" dirty="0"/>
              <a:t>Spacing Before: 0</a:t>
            </a:r>
          </a:p>
          <a:p>
            <a:pPr lvl="1"/>
            <a:r>
              <a:rPr lang="en-US" dirty="0"/>
              <a:t>Set line spacing to single/1.0</a:t>
            </a:r>
          </a:p>
        </p:txBody>
      </p:sp>
      <p:sp>
        <p:nvSpPr>
          <p:cNvPr id="8" name="Footer">
            <a:extLst>
              <a:ext uri="{FF2B5EF4-FFF2-40B4-BE49-F238E27FC236}">
                <a16:creationId xmlns:a16="http://schemas.microsoft.com/office/drawing/2014/main" id="{3E300CD2-C483-581A-036E-DC0D5BDE5BB3}"/>
              </a:ext>
            </a:extLst>
          </p:cNvPr>
          <p:cNvSpPr>
            <a:spLocks noGrp="1"/>
          </p:cNvSpPr>
          <p:nvPr>
            <p:ph type="body" sz="quarter" idx="13"/>
          </p:nvPr>
        </p:nvSpPr>
        <p:spPr>
          <a:xfrm>
            <a:off x="838200" y="5596227"/>
            <a:ext cx="7954818" cy="675263"/>
          </a:xfrm>
        </p:spPr>
        <p:txBody>
          <a:bodyPr>
            <a:normAutofit/>
          </a:bodyPr>
          <a:lstStyle>
            <a:lvl1pPr marL="0" indent="0">
              <a:buNone/>
              <a:defRPr sz="1600" i="1">
                <a:latin typeface="Tahoma" panose="020B0604030504040204" pitchFamily="34" charset="0"/>
                <a:ea typeface="Tahoma" panose="020B0604030504040204" pitchFamily="34" charset="0"/>
                <a:cs typeface="Tahoma" panose="020B0604030504040204" pitchFamily="34" charset="0"/>
              </a:defRPr>
            </a:lvl1pPr>
            <a:lvl2pPr>
              <a:defRPr i="1"/>
            </a:lvl2pPr>
            <a:lvl3pPr>
              <a:defRPr i="1"/>
            </a:lvl3pPr>
            <a:lvl4pPr>
              <a:defRPr i="1"/>
            </a:lvl4pPr>
            <a:lvl5pPr>
              <a:defRPr i="1"/>
            </a:lvl5pPr>
          </a:lstStyle>
          <a:p>
            <a:pPr lvl="0"/>
            <a:r>
              <a:rPr lang="en-US" dirty="0"/>
              <a:t>Click to edit Master text styles</a:t>
            </a:r>
          </a:p>
        </p:txBody>
      </p:sp>
    </p:spTree>
    <p:extLst>
      <p:ext uri="{BB962C8B-B14F-4D97-AF65-F5344CB8AC3E}">
        <p14:creationId xmlns:p14="http://schemas.microsoft.com/office/powerpoint/2010/main" val="2629711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de and Outpu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1041F16-2834-802B-CDAD-5B950FB59012}"/>
              </a:ext>
            </a:extLst>
          </p:cNvPr>
          <p:cNvSpPr>
            <a:spLocks noGrp="1"/>
          </p:cNvSpPr>
          <p:nvPr>
            <p:ph type="title" hasCustomPrompt="1"/>
          </p:nvPr>
        </p:nvSpPr>
        <p:spPr/>
        <p:txBody>
          <a:bodyPr/>
          <a:lstStyle>
            <a:lvl1pPr>
              <a:defRPr>
                <a:latin typeface="+mj-lt"/>
              </a:defRPr>
            </a:lvl1pPr>
          </a:lstStyle>
          <a:p>
            <a:r>
              <a:rPr lang="en-US" dirty="0"/>
              <a:t>Content: Code &amp; Output</a:t>
            </a:r>
          </a:p>
        </p:txBody>
      </p:sp>
      <p:sp>
        <p:nvSpPr>
          <p:cNvPr id="3" name="Content (Code)">
            <a:extLst>
              <a:ext uri="{FF2B5EF4-FFF2-40B4-BE49-F238E27FC236}">
                <a16:creationId xmlns:a16="http://schemas.microsoft.com/office/drawing/2014/main" id="{4BD226B3-9B06-B46C-DD80-F344BD103336}"/>
              </a:ext>
            </a:extLst>
          </p:cNvPr>
          <p:cNvSpPr>
            <a:spLocks noGrp="1"/>
          </p:cNvSpPr>
          <p:nvPr>
            <p:ph idx="1" hasCustomPrompt="1"/>
          </p:nvPr>
        </p:nvSpPr>
        <p:spPr>
          <a:xfrm>
            <a:off x="838200" y="1704814"/>
            <a:ext cx="7189922" cy="3753877"/>
          </a:xfrm>
        </p:spPr>
        <p:txBody>
          <a:bodyPr>
            <a:normAutofit/>
          </a:bodyPr>
          <a:lstStyle>
            <a:lvl1pPr marL="228600" indent="-228600">
              <a:buFontTx/>
              <a:buNone/>
              <a:defRPr sz="1800">
                <a:latin typeface="Consolas" panose="020B0609020204030204" pitchFamily="49" charset="0"/>
              </a:defRPr>
            </a:lvl1pPr>
            <a:lvl2pPr>
              <a:defRPr sz="1600">
                <a:latin typeface="Consolas" panose="020B0609020204030204" pitchFamily="49" charset="0"/>
              </a:defRPr>
            </a:lvl2pPr>
            <a:lvl3pPr>
              <a:defRPr sz="1400">
                <a:latin typeface="Consolas" panose="020B0609020204030204" pitchFamily="49" charset="0"/>
              </a:defRPr>
            </a:lvl3pPr>
            <a:lvl4pPr>
              <a:defRPr>
                <a:latin typeface="Consolas" panose="020B0609020204030204" pitchFamily="49" charset="0"/>
              </a:defRPr>
            </a:lvl4pPr>
            <a:lvl5pPr>
              <a:defRPr>
                <a:latin typeface="Consolas" panose="020B0609020204030204" pitchFamily="49" charset="0"/>
              </a:defRPr>
            </a:lvl5pPr>
          </a:lstStyle>
          <a:p>
            <a:pPr lvl="0"/>
            <a:r>
              <a:rPr lang="en-US" dirty="0"/>
              <a:t>Font: Consolas</a:t>
            </a:r>
          </a:p>
          <a:p>
            <a:pPr lvl="0"/>
            <a:r>
              <a:rPr lang="en-US" dirty="0"/>
              <a:t>IDE Theme: Material’s Owl Light</a:t>
            </a:r>
          </a:p>
          <a:p>
            <a:pPr lvl="0"/>
            <a:endParaRPr lang="en-US" dirty="0"/>
          </a:p>
          <a:p>
            <a:pPr lvl="0"/>
            <a:r>
              <a:rPr lang="en-US" dirty="0"/>
              <a:t>Instructions to add code:</a:t>
            </a:r>
          </a:p>
          <a:p>
            <a:pPr lvl="1"/>
            <a:r>
              <a:rPr lang="en-US" dirty="0"/>
              <a:t>Copy from IDE and Paste as “Keep Source Formatting”</a:t>
            </a:r>
          </a:p>
          <a:p>
            <a:pPr lvl="1"/>
            <a:r>
              <a:rPr lang="en-US" dirty="0"/>
              <a:t>Highlight code</a:t>
            </a:r>
          </a:p>
          <a:p>
            <a:pPr lvl="1"/>
            <a:r>
              <a:rPr lang="en-US" dirty="0"/>
              <a:t>Go to Home/Paragraph/Line Spacing/Line Spacing Options</a:t>
            </a:r>
          </a:p>
          <a:p>
            <a:pPr lvl="2"/>
            <a:r>
              <a:rPr lang="en-US" dirty="0"/>
              <a:t>Set General Alignment: Left, </a:t>
            </a:r>
          </a:p>
          <a:p>
            <a:pPr lvl="2"/>
            <a:r>
              <a:rPr lang="en-US" dirty="0"/>
              <a:t>Indentation Before Text: 0, </a:t>
            </a:r>
          </a:p>
          <a:p>
            <a:pPr lvl="2"/>
            <a:r>
              <a:rPr lang="en-US" dirty="0"/>
              <a:t>Spacing Before: 0</a:t>
            </a:r>
          </a:p>
          <a:p>
            <a:pPr lvl="1"/>
            <a:r>
              <a:rPr lang="en-US" dirty="0"/>
              <a:t>Set line spacing to single/1.0</a:t>
            </a:r>
          </a:p>
        </p:txBody>
      </p:sp>
      <p:sp>
        <p:nvSpPr>
          <p:cNvPr id="7" name="Content (Console Output)">
            <a:extLst>
              <a:ext uri="{FF2B5EF4-FFF2-40B4-BE49-F238E27FC236}">
                <a16:creationId xmlns:a16="http://schemas.microsoft.com/office/drawing/2014/main" id="{0D47FBD4-5B7B-4C03-7CFF-04F809D8154E}"/>
              </a:ext>
            </a:extLst>
          </p:cNvPr>
          <p:cNvSpPr>
            <a:spLocks noGrp="1"/>
          </p:cNvSpPr>
          <p:nvPr>
            <p:ph idx="14" hasCustomPrompt="1"/>
          </p:nvPr>
        </p:nvSpPr>
        <p:spPr>
          <a:xfrm>
            <a:off x="8221851" y="1704814"/>
            <a:ext cx="3231396" cy="3753877"/>
          </a:xfrm>
          <a:prstGeom prst="roundRect">
            <a:avLst>
              <a:gd name="adj" fmla="val 5036"/>
            </a:avLst>
          </a:prstGeom>
          <a:solidFill>
            <a:schemeClr val="bg2">
              <a:lumMod val="25000"/>
            </a:schemeClr>
          </a:solidFill>
        </p:spPr>
        <p:txBody>
          <a:bodyPr>
            <a:normAutofit/>
          </a:bodyPr>
          <a:lstStyle>
            <a:lvl1pPr>
              <a:buNone/>
              <a:defRPr sz="1600">
                <a:solidFill>
                  <a:schemeClr val="bg1"/>
                </a:solidFill>
                <a:latin typeface="Consolas" panose="020B0609020204030204" pitchFamily="49" charset="0"/>
              </a:defRPr>
            </a:lvl1pPr>
            <a:lvl2pPr>
              <a:defRPr>
                <a:latin typeface="Consolas" panose="020B0609020204030204" pitchFamily="49" charset="0"/>
              </a:defRPr>
            </a:lvl2pPr>
            <a:lvl3pPr>
              <a:defRPr>
                <a:latin typeface="Consolas" panose="020B0609020204030204" pitchFamily="49" charset="0"/>
              </a:defRPr>
            </a:lvl3pPr>
            <a:lvl4pPr>
              <a:defRPr>
                <a:latin typeface="Consolas" panose="020B0609020204030204" pitchFamily="49" charset="0"/>
              </a:defRPr>
            </a:lvl4pPr>
            <a:lvl5pPr>
              <a:defRPr>
                <a:latin typeface="Consolas" panose="020B0609020204030204" pitchFamily="49" charset="0"/>
              </a:defRPr>
            </a:lvl5pPr>
          </a:lstStyle>
          <a:p>
            <a:pPr lvl="0"/>
            <a:r>
              <a:rPr lang="en-US" dirty="0"/>
              <a:t>Console Output:</a:t>
            </a:r>
          </a:p>
        </p:txBody>
      </p:sp>
      <p:sp>
        <p:nvSpPr>
          <p:cNvPr id="8" name="Footer">
            <a:extLst>
              <a:ext uri="{FF2B5EF4-FFF2-40B4-BE49-F238E27FC236}">
                <a16:creationId xmlns:a16="http://schemas.microsoft.com/office/drawing/2014/main" id="{3E300CD2-C483-581A-036E-DC0D5BDE5BB3}"/>
              </a:ext>
            </a:extLst>
          </p:cNvPr>
          <p:cNvSpPr>
            <a:spLocks noGrp="1"/>
          </p:cNvSpPr>
          <p:nvPr>
            <p:ph type="body" sz="quarter" idx="13"/>
          </p:nvPr>
        </p:nvSpPr>
        <p:spPr>
          <a:xfrm>
            <a:off x="838200" y="5596227"/>
            <a:ext cx="7954818" cy="675263"/>
          </a:xfrm>
        </p:spPr>
        <p:txBody>
          <a:bodyPr>
            <a:normAutofit/>
          </a:bodyPr>
          <a:lstStyle>
            <a:lvl1pPr marL="0" indent="0">
              <a:buNone/>
              <a:defRPr sz="1600" i="1">
                <a:latin typeface="Tahoma" panose="020B0604030504040204" pitchFamily="34" charset="0"/>
                <a:ea typeface="Tahoma" panose="020B0604030504040204" pitchFamily="34" charset="0"/>
                <a:cs typeface="Tahoma" panose="020B0604030504040204" pitchFamily="34" charset="0"/>
              </a:defRPr>
            </a:lvl1pPr>
            <a:lvl2pPr>
              <a:defRPr i="1"/>
            </a:lvl2pPr>
            <a:lvl3pPr>
              <a:defRPr i="1"/>
            </a:lvl3pPr>
            <a:lvl4pPr>
              <a:defRPr i="1"/>
            </a:lvl4pPr>
            <a:lvl5pPr>
              <a:defRPr i="1"/>
            </a:lvl5pPr>
          </a:lstStyle>
          <a:p>
            <a:pPr lvl="0"/>
            <a:r>
              <a:rPr lang="en-US" dirty="0"/>
              <a:t>Click to edit Master text styles</a:t>
            </a:r>
          </a:p>
        </p:txBody>
      </p:sp>
    </p:spTree>
    <p:extLst>
      <p:ext uri="{BB962C8B-B14F-4D97-AF65-F5344CB8AC3E}">
        <p14:creationId xmlns:p14="http://schemas.microsoft.com/office/powerpoint/2010/main" val="1293769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141AB51-F16E-44A0-FA54-B2A869519334}"/>
              </a:ext>
            </a:extLst>
          </p:cNvPr>
          <p:cNvSpPr>
            <a:spLocks noGrp="1"/>
          </p:cNvSpPr>
          <p:nvPr>
            <p:ph type="title"/>
          </p:nvPr>
        </p:nvSpPr>
        <p:spPr>
          <a:xfrm>
            <a:off x="831850" y="1137089"/>
            <a:ext cx="10515600" cy="2852737"/>
          </a:xfrm>
        </p:spPr>
        <p:txBody>
          <a:bodyPr anchor="b"/>
          <a:lstStyle>
            <a:lvl1pPr>
              <a:defRPr sz="6000">
                <a:latin typeface="+mj-lt"/>
              </a:defRPr>
            </a:lvl1pPr>
          </a:lstStyle>
          <a:p>
            <a:r>
              <a:rPr lang="en-US" dirty="0"/>
              <a:t>Click to edit Master title style</a:t>
            </a:r>
          </a:p>
        </p:txBody>
      </p:sp>
      <p:sp>
        <p:nvSpPr>
          <p:cNvPr id="3" name="Subtitle">
            <a:extLst>
              <a:ext uri="{FF2B5EF4-FFF2-40B4-BE49-F238E27FC236}">
                <a16:creationId xmlns:a16="http://schemas.microsoft.com/office/drawing/2014/main" id="{A7AB8050-85CF-D4C1-A4A1-2CB3ED259479}"/>
              </a:ext>
            </a:extLst>
          </p:cNvPr>
          <p:cNvSpPr>
            <a:spLocks noGrp="1"/>
          </p:cNvSpPr>
          <p:nvPr>
            <p:ph type="body" idx="1"/>
          </p:nvPr>
        </p:nvSpPr>
        <p:spPr>
          <a:xfrm>
            <a:off x="831850" y="4016814"/>
            <a:ext cx="10515600" cy="1500187"/>
          </a:xfrm>
        </p:spPr>
        <p:txBody>
          <a:bodyPr>
            <a:normAutofit/>
          </a:bodyPr>
          <a:lstStyle>
            <a:lvl1pPr marL="0" indent="0">
              <a:buNone/>
              <a:defRPr sz="1800" i="1">
                <a:solidFill>
                  <a:schemeClr val="tx1">
                    <a:tint val="82000"/>
                  </a:schemeClr>
                </a:solidFill>
                <a:latin typeface="+mn-lt"/>
                <a:ea typeface="Verdana" panose="020B060403050404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Tree>
    <p:extLst>
      <p:ext uri="{BB962C8B-B14F-4D97-AF65-F5344CB8AC3E}">
        <p14:creationId xmlns:p14="http://schemas.microsoft.com/office/powerpoint/2010/main" val="2255462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594F418E-1B44-BD04-F1F0-7802AF41531D}"/>
              </a:ext>
            </a:extLst>
          </p:cNvPr>
          <p:cNvSpPr>
            <a:spLocks noGrp="1"/>
          </p:cNvSpPr>
          <p:nvPr>
            <p:ph type="title"/>
          </p:nvPr>
        </p:nvSpPr>
        <p:spPr/>
        <p:txBody>
          <a:bodyPr/>
          <a:lstStyle>
            <a:lvl1pPr>
              <a:defRPr>
                <a:latin typeface="+mj-lt"/>
              </a:defRPr>
            </a:lvl1pPr>
          </a:lstStyle>
          <a:p>
            <a:r>
              <a:rPr lang="en-US" dirty="0"/>
              <a:t>Click to edit Master title style</a:t>
            </a:r>
          </a:p>
        </p:txBody>
      </p:sp>
      <p:sp>
        <p:nvSpPr>
          <p:cNvPr id="3" name="Content (Left)">
            <a:extLst>
              <a:ext uri="{FF2B5EF4-FFF2-40B4-BE49-F238E27FC236}">
                <a16:creationId xmlns:a16="http://schemas.microsoft.com/office/drawing/2014/main" id="{758F92E9-9231-ED07-D28B-84247654DB6C}"/>
              </a:ext>
            </a:extLst>
          </p:cNvPr>
          <p:cNvSpPr>
            <a:spLocks noGrp="1"/>
          </p:cNvSpPr>
          <p:nvPr>
            <p:ph sz="half" idx="1"/>
          </p:nvPr>
        </p:nvSpPr>
        <p:spPr>
          <a:xfrm>
            <a:off x="838200" y="1744525"/>
            <a:ext cx="5181600" cy="3788058"/>
          </a:xfrm>
        </p:spPr>
        <p:txBody>
          <a:bodyPr/>
          <a:lstStyle>
            <a:lvl1pPr>
              <a:defRPr>
                <a:latin typeface="+mn-lt"/>
                <a:ea typeface="Calibri" panose="020F0502020204030204" pitchFamily="34" charset="0"/>
                <a:cs typeface="Calibri" panose="020F0502020204030204" pitchFamily="34" charset="0"/>
              </a:defRPr>
            </a:lvl1pPr>
            <a:lvl2pPr>
              <a:defRPr>
                <a:latin typeface="+mn-lt"/>
                <a:ea typeface="Calibri" panose="020F0502020204030204" pitchFamily="34" charset="0"/>
                <a:cs typeface="Calibri" panose="020F0502020204030204" pitchFamily="34" charset="0"/>
              </a:defRPr>
            </a:lvl2pPr>
            <a:lvl3pPr>
              <a:defRPr>
                <a:latin typeface="+mn-lt"/>
                <a:ea typeface="Calibri" panose="020F0502020204030204" pitchFamily="34" charset="0"/>
                <a:cs typeface="Calibri" panose="020F0502020204030204" pitchFamily="34" charset="0"/>
              </a:defRPr>
            </a:lvl3pPr>
            <a:lvl4pPr>
              <a:defRPr>
                <a:latin typeface="+mn-lt"/>
                <a:ea typeface="Calibri" panose="020F0502020204030204" pitchFamily="34" charset="0"/>
                <a:cs typeface="Calibri" panose="020F0502020204030204" pitchFamily="34" charset="0"/>
              </a:defRPr>
            </a:lvl4pPr>
            <a:lvl5pPr>
              <a:defRPr>
                <a:latin typeface="+mn-lt"/>
                <a:ea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Right)">
            <a:extLst>
              <a:ext uri="{FF2B5EF4-FFF2-40B4-BE49-F238E27FC236}">
                <a16:creationId xmlns:a16="http://schemas.microsoft.com/office/drawing/2014/main" id="{EFB735D5-79BE-5B68-EBC7-CDC41848281A}"/>
              </a:ext>
            </a:extLst>
          </p:cNvPr>
          <p:cNvSpPr>
            <a:spLocks noGrp="1"/>
          </p:cNvSpPr>
          <p:nvPr>
            <p:ph sz="half" idx="2"/>
          </p:nvPr>
        </p:nvSpPr>
        <p:spPr>
          <a:xfrm>
            <a:off x="6172200" y="1744525"/>
            <a:ext cx="5181600" cy="3788058"/>
          </a:xfrm>
        </p:spPr>
        <p:txBody>
          <a:bodyPr/>
          <a:lstStyle>
            <a:lvl1pPr>
              <a:defRPr>
                <a:latin typeface="+mn-lt"/>
                <a:ea typeface="Calibri" panose="020F0502020204030204" pitchFamily="34" charset="0"/>
                <a:cs typeface="Calibri" panose="020F0502020204030204" pitchFamily="34" charset="0"/>
              </a:defRPr>
            </a:lvl1pPr>
            <a:lvl2pPr>
              <a:defRPr>
                <a:latin typeface="+mn-lt"/>
                <a:ea typeface="Calibri" panose="020F0502020204030204" pitchFamily="34" charset="0"/>
                <a:cs typeface="Calibri" panose="020F0502020204030204" pitchFamily="34" charset="0"/>
              </a:defRPr>
            </a:lvl2pPr>
            <a:lvl3pPr>
              <a:defRPr>
                <a:latin typeface="+mn-lt"/>
                <a:ea typeface="Calibri" panose="020F0502020204030204" pitchFamily="34" charset="0"/>
                <a:cs typeface="Calibri" panose="020F0502020204030204" pitchFamily="34" charset="0"/>
              </a:defRPr>
            </a:lvl3pPr>
            <a:lvl4pPr>
              <a:defRPr>
                <a:latin typeface="+mn-lt"/>
                <a:ea typeface="Calibri" panose="020F0502020204030204" pitchFamily="34" charset="0"/>
                <a:cs typeface="Calibri" panose="020F0502020204030204" pitchFamily="34" charset="0"/>
              </a:defRPr>
            </a:lvl4pPr>
            <a:lvl5pPr>
              <a:defRPr>
                <a:latin typeface="+mn-lt"/>
                <a:ea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01120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E738B067-85E0-A42F-30B9-ED41790B23B4}"/>
              </a:ext>
            </a:extLst>
          </p:cNvPr>
          <p:cNvSpPr>
            <a:spLocks noGrp="1"/>
          </p:cNvSpPr>
          <p:nvPr>
            <p:ph type="title"/>
          </p:nvPr>
        </p:nvSpPr>
        <p:spPr/>
        <p:txBody>
          <a:bodyPr/>
          <a:lstStyle>
            <a:lvl1pPr>
              <a:defRPr>
                <a:latin typeface="+mj-lt"/>
              </a:defRPr>
            </a:lvl1pPr>
          </a:lstStyle>
          <a:p>
            <a:r>
              <a:rPr lang="en-US" dirty="0"/>
              <a:t>Click to edit Master title style</a:t>
            </a:r>
          </a:p>
        </p:txBody>
      </p:sp>
    </p:spTree>
    <p:extLst>
      <p:ext uri="{BB962C8B-B14F-4D97-AF65-F5344CB8AC3E}">
        <p14:creationId xmlns:p14="http://schemas.microsoft.com/office/powerpoint/2010/main" val="3615749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0679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37500C4B-97FF-154F-E050-1DDED49C0DD1}"/>
              </a:ext>
            </a:extLst>
          </p:cNvPr>
          <p:cNvSpPr>
            <a:spLocks noGrp="1"/>
          </p:cNvSpPr>
          <p:nvPr>
            <p:ph type="title"/>
          </p:nvPr>
        </p:nvSpPr>
        <p:spPr>
          <a:xfrm>
            <a:off x="838200" y="808468"/>
            <a:ext cx="10515600" cy="760735"/>
          </a:xfrm>
          <a:prstGeom prst="rect">
            <a:avLst/>
          </a:prstGeom>
        </p:spPr>
        <p:txBody>
          <a:bodyPr vert="horz" lIns="91440" tIns="45720" rIns="91440" bIns="45720" rtlCol="0" anchor="ctr">
            <a:normAutofit/>
          </a:bodyPr>
          <a:lstStyle/>
          <a:p>
            <a:r>
              <a:rPr lang="en-US" dirty="0"/>
              <a:t>Click to edit Master title styles</a:t>
            </a:r>
          </a:p>
        </p:txBody>
      </p:sp>
      <p:sp>
        <p:nvSpPr>
          <p:cNvPr id="3" name="Content">
            <a:extLst>
              <a:ext uri="{FF2B5EF4-FFF2-40B4-BE49-F238E27FC236}">
                <a16:creationId xmlns:a16="http://schemas.microsoft.com/office/drawing/2014/main" id="{C4C4FD29-5D5B-8CF2-DF77-AFE1C6DEB5CA}"/>
              </a:ext>
            </a:extLst>
          </p:cNvPr>
          <p:cNvSpPr>
            <a:spLocks noGrp="1"/>
          </p:cNvSpPr>
          <p:nvPr>
            <p:ph type="body" idx="1"/>
          </p:nvPr>
        </p:nvSpPr>
        <p:spPr>
          <a:xfrm>
            <a:off x="838200" y="1945037"/>
            <a:ext cx="10515600" cy="351365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82FDF44C-6BCB-225C-667A-E76A3D5646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Tree>
    <p:extLst>
      <p:ext uri="{BB962C8B-B14F-4D97-AF65-F5344CB8AC3E}">
        <p14:creationId xmlns:p14="http://schemas.microsoft.com/office/powerpoint/2010/main" val="3194403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b="1" kern="1200">
          <a:solidFill>
            <a:schemeClr val="tx1"/>
          </a:solidFill>
          <a:latin typeface="Arial" panose="020B0604020202020204" pitchFamily="34" charset="0"/>
          <a:ea typeface="Verdana" panose="020B0604030504040204" pitchFamily="34" charset="0"/>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j-lt"/>
          <a:ea typeface="Tahoma" panose="020B0604030504040204" pitchFamily="34" charset="0"/>
          <a:cs typeface="Tahom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j-lt"/>
          <a:ea typeface="Tahoma" panose="020B0604030504040204" pitchFamily="34" charset="0"/>
          <a:cs typeface="Tahom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j-lt"/>
          <a:ea typeface="Tahoma" panose="020B0604030504040204" pitchFamily="34" charset="0"/>
          <a:cs typeface="Tahom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Tahoma" panose="020B0604030504040204" pitchFamily="34" charset="0"/>
          <a:cs typeface="Tahom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Tahoma" panose="020B0604030504040204" pitchFamily="34" charset="0"/>
          <a:cs typeface="Tahom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AF461-7FB9-A4B0-8D77-207759F28F10}"/>
              </a:ext>
            </a:extLst>
          </p:cNvPr>
          <p:cNvSpPr>
            <a:spLocks noGrp="1"/>
          </p:cNvSpPr>
          <p:nvPr>
            <p:ph type="ctrTitle"/>
          </p:nvPr>
        </p:nvSpPr>
        <p:spPr/>
        <p:txBody>
          <a:bodyPr/>
          <a:lstStyle/>
          <a:p>
            <a:r>
              <a:rPr lang="en-US" dirty="0"/>
              <a:t>CSE 1321</a:t>
            </a:r>
            <a:br>
              <a:rPr lang="en-US" dirty="0"/>
            </a:br>
            <a:r>
              <a:rPr lang="en-US" dirty="0"/>
              <a:t>Module 2</a:t>
            </a:r>
          </a:p>
        </p:txBody>
      </p:sp>
      <p:sp>
        <p:nvSpPr>
          <p:cNvPr id="3" name="Subtitle 2">
            <a:extLst>
              <a:ext uri="{FF2B5EF4-FFF2-40B4-BE49-F238E27FC236}">
                <a16:creationId xmlns:a16="http://schemas.microsoft.com/office/drawing/2014/main" id="{36FCF485-52B0-30D5-FD94-A009F22B5241}"/>
              </a:ext>
            </a:extLst>
          </p:cNvPr>
          <p:cNvSpPr>
            <a:spLocks noGrp="1"/>
          </p:cNvSpPr>
          <p:nvPr>
            <p:ph type="subTitle" idx="1"/>
          </p:nvPr>
        </p:nvSpPr>
        <p:spPr/>
        <p:txBody>
          <a:bodyPr/>
          <a:lstStyle/>
          <a:p>
            <a:r>
              <a:rPr lang="en-US" dirty="0"/>
              <a:t>Repetition Structures</a:t>
            </a:r>
          </a:p>
        </p:txBody>
      </p:sp>
    </p:spTree>
    <p:extLst>
      <p:ext uri="{BB962C8B-B14F-4D97-AF65-F5344CB8AC3E}">
        <p14:creationId xmlns:p14="http://schemas.microsoft.com/office/powerpoint/2010/main" val="2694748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920AA-DCAB-D255-86A8-982C755FC381}"/>
              </a:ext>
            </a:extLst>
          </p:cNvPr>
          <p:cNvSpPr>
            <a:spLocks noGrp="1"/>
          </p:cNvSpPr>
          <p:nvPr>
            <p:ph type="title"/>
          </p:nvPr>
        </p:nvSpPr>
        <p:spPr/>
        <p:txBody>
          <a:bodyPr/>
          <a:lstStyle/>
          <a:p>
            <a:r>
              <a:rPr lang="en-US" dirty="0"/>
              <a:t>WHILE Loop: Syntax</a:t>
            </a:r>
          </a:p>
        </p:txBody>
      </p:sp>
      <p:sp>
        <p:nvSpPr>
          <p:cNvPr id="3" name="Content Placeholder 2">
            <a:extLst>
              <a:ext uri="{FF2B5EF4-FFF2-40B4-BE49-F238E27FC236}">
                <a16:creationId xmlns:a16="http://schemas.microsoft.com/office/drawing/2014/main" id="{13C0716C-758D-5D85-5D47-7BB8C0BC6D7E}"/>
              </a:ext>
            </a:extLst>
          </p:cNvPr>
          <p:cNvSpPr>
            <a:spLocks noGrp="1"/>
          </p:cNvSpPr>
          <p:nvPr>
            <p:ph idx="1"/>
          </p:nvPr>
        </p:nvSpPr>
        <p:spPr/>
        <p:txBody>
          <a:bodyPr>
            <a:normAutofit/>
          </a:bodyPr>
          <a:lstStyle/>
          <a:p>
            <a:r>
              <a:rPr lang="en-US" sz="1800" dirty="0"/>
              <a:t>To add a while loop:</a:t>
            </a:r>
          </a:p>
          <a:p>
            <a:pPr lvl="1"/>
            <a:r>
              <a:rPr lang="en-US" sz="1600" dirty="0"/>
              <a:t>Start by using the reserved python keyword </a:t>
            </a:r>
            <a:r>
              <a:rPr lang="en-US" sz="1600" b="1" dirty="0"/>
              <a:t>'while'</a:t>
            </a:r>
            <a:r>
              <a:rPr lang="en-US" sz="1600" dirty="0"/>
              <a:t>.</a:t>
            </a:r>
          </a:p>
          <a:p>
            <a:pPr lvl="1"/>
            <a:r>
              <a:rPr lang="en-US" sz="1600" dirty="0"/>
              <a:t>This is followed with the condition (Boolean expression).</a:t>
            </a:r>
          </a:p>
          <a:p>
            <a:pPr lvl="1"/>
            <a:r>
              <a:rPr lang="en-US" sz="1600" dirty="0"/>
              <a:t>Then, by a colon </a:t>
            </a:r>
            <a:r>
              <a:rPr lang="en-US" sz="1600" b="1" dirty="0"/>
              <a:t>':'</a:t>
            </a:r>
            <a:r>
              <a:rPr lang="en-US" sz="1600" dirty="0"/>
              <a:t>.</a:t>
            </a:r>
          </a:p>
          <a:p>
            <a:pPr lvl="1"/>
            <a:r>
              <a:rPr lang="en-US" sz="1600" dirty="0"/>
              <a:t>Lastly, define what happens in a single iteration. This must be </a:t>
            </a:r>
            <a:r>
              <a:rPr lang="en-US" sz="1600" b="1" dirty="0"/>
              <a:t>indented</a:t>
            </a:r>
            <a:r>
              <a:rPr lang="en-US" sz="1600" dirty="0"/>
              <a:t>.</a:t>
            </a:r>
          </a:p>
          <a:p>
            <a:r>
              <a:rPr lang="en-US" sz="1800" dirty="0"/>
              <a:t>The following code simulates a space mission countdown sequence. While the count variable is greater than 0, it will print the count value then decrease it by 1. Once the loop is over, it prints Liftoff</a:t>
            </a:r>
          </a:p>
        </p:txBody>
      </p:sp>
      <p:sp>
        <p:nvSpPr>
          <p:cNvPr id="4" name="Content Placeholder 3">
            <a:extLst>
              <a:ext uri="{FF2B5EF4-FFF2-40B4-BE49-F238E27FC236}">
                <a16:creationId xmlns:a16="http://schemas.microsoft.com/office/drawing/2014/main" id="{04F93247-E2F0-D1E5-2DB3-3EB9CEF0DF9F}"/>
              </a:ext>
            </a:extLst>
          </p:cNvPr>
          <p:cNvSpPr>
            <a:spLocks noGrp="1"/>
          </p:cNvSpPr>
          <p:nvPr>
            <p:ph idx="10"/>
          </p:nvPr>
        </p:nvSpPr>
        <p:spPr/>
        <p:txBody>
          <a:bodyPr/>
          <a:lstStyle/>
          <a:p>
            <a:pPr marL="0">
              <a:spcBef>
                <a:spcPts val="0"/>
              </a:spcBef>
              <a:buNone/>
            </a:pPr>
            <a:r>
              <a:rPr lang="en-US" sz="2400" dirty="0">
                <a:solidFill>
                  <a:srgbClr val="403F53"/>
                </a:solidFill>
                <a:effectLst/>
                <a:latin typeface="Consolas" panose="020B0609020204030204" pitchFamily="49" charset="0"/>
              </a:rPr>
              <a:t>count </a:t>
            </a:r>
            <a:r>
              <a:rPr lang="en-US" sz="2400" dirty="0">
                <a:solidFill>
                  <a:srgbClr val="994CC3"/>
                </a:solidFill>
                <a:effectLst/>
                <a:latin typeface="Consolas" panose="020B0609020204030204" pitchFamily="49" charset="0"/>
              </a:rPr>
              <a:t>= </a:t>
            </a:r>
            <a:r>
              <a:rPr lang="en-US" sz="2400" dirty="0">
                <a:solidFill>
                  <a:srgbClr val="AA0982"/>
                </a:solidFill>
                <a:effectLst/>
                <a:latin typeface="Consolas" panose="020B0609020204030204" pitchFamily="49" charset="0"/>
              </a:rPr>
              <a:t>10</a:t>
            </a:r>
            <a:br>
              <a:rPr lang="en-US" sz="2400" dirty="0">
                <a:solidFill>
                  <a:srgbClr val="AA0982"/>
                </a:solidFill>
                <a:effectLst/>
                <a:latin typeface="Consolas" panose="020B0609020204030204" pitchFamily="49" charset="0"/>
              </a:rPr>
            </a:br>
            <a:r>
              <a:rPr lang="en-US" sz="2400" i="1" dirty="0">
                <a:solidFill>
                  <a:srgbClr val="0C969B"/>
                </a:solidFill>
                <a:effectLst/>
                <a:latin typeface="Consolas" panose="020B0609020204030204" pitchFamily="49" charset="0"/>
              </a:rPr>
              <a:t>print</a:t>
            </a:r>
            <a:r>
              <a:rPr lang="en-US" sz="2400" dirty="0">
                <a:solidFill>
                  <a:srgbClr val="403F53"/>
                </a:solidFill>
                <a:effectLst/>
                <a:latin typeface="Consolas" panose="020B0609020204030204" pitchFamily="49" charset="0"/>
              </a:rPr>
              <a:t>(</a:t>
            </a:r>
            <a:r>
              <a:rPr lang="en-US" sz="2400" dirty="0">
                <a:solidFill>
                  <a:srgbClr val="C96765"/>
                </a:solidFill>
                <a:effectLst/>
                <a:latin typeface="Consolas" panose="020B0609020204030204" pitchFamily="49" charset="0"/>
              </a:rPr>
              <a:t>"T-minus..."</a:t>
            </a:r>
            <a:r>
              <a:rPr lang="en-US" sz="2400" dirty="0">
                <a:solidFill>
                  <a:srgbClr val="403F53"/>
                </a:solidFill>
                <a:effectLst/>
                <a:latin typeface="Consolas" panose="020B0609020204030204" pitchFamily="49" charset="0"/>
              </a:rPr>
              <a:t>)</a:t>
            </a:r>
            <a:br>
              <a:rPr lang="en-US" sz="2400" dirty="0">
                <a:solidFill>
                  <a:srgbClr val="403F53"/>
                </a:solidFill>
                <a:effectLst/>
                <a:latin typeface="Consolas" panose="020B0609020204030204" pitchFamily="49" charset="0"/>
              </a:rPr>
            </a:br>
            <a:r>
              <a:rPr lang="en-US" sz="2400" i="1" dirty="0">
                <a:solidFill>
                  <a:srgbClr val="994CC3"/>
                </a:solidFill>
                <a:effectLst/>
                <a:latin typeface="Consolas" panose="020B0609020204030204" pitchFamily="49" charset="0"/>
              </a:rPr>
              <a:t>while </a:t>
            </a:r>
            <a:r>
              <a:rPr lang="en-US" sz="2400" dirty="0">
                <a:solidFill>
                  <a:srgbClr val="403F53"/>
                </a:solidFill>
                <a:effectLst/>
                <a:latin typeface="Consolas" panose="020B0609020204030204" pitchFamily="49" charset="0"/>
              </a:rPr>
              <a:t>count </a:t>
            </a:r>
            <a:r>
              <a:rPr lang="en-US" sz="2400" dirty="0">
                <a:solidFill>
                  <a:srgbClr val="994CC3"/>
                </a:solidFill>
                <a:effectLst/>
                <a:latin typeface="Consolas" panose="020B0609020204030204" pitchFamily="49" charset="0"/>
              </a:rPr>
              <a:t>&gt; </a:t>
            </a:r>
            <a:r>
              <a:rPr lang="en-US" sz="2400" dirty="0">
                <a:solidFill>
                  <a:srgbClr val="AA0982"/>
                </a:solidFill>
                <a:effectLst/>
                <a:latin typeface="Consolas" panose="020B0609020204030204" pitchFamily="49" charset="0"/>
              </a:rPr>
              <a:t>0</a:t>
            </a:r>
            <a:r>
              <a:rPr lang="en-US" sz="2400" dirty="0">
                <a:solidFill>
                  <a:srgbClr val="994CC3"/>
                </a:solidFill>
                <a:effectLst/>
                <a:latin typeface="Consolas" panose="020B0609020204030204" pitchFamily="49" charset="0"/>
              </a:rPr>
              <a:t>:</a:t>
            </a:r>
            <a:br>
              <a:rPr lang="en-US" sz="2400" dirty="0">
                <a:solidFill>
                  <a:srgbClr val="994CC3"/>
                </a:solidFill>
                <a:effectLst/>
                <a:latin typeface="Consolas" panose="020B0609020204030204" pitchFamily="49" charset="0"/>
              </a:rPr>
            </a:br>
            <a:r>
              <a:rPr lang="en-US" sz="2400" dirty="0">
                <a:solidFill>
                  <a:srgbClr val="994CC3"/>
                </a:solidFill>
                <a:effectLst/>
                <a:latin typeface="Consolas" panose="020B0609020204030204" pitchFamily="49" charset="0"/>
              </a:rPr>
              <a:t>    </a:t>
            </a:r>
            <a:r>
              <a:rPr lang="en-US" sz="2400" i="1" dirty="0">
                <a:solidFill>
                  <a:srgbClr val="0C969B"/>
                </a:solidFill>
                <a:effectLst/>
                <a:latin typeface="Consolas" panose="020B0609020204030204" pitchFamily="49" charset="0"/>
              </a:rPr>
              <a:t>print</a:t>
            </a:r>
            <a:r>
              <a:rPr lang="en-US" sz="2400" dirty="0">
                <a:solidFill>
                  <a:srgbClr val="403F53"/>
                </a:solidFill>
                <a:effectLst/>
                <a:latin typeface="Consolas" panose="020B0609020204030204" pitchFamily="49" charset="0"/>
              </a:rPr>
              <a:t>(count)</a:t>
            </a:r>
            <a:br>
              <a:rPr lang="en-US" sz="2400" dirty="0">
                <a:solidFill>
                  <a:srgbClr val="403F53"/>
                </a:solidFill>
                <a:effectLst/>
                <a:latin typeface="Consolas" panose="020B0609020204030204" pitchFamily="49" charset="0"/>
              </a:rPr>
            </a:br>
            <a:r>
              <a:rPr lang="en-US" sz="2400" dirty="0">
                <a:solidFill>
                  <a:srgbClr val="403F53"/>
                </a:solidFill>
                <a:effectLst/>
                <a:latin typeface="Consolas" panose="020B0609020204030204" pitchFamily="49" charset="0"/>
              </a:rPr>
              <a:t>    count </a:t>
            </a:r>
            <a:r>
              <a:rPr lang="en-US" sz="2400" dirty="0">
                <a:solidFill>
                  <a:srgbClr val="994CC3"/>
                </a:solidFill>
                <a:effectLst/>
                <a:latin typeface="Consolas" panose="020B0609020204030204" pitchFamily="49" charset="0"/>
              </a:rPr>
              <a:t>-= </a:t>
            </a:r>
            <a:r>
              <a:rPr lang="en-US" sz="2400" dirty="0">
                <a:solidFill>
                  <a:srgbClr val="AA0982"/>
                </a:solidFill>
                <a:effectLst/>
                <a:latin typeface="Consolas" panose="020B0609020204030204" pitchFamily="49" charset="0"/>
              </a:rPr>
              <a:t>1</a:t>
            </a:r>
            <a:br>
              <a:rPr lang="en-US" sz="2400" dirty="0">
                <a:solidFill>
                  <a:srgbClr val="AA0982"/>
                </a:solidFill>
                <a:effectLst/>
                <a:latin typeface="Consolas" panose="020B0609020204030204" pitchFamily="49" charset="0"/>
              </a:rPr>
            </a:br>
            <a:r>
              <a:rPr lang="en-US" sz="2400" i="1" dirty="0">
                <a:solidFill>
                  <a:srgbClr val="0C969B"/>
                </a:solidFill>
                <a:effectLst/>
                <a:latin typeface="Consolas" panose="020B0609020204030204" pitchFamily="49" charset="0"/>
              </a:rPr>
              <a:t>print</a:t>
            </a:r>
            <a:r>
              <a:rPr lang="en-US" sz="2400" dirty="0">
                <a:solidFill>
                  <a:srgbClr val="403F53"/>
                </a:solidFill>
                <a:effectLst/>
                <a:latin typeface="Consolas" panose="020B0609020204030204" pitchFamily="49" charset="0"/>
              </a:rPr>
              <a:t>(</a:t>
            </a:r>
            <a:r>
              <a:rPr lang="en-US" sz="2400" dirty="0">
                <a:solidFill>
                  <a:srgbClr val="C96765"/>
                </a:solidFill>
                <a:effectLst/>
                <a:latin typeface="Consolas" panose="020B0609020204030204" pitchFamily="49" charset="0"/>
              </a:rPr>
              <a:t>"LIFTOFF"</a:t>
            </a:r>
            <a:r>
              <a:rPr lang="en-US" sz="2400" dirty="0">
                <a:solidFill>
                  <a:srgbClr val="403F53"/>
                </a:solidFill>
                <a:effectLst/>
                <a:latin typeface="Consolas" panose="020B0609020204030204" pitchFamily="49" charset="0"/>
              </a:rPr>
              <a:t>)</a:t>
            </a:r>
          </a:p>
          <a:p>
            <a:pPr marL="0">
              <a:spcBef>
                <a:spcPts val="0"/>
              </a:spcBef>
            </a:pPr>
            <a:endParaRPr lang="en-US" sz="2400" dirty="0"/>
          </a:p>
        </p:txBody>
      </p:sp>
      <p:sp>
        <p:nvSpPr>
          <p:cNvPr id="5" name="Text Placeholder 4">
            <a:extLst>
              <a:ext uri="{FF2B5EF4-FFF2-40B4-BE49-F238E27FC236}">
                <a16:creationId xmlns:a16="http://schemas.microsoft.com/office/drawing/2014/main" id="{14050D03-FDE7-F48B-F17A-E1D8ADB53A2B}"/>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389443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1AAE5-6EFF-7F19-376E-4EE2CDD83D22}"/>
              </a:ext>
            </a:extLst>
          </p:cNvPr>
          <p:cNvSpPr>
            <a:spLocks noGrp="1"/>
          </p:cNvSpPr>
          <p:nvPr>
            <p:ph type="title"/>
          </p:nvPr>
        </p:nvSpPr>
        <p:spPr/>
        <p:txBody>
          <a:bodyPr/>
          <a:lstStyle/>
          <a:p>
            <a:r>
              <a:rPr lang="en-US" dirty="0"/>
              <a:t>WHILE Loop: Syntax Code Example 1</a:t>
            </a:r>
          </a:p>
        </p:txBody>
      </p:sp>
      <p:sp>
        <p:nvSpPr>
          <p:cNvPr id="3" name="Content Placeholder 2">
            <a:extLst>
              <a:ext uri="{FF2B5EF4-FFF2-40B4-BE49-F238E27FC236}">
                <a16:creationId xmlns:a16="http://schemas.microsoft.com/office/drawing/2014/main" id="{D1DD4846-AE59-0756-0707-2F6FB4564C89}"/>
              </a:ext>
            </a:extLst>
          </p:cNvPr>
          <p:cNvSpPr>
            <a:spLocks noGrp="1"/>
          </p:cNvSpPr>
          <p:nvPr>
            <p:ph idx="1"/>
          </p:nvPr>
        </p:nvSpPr>
        <p:spPr/>
        <p:txBody>
          <a:bodyPr>
            <a:normAutofit/>
          </a:bodyPr>
          <a:lstStyle/>
          <a:p>
            <a:pPr marL="0">
              <a:spcBef>
                <a:spcPts val="0"/>
              </a:spcBef>
            </a:pPr>
            <a:r>
              <a:rPr lang="en-US" sz="2800" dirty="0">
                <a:solidFill>
                  <a:srgbClr val="403F53"/>
                </a:solidFill>
              </a:rPr>
              <a:t>count </a:t>
            </a:r>
            <a:r>
              <a:rPr lang="en-US" sz="2800" dirty="0">
                <a:solidFill>
                  <a:srgbClr val="994CC3"/>
                </a:solidFill>
              </a:rPr>
              <a:t>= </a:t>
            </a:r>
            <a:r>
              <a:rPr lang="en-US" sz="2800" dirty="0">
                <a:solidFill>
                  <a:srgbClr val="AA0982"/>
                </a:solidFill>
              </a:rPr>
              <a:t>10</a:t>
            </a:r>
            <a:br>
              <a:rPr lang="en-US" sz="2800" dirty="0">
                <a:solidFill>
                  <a:srgbClr val="AA0982"/>
                </a:solidFill>
              </a:rPr>
            </a:br>
            <a:r>
              <a:rPr lang="en-US" sz="2800" i="1" dirty="0">
                <a:solidFill>
                  <a:srgbClr val="0C969B"/>
                </a:solidFill>
              </a:rPr>
              <a:t>print</a:t>
            </a:r>
            <a:r>
              <a:rPr lang="en-US" sz="2800" dirty="0">
                <a:solidFill>
                  <a:srgbClr val="403F53"/>
                </a:solidFill>
              </a:rPr>
              <a:t>(</a:t>
            </a:r>
            <a:r>
              <a:rPr lang="en-US" sz="2800" dirty="0">
                <a:solidFill>
                  <a:srgbClr val="C96765"/>
                </a:solidFill>
              </a:rPr>
              <a:t>"T-minus..."</a:t>
            </a:r>
            <a:r>
              <a:rPr lang="en-US" sz="2800" dirty="0">
                <a:solidFill>
                  <a:srgbClr val="403F53"/>
                </a:solidFill>
              </a:rPr>
              <a:t>)</a:t>
            </a:r>
            <a:br>
              <a:rPr lang="en-US" sz="2800" dirty="0">
                <a:solidFill>
                  <a:srgbClr val="403F53"/>
                </a:solidFill>
              </a:rPr>
            </a:br>
            <a:r>
              <a:rPr lang="en-US" sz="2800" i="1" dirty="0">
                <a:solidFill>
                  <a:srgbClr val="994CC3"/>
                </a:solidFill>
              </a:rPr>
              <a:t>while </a:t>
            </a:r>
            <a:r>
              <a:rPr lang="en-US" sz="2800" dirty="0">
                <a:solidFill>
                  <a:srgbClr val="403F53"/>
                </a:solidFill>
              </a:rPr>
              <a:t>count </a:t>
            </a:r>
            <a:r>
              <a:rPr lang="en-US" sz="2800" dirty="0">
                <a:solidFill>
                  <a:srgbClr val="994CC3"/>
                </a:solidFill>
              </a:rPr>
              <a:t>&gt; </a:t>
            </a:r>
            <a:r>
              <a:rPr lang="en-US" sz="2800" dirty="0">
                <a:solidFill>
                  <a:srgbClr val="AA0982"/>
                </a:solidFill>
              </a:rPr>
              <a:t>0</a:t>
            </a:r>
            <a:r>
              <a:rPr lang="en-US" sz="2800" dirty="0">
                <a:solidFill>
                  <a:srgbClr val="994CC3"/>
                </a:solidFill>
              </a:rPr>
              <a:t>:</a:t>
            </a:r>
            <a:br>
              <a:rPr lang="en-US" sz="2800" dirty="0">
                <a:solidFill>
                  <a:srgbClr val="994CC3"/>
                </a:solidFill>
              </a:rPr>
            </a:br>
            <a:r>
              <a:rPr lang="en-US" sz="2800" dirty="0">
                <a:solidFill>
                  <a:srgbClr val="994CC3"/>
                </a:solidFill>
              </a:rPr>
              <a:t>    </a:t>
            </a:r>
            <a:r>
              <a:rPr lang="en-US" sz="2800" i="1" dirty="0">
                <a:solidFill>
                  <a:srgbClr val="0C969B"/>
                </a:solidFill>
              </a:rPr>
              <a:t>print</a:t>
            </a:r>
            <a:r>
              <a:rPr lang="en-US" sz="2800" dirty="0">
                <a:solidFill>
                  <a:srgbClr val="403F53"/>
                </a:solidFill>
              </a:rPr>
              <a:t>(count)</a:t>
            </a:r>
            <a:br>
              <a:rPr lang="en-US" sz="2800" dirty="0">
                <a:solidFill>
                  <a:srgbClr val="403F53"/>
                </a:solidFill>
              </a:rPr>
            </a:br>
            <a:r>
              <a:rPr lang="en-US" sz="2800" dirty="0">
                <a:solidFill>
                  <a:srgbClr val="403F53"/>
                </a:solidFill>
              </a:rPr>
              <a:t>    count </a:t>
            </a:r>
            <a:r>
              <a:rPr lang="en-US" sz="2800" dirty="0">
                <a:solidFill>
                  <a:srgbClr val="994CC3"/>
                </a:solidFill>
              </a:rPr>
              <a:t>-= </a:t>
            </a:r>
            <a:r>
              <a:rPr lang="en-US" sz="2800" dirty="0">
                <a:solidFill>
                  <a:srgbClr val="AA0982"/>
                </a:solidFill>
              </a:rPr>
              <a:t>1</a:t>
            </a:r>
            <a:br>
              <a:rPr lang="en-US" sz="2800" dirty="0">
                <a:solidFill>
                  <a:srgbClr val="AA0982"/>
                </a:solidFill>
              </a:rPr>
            </a:br>
            <a:r>
              <a:rPr lang="en-US" sz="2800" i="1" dirty="0">
                <a:solidFill>
                  <a:srgbClr val="0C969B"/>
                </a:solidFill>
              </a:rPr>
              <a:t>print</a:t>
            </a:r>
            <a:r>
              <a:rPr lang="en-US" sz="2800" dirty="0">
                <a:solidFill>
                  <a:srgbClr val="403F53"/>
                </a:solidFill>
              </a:rPr>
              <a:t>(</a:t>
            </a:r>
            <a:r>
              <a:rPr lang="en-US" sz="2800" dirty="0">
                <a:solidFill>
                  <a:srgbClr val="C96765"/>
                </a:solidFill>
              </a:rPr>
              <a:t>"LIFTOFF"</a:t>
            </a:r>
            <a:r>
              <a:rPr lang="en-US" sz="2800" dirty="0">
                <a:solidFill>
                  <a:srgbClr val="403F53"/>
                </a:solidFill>
              </a:rPr>
              <a:t>)</a:t>
            </a:r>
          </a:p>
          <a:p>
            <a:pPr marL="0">
              <a:spcBef>
                <a:spcPts val="0"/>
              </a:spcBef>
            </a:pPr>
            <a:endParaRPr lang="en-US" sz="2800" dirty="0"/>
          </a:p>
          <a:p>
            <a:endParaRPr lang="en-US" sz="2800" dirty="0"/>
          </a:p>
        </p:txBody>
      </p:sp>
      <p:sp>
        <p:nvSpPr>
          <p:cNvPr id="4" name="Content Placeholder 3">
            <a:extLst>
              <a:ext uri="{FF2B5EF4-FFF2-40B4-BE49-F238E27FC236}">
                <a16:creationId xmlns:a16="http://schemas.microsoft.com/office/drawing/2014/main" id="{3F4FA735-A006-5BE4-4B8E-5CD0395E7BC9}"/>
              </a:ext>
            </a:extLst>
          </p:cNvPr>
          <p:cNvSpPr>
            <a:spLocks noGrp="1"/>
          </p:cNvSpPr>
          <p:nvPr>
            <p:ph idx="14"/>
          </p:nvPr>
        </p:nvSpPr>
        <p:spPr/>
        <p:txBody>
          <a:bodyPr>
            <a:normAutofit fontScale="92500" lnSpcReduction="20000"/>
          </a:bodyPr>
          <a:lstStyle/>
          <a:p>
            <a:r>
              <a:rPr lang="de-DE" dirty="0"/>
              <a:t>T-minus...</a:t>
            </a:r>
          </a:p>
          <a:p>
            <a:r>
              <a:rPr lang="de-DE" dirty="0"/>
              <a:t>10</a:t>
            </a:r>
          </a:p>
          <a:p>
            <a:r>
              <a:rPr lang="de-DE" dirty="0"/>
              <a:t>9</a:t>
            </a:r>
          </a:p>
          <a:p>
            <a:r>
              <a:rPr lang="de-DE" dirty="0"/>
              <a:t>8</a:t>
            </a:r>
          </a:p>
          <a:p>
            <a:r>
              <a:rPr lang="de-DE" dirty="0"/>
              <a:t>7</a:t>
            </a:r>
          </a:p>
          <a:p>
            <a:r>
              <a:rPr lang="de-DE" dirty="0"/>
              <a:t>6</a:t>
            </a:r>
          </a:p>
          <a:p>
            <a:r>
              <a:rPr lang="de-DE" dirty="0"/>
              <a:t>5</a:t>
            </a:r>
          </a:p>
          <a:p>
            <a:r>
              <a:rPr lang="de-DE" dirty="0"/>
              <a:t>4</a:t>
            </a:r>
          </a:p>
          <a:p>
            <a:r>
              <a:rPr lang="de-DE" dirty="0"/>
              <a:t>3</a:t>
            </a:r>
          </a:p>
          <a:p>
            <a:r>
              <a:rPr lang="de-DE" dirty="0"/>
              <a:t>2</a:t>
            </a:r>
          </a:p>
          <a:p>
            <a:r>
              <a:rPr lang="de-DE" dirty="0"/>
              <a:t>1</a:t>
            </a:r>
          </a:p>
          <a:p>
            <a:r>
              <a:rPr lang="de-DE" dirty="0"/>
              <a:t>LIFTOFF</a:t>
            </a:r>
            <a:endParaRPr lang="en-US" dirty="0"/>
          </a:p>
        </p:txBody>
      </p:sp>
      <p:sp>
        <p:nvSpPr>
          <p:cNvPr id="5" name="Text Placeholder 4">
            <a:extLst>
              <a:ext uri="{FF2B5EF4-FFF2-40B4-BE49-F238E27FC236}">
                <a16:creationId xmlns:a16="http://schemas.microsoft.com/office/drawing/2014/main" id="{DBFAFAB5-D543-5997-351A-6E1EEB5D3F94}"/>
              </a:ext>
            </a:extLst>
          </p:cNvPr>
          <p:cNvSpPr>
            <a:spLocks noGrp="1"/>
          </p:cNvSpPr>
          <p:nvPr>
            <p:ph type="body" sz="quarter" idx="13"/>
          </p:nvPr>
        </p:nvSpPr>
        <p:spPr>
          <a:xfrm>
            <a:off x="838200" y="5331969"/>
            <a:ext cx="7383651" cy="939522"/>
          </a:xfrm>
        </p:spPr>
        <p:txBody>
          <a:bodyPr>
            <a:normAutofit/>
          </a:bodyPr>
          <a:lstStyle/>
          <a:p>
            <a:r>
              <a:rPr lang="en-US" dirty="0"/>
              <a:t>Notice that in the loop, after we are done printing the count value, we decrease count value by 1. </a:t>
            </a:r>
          </a:p>
          <a:p>
            <a:r>
              <a:rPr lang="en-US" dirty="0"/>
              <a:t>What would happen if we remove this line of code?</a:t>
            </a:r>
          </a:p>
        </p:txBody>
      </p:sp>
    </p:spTree>
    <p:extLst>
      <p:ext uri="{BB962C8B-B14F-4D97-AF65-F5344CB8AC3E}">
        <p14:creationId xmlns:p14="http://schemas.microsoft.com/office/powerpoint/2010/main" val="20595183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34CD8-B193-5813-628A-BF3CEA60AD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DF4F4A-A8D6-EAD2-F4CE-E1E7CF627961}"/>
              </a:ext>
            </a:extLst>
          </p:cNvPr>
          <p:cNvSpPr>
            <a:spLocks noGrp="1"/>
          </p:cNvSpPr>
          <p:nvPr>
            <p:ph type="title"/>
          </p:nvPr>
        </p:nvSpPr>
        <p:spPr/>
        <p:txBody>
          <a:bodyPr/>
          <a:lstStyle/>
          <a:p>
            <a:r>
              <a:rPr lang="en-US" dirty="0"/>
              <a:t>WHILE Loop: Syntax Code Example 2</a:t>
            </a:r>
          </a:p>
        </p:txBody>
      </p:sp>
      <p:sp>
        <p:nvSpPr>
          <p:cNvPr id="3" name="Content Placeholder 2">
            <a:extLst>
              <a:ext uri="{FF2B5EF4-FFF2-40B4-BE49-F238E27FC236}">
                <a16:creationId xmlns:a16="http://schemas.microsoft.com/office/drawing/2014/main" id="{392A3EA8-5FF5-1F49-BF75-7BEB7A594FB9}"/>
              </a:ext>
            </a:extLst>
          </p:cNvPr>
          <p:cNvSpPr>
            <a:spLocks noGrp="1"/>
          </p:cNvSpPr>
          <p:nvPr>
            <p:ph idx="1"/>
          </p:nvPr>
        </p:nvSpPr>
        <p:spPr/>
        <p:txBody>
          <a:bodyPr>
            <a:normAutofit/>
          </a:bodyPr>
          <a:lstStyle/>
          <a:p>
            <a:pPr marL="0">
              <a:spcBef>
                <a:spcPts val="0"/>
              </a:spcBef>
            </a:pPr>
            <a:r>
              <a:rPr lang="en-US" sz="2800" dirty="0">
                <a:solidFill>
                  <a:srgbClr val="403F53"/>
                </a:solidFill>
              </a:rPr>
              <a:t>count </a:t>
            </a:r>
            <a:r>
              <a:rPr lang="en-US" sz="2800" dirty="0">
                <a:solidFill>
                  <a:srgbClr val="994CC3"/>
                </a:solidFill>
              </a:rPr>
              <a:t>= </a:t>
            </a:r>
            <a:r>
              <a:rPr lang="en-US" sz="2800" dirty="0">
                <a:solidFill>
                  <a:srgbClr val="AA0982"/>
                </a:solidFill>
              </a:rPr>
              <a:t>10</a:t>
            </a:r>
            <a:br>
              <a:rPr lang="en-US" sz="2800" dirty="0">
                <a:solidFill>
                  <a:srgbClr val="AA0982"/>
                </a:solidFill>
              </a:rPr>
            </a:br>
            <a:r>
              <a:rPr lang="en-US" sz="2800" i="1" dirty="0">
                <a:solidFill>
                  <a:srgbClr val="0C969B"/>
                </a:solidFill>
              </a:rPr>
              <a:t>print</a:t>
            </a:r>
            <a:r>
              <a:rPr lang="en-US" sz="2800" dirty="0">
                <a:solidFill>
                  <a:srgbClr val="403F53"/>
                </a:solidFill>
              </a:rPr>
              <a:t>(</a:t>
            </a:r>
            <a:r>
              <a:rPr lang="en-US" sz="2800" dirty="0">
                <a:solidFill>
                  <a:srgbClr val="C96765"/>
                </a:solidFill>
              </a:rPr>
              <a:t>"T-minus..."</a:t>
            </a:r>
            <a:r>
              <a:rPr lang="en-US" sz="2800" dirty="0">
                <a:solidFill>
                  <a:srgbClr val="403F53"/>
                </a:solidFill>
              </a:rPr>
              <a:t>)</a:t>
            </a:r>
            <a:br>
              <a:rPr lang="en-US" sz="2800" dirty="0">
                <a:solidFill>
                  <a:srgbClr val="403F53"/>
                </a:solidFill>
              </a:rPr>
            </a:br>
            <a:r>
              <a:rPr lang="en-US" sz="2800" i="1" dirty="0">
                <a:solidFill>
                  <a:srgbClr val="994CC3"/>
                </a:solidFill>
              </a:rPr>
              <a:t>while </a:t>
            </a:r>
            <a:r>
              <a:rPr lang="en-US" sz="2800" dirty="0">
                <a:solidFill>
                  <a:srgbClr val="403F53"/>
                </a:solidFill>
              </a:rPr>
              <a:t>count </a:t>
            </a:r>
            <a:r>
              <a:rPr lang="en-US" sz="2800" dirty="0">
                <a:solidFill>
                  <a:srgbClr val="994CC3"/>
                </a:solidFill>
              </a:rPr>
              <a:t>&gt; </a:t>
            </a:r>
            <a:r>
              <a:rPr lang="en-US" sz="2800" dirty="0">
                <a:solidFill>
                  <a:srgbClr val="AA0982"/>
                </a:solidFill>
              </a:rPr>
              <a:t>0</a:t>
            </a:r>
            <a:r>
              <a:rPr lang="en-US" sz="2800" dirty="0">
                <a:solidFill>
                  <a:srgbClr val="994CC3"/>
                </a:solidFill>
              </a:rPr>
              <a:t>:</a:t>
            </a:r>
            <a:br>
              <a:rPr lang="en-US" sz="2800" dirty="0">
                <a:solidFill>
                  <a:srgbClr val="994CC3"/>
                </a:solidFill>
              </a:rPr>
            </a:br>
            <a:r>
              <a:rPr lang="en-US" sz="2800" dirty="0">
                <a:solidFill>
                  <a:srgbClr val="994CC3"/>
                </a:solidFill>
              </a:rPr>
              <a:t>    </a:t>
            </a:r>
            <a:r>
              <a:rPr lang="en-US" sz="2800" i="1" dirty="0">
                <a:solidFill>
                  <a:srgbClr val="0C969B"/>
                </a:solidFill>
              </a:rPr>
              <a:t>print</a:t>
            </a:r>
            <a:r>
              <a:rPr lang="en-US" sz="2800" dirty="0">
                <a:solidFill>
                  <a:srgbClr val="403F53"/>
                </a:solidFill>
              </a:rPr>
              <a:t>(count)</a:t>
            </a:r>
            <a:br>
              <a:rPr lang="en-US" sz="2800" dirty="0">
                <a:solidFill>
                  <a:srgbClr val="AA0982"/>
                </a:solidFill>
              </a:rPr>
            </a:br>
            <a:r>
              <a:rPr lang="en-US" sz="2800" i="1" dirty="0">
                <a:solidFill>
                  <a:srgbClr val="0C969B"/>
                </a:solidFill>
              </a:rPr>
              <a:t>print</a:t>
            </a:r>
            <a:r>
              <a:rPr lang="en-US" sz="2800" dirty="0">
                <a:solidFill>
                  <a:srgbClr val="403F53"/>
                </a:solidFill>
              </a:rPr>
              <a:t>(</a:t>
            </a:r>
            <a:r>
              <a:rPr lang="en-US" sz="2800" dirty="0">
                <a:solidFill>
                  <a:srgbClr val="C96765"/>
                </a:solidFill>
              </a:rPr>
              <a:t>"LIFTOFF"</a:t>
            </a:r>
            <a:r>
              <a:rPr lang="en-US" sz="2800" dirty="0">
                <a:solidFill>
                  <a:srgbClr val="403F53"/>
                </a:solidFill>
              </a:rPr>
              <a:t>)</a:t>
            </a:r>
          </a:p>
          <a:p>
            <a:pPr marL="0">
              <a:spcBef>
                <a:spcPts val="0"/>
              </a:spcBef>
            </a:pPr>
            <a:endParaRPr lang="en-US" sz="2800" dirty="0"/>
          </a:p>
          <a:p>
            <a:endParaRPr lang="en-US" sz="2800" dirty="0"/>
          </a:p>
        </p:txBody>
      </p:sp>
      <p:sp>
        <p:nvSpPr>
          <p:cNvPr id="4" name="Content Placeholder 3">
            <a:extLst>
              <a:ext uri="{FF2B5EF4-FFF2-40B4-BE49-F238E27FC236}">
                <a16:creationId xmlns:a16="http://schemas.microsoft.com/office/drawing/2014/main" id="{88D711C7-69E0-6987-F991-B97F1474544A}"/>
              </a:ext>
            </a:extLst>
          </p:cNvPr>
          <p:cNvSpPr>
            <a:spLocks noGrp="1"/>
          </p:cNvSpPr>
          <p:nvPr>
            <p:ph idx="14"/>
          </p:nvPr>
        </p:nvSpPr>
        <p:spPr/>
        <p:txBody>
          <a:bodyPr>
            <a:normAutofit/>
          </a:bodyPr>
          <a:lstStyle/>
          <a:p>
            <a:r>
              <a:rPr lang="de-DE" dirty="0"/>
              <a:t>T-minus...</a:t>
            </a:r>
          </a:p>
          <a:p>
            <a:r>
              <a:rPr lang="de-DE" dirty="0"/>
              <a:t>10</a:t>
            </a:r>
          </a:p>
          <a:p>
            <a:r>
              <a:rPr lang="de-DE" dirty="0"/>
              <a:t>10</a:t>
            </a:r>
          </a:p>
          <a:p>
            <a:r>
              <a:rPr lang="de-DE" dirty="0"/>
              <a:t>10</a:t>
            </a:r>
          </a:p>
          <a:p>
            <a:r>
              <a:rPr lang="de-DE" dirty="0"/>
              <a:t>10</a:t>
            </a:r>
          </a:p>
          <a:p>
            <a:r>
              <a:rPr lang="de-DE" dirty="0"/>
              <a:t>10</a:t>
            </a:r>
          </a:p>
          <a:p>
            <a:r>
              <a:rPr lang="de-DE" dirty="0"/>
              <a:t>10</a:t>
            </a:r>
          </a:p>
          <a:p>
            <a:r>
              <a:rPr lang="de-DE" dirty="0"/>
              <a:t>10</a:t>
            </a:r>
          </a:p>
          <a:p>
            <a:r>
              <a:rPr lang="de-DE" dirty="0"/>
              <a:t>10</a:t>
            </a:r>
          </a:p>
          <a:p>
            <a:r>
              <a:rPr lang="de-DE" dirty="0"/>
              <a:t>10</a:t>
            </a:r>
          </a:p>
          <a:p>
            <a:endParaRPr lang="en-US" dirty="0"/>
          </a:p>
        </p:txBody>
      </p:sp>
      <p:sp>
        <p:nvSpPr>
          <p:cNvPr id="5" name="Text Placeholder 4">
            <a:extLst>
              <a:ext uri="{FF2B5EF4-FFF2-40B4-BE49-F238E27FC236}">
                <a16:creationId xmlns:a16="http://schemas.microsoft.com/office/drawing/2014/main" id="{AA3954CE-A6CD-951B-52B5-E41FC3966A66}"/>
              </a:ext>
            </a:extLst>
          </p:cNvPr>
          <p:cNvSpPr>
            <a:spLocks noGrp="1"/>
          </p:cNvSpPr>
          <p:nvPr>
            <p:ph type="body" sz="quarter" idx="13"/>
          </p:nvPr>
        </p:nvSpPr>
        <p:spPr>
          <a:xfrm>
            <a:off x="838200" y="5331969"/>
            <a:ext cx="7383651" cy="939522"/>
          </a:xfrm>
        </p:spPr>
        <p:txBody>
          <a:bodyPr>
            <a:normAutofit/>
          </a:bodyPr>
          <a:lstStyle/>
          <a:p>
            <a:r>
              <a:rPr lang="en-US" dirty="0"/>
              <a:t>Notice that by removing the line "count -= 1", the loop is stuck in an "infinite loop". This is because the value of the variable count never changes, it is constantly 10, meaning that the while loop condition will always be True!</a:t>
            </a:r>
          </a:p>
        </p:txBody>
      </p:sp>
    </p:spTree>
    <p:extLst>
      <p:ext uri="{BB962C8B-B14F-4D97-AF65-F5344CB8AC3E}">
        <p14:creationId xmlns:p14="http://schemas.microsoft.com/office/powerpoint/2010/main" val="1275167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A16E3-73EB-E6BC-F631-90E0B55B0A56}"/>
              </a:ext>
            </a:extLst>
          </p:cNvPr>
          <p:cNvSpPr>
            <a:spLocks noGrp="1"/>
          </p:cNvSpPr>
          <p:nvPr>
            <p:ph type="title"/>
          </p:nvPr>
        </p:nvSpPr>
        <p:spPr/>
        <p:txBody>
          <a:bodyPr/>
          <a:lstStyle/>
          <a:p>
            <a:r>
              <a:rPr lang="en-US" dirty="0"/>
              <a:t>WHILE Loop: Infinite Loop</a:t>
            </a:r>
          </a:p>
        </p:txBody>
      </p:sp>
      <p:sp>
        <p:nvSpPr>
          <p:cNvPr id="3" name="Content Placeholder 2">
            <a:extLst>
              <a:ext uri="{FF2B5EF4-FFF2-40B4-BE49-F238E27FC236}">
                <a16:creationId xmlns:a16="http://schemas.microsoft.com/office/drawing/2014/main" id="{DF387355-7664-8628-6623-A20B769E346D}"/>
              </a:ext>
            </a:extLst>
          </p:cNvPr>
          <p:cNvSpPr>
            <a:spLocks noGrp="1"/>
          </p:cNvSpPr>
          <p:nvPr>
            <p:ph idx="1"/>
          </p:nvPr>
        </p:nvSpPr>
        <p:spPr/>
        <p:txBody>
          <a:bodyPr>
            <a:normAutofit/>
          </a:bodyPr>
          <a:lstStyle/>
          <a:p>
            <a:r>
              <a:rPr lang="en-US" sz="2400" dirty="0"/>
              <a:t>As shown in the previous code example, if you are not careful you may end up with an infinite loop.</a:t>
            </a:r>
          </a:p>
          <a:p>
            <a:r>
              <a:rPr lang="en-US" sz="2400" dirty="0"/>
              <a:t>Otherwise, infinite loops may be beneficial in some cases. </a:t>
            </a:r>
          </a:p>
          <a:p>
            <a:r>
              <a:rPr lang="en-US" sz="2400" dirty="0"/>
              <a:t>For example:</a:t>
            </a:r>
          </a:p>
          <a:p>
            <a:pPr lvl="1"/>
            <a:r>
              <a:rPr lang="en-US" sz="2000" dirty="0"/>
              <a:t>Your computer is being run in an infinite loop! During each iteration of this loop, your computer performs a lot of task on the background as well as running everything you are using like your browser or </a:t>
            </a:r>
            <a:r>
              <a:rPr lang="en-US" sz="2000" dirty="0" err="1"/>
              <a:t>Pycharm</a:t>
            </a:r>
            <a:r>
              <a:rPr lang="en-US" sz="2000" dirty="0"/>
              <a:t>.</a:t>
            </a:r>
          </a:p>
          <a:p>
            <a:pPr lvl="1"/>
            <a:r>
              <a:rPr lang="en-US" sz="2000" dirty="0"/>
              <a:t>It is until either your computer crashes, gets disconnected/runs out of battery, or you shut it down this infinite loop stops.</a:t>
            </a:r>
          </a:p>
        </p:txBody>
      </p:sp>
    </p:spTree>
    <p:extLst>
      <p:ext uri="{BB962C8B-B14F-4D97-AF65-F5344CB8AC3E}">
        <p14:creationId xmlns:p14="http://schemas.microsoft.com/office/powerpoint/2010/main" val="7688458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2E762-B898-3407-DF4F-D59BD592BCFF}"/>
              </a:ext>
            </a:extLst>
          </p:cNvPr>
          <p:cNvSpPr>
            <a:spLocks noGrp="1"/>
          </p:cNvSpPr>
          <p:nvPr>
            <p:ph type="title"/>
          </p:nvPr>
        </p:nvSpPr>
        <p:spPr/>
        <p:txBody>
          <a:bodyPr/>
          <a:lstStyle/>
          <a:p>
            <a:r>
              <a:rPr lang="en-US" dirty="0"/>
              <a:t>WHILE Loop: Sentinel Value</a:t>
            </a:r>
          </a:p>
        </p:txBody>
      </p:sp>
      <p:sp>
        <p:nvSpPr>
          <p:cNvPr id="3" name="Content Placeholder 2">
            <a:extLst>
              <a:ext uri="{FF2B5EF4-FFF2-40B4-BE49-F238E27FC236}">
                <a16:creationId xmlns:a16="http://schemas.microsoft.com/office/drawing/2014/main" id="{0CFA0622-446A-1F44-D41D-EDD4902C4B61}"/>
              </a:ext>
            </a:extLst>
          </p:cNvPr>
          <p:cNvSpPr>
            <a:spLocks noGrp="1"/>
          </p:cNvSpPr>
          <p:nvPr>
            <p:ph idx="1"/>
          </p:nvPr>
        </p:nvSpPr>
        <p:spPr/>
        <p:txBody>
          <a:bodyPr/>
          <a:lstStyle/>
          <a:p>
            <a:r>
              <a:rPr lang="en-US" dirty="0"/>
              <a:t>A sentinel value is a special value that you define. This value will signal the end of the loop.</a:t>
            </a:r>
          </a:p>
          <a:p>
            <a:pPr lvl="1"/>
            <a:r>
              <a:rPr lang="en-US" dirty="0"/>
              <a:t>The key part is that the sentinel value is something that you define.</a:t>
            </a:r>
          </a:p>
          <a:p>
            <a:r>
              <a:rPr lang="en-US" dirty="0"/>
              <a:t>The sentinel value is determined by an input from the user.</a:t>
            </a:r>
          </a:p>
          <a:p>
            <a:r>
              <a:rPr lang="en-US" dirty="0"/>
              <a:t>By implementing a sentinel value, we give the user control over the loop.</a:t>
            </a:r>
          </a:p>
        </p:txBody>
      </p:sp>
    </p:spTree>
    <p:extLst>
      <p:ext uri="{BB962C8B-B14F-4D97-AF65-F5344CB8AC3E}">
        <p14:creationId xmlns:p14="http://schemas.microsoft.com/office/powerpoint/2010/main" val="16746306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7C440-5E15-1F48-8FEF-16DAC6BB2139}"/>
              </a:ext>
            </a:extLst>
          </p:cNvPr>
          <p:cNvSpPr>
            <a:spLocks noGrp="1"/>
          </p:cNvSpPr>
          <p:nvPr>
            <p:ph type="title"/>
          </p:nvPr>
        </p:nvSpPr>
        <p:spPr/>
        <p:txBody>
          <a:bodyPr/>
          <a:lstStyle/>
          <a:p>
            <a:r>
              <a:rPr lang="en-US" dirty="0"/>
              <a:t>WHILE Loop: Sentinel Value Example</a:t>
            </a:r>
          </a:p>
        </p:txBody>
      </p:sp>
      <p:sp>
        <p:nvSpPr>
          <p:cNvPr id="3" name="Content Placeholder 2">
            <a:extLst>
              <a:ext uri="{FF2B5EF4-FFF2-40B4-BE49-F238E27FC236}">
                <a16:creationId xmlns:a16="http://schemas.microsoft.com/office/drawing/2014/main" id="{828E8A3F-B96A-BFB8-F149-96C9DC351619}"/>
              </a:ext>
            </a:extLst>
          </p:cNvPr>
          <p:cNvSpPr>
            <a:spLocks noGrp="1"/>
          </p:cNvSpPr>
          <p:nvPr>
            <p:ph idx="1"/>
          </p:nvPr>
        </p:nvSpPr>
        <p:spPr>
          <a:xfrm>
            <a:off x="838200" y="1945037"/>
            <a:ext cx="4603496" cy="3513654"/>
          </a:xfrm>
        </p:spPr>
        <p:txBody>
          <a:bodyPr>
            <a:normAutofit/>
          </a:bodyPr>
          <a:lstStyle/>
          <a:p>
            <a:r>
              <a:rPr lang="en-US" sz="1800" dirty="0"/>
              <a:t>In the following code, the sentinel value based on the value of the variable  </a:t>
            </a:r>
            <a:r>
              <a:rPr lang="en-US" sz="1800" dirty="0" err="1"/>
              <a:t>grade_input</a:t>
            </a:r>
            <a:r>
              <a:rPr lang="en-US" sz="1800" dirty="0"/>
              <a:t> being </a:t>
            </a:r>
            <a:r>
              <a:rPr lang="en-US" sz="1800" b="1" dirty="0"/>
              <a:t>-1.0</a:t>
            </a:r>
            <a:r>
              <a:rPr lang="en-US" sz="1800" dirty="0"/>
              <a:t>.</a:t>
            </a:r>
          </a:p>
          <a:p>
            <a:r>
              <a:rPr lang="en-US" sz="1800" b="1" dirty="0"/>
              <a:t>-1.0 </a:t>
            </a:r>
            <a:r>
              <a:rPr lang="en-US" sz="1800" dirty="0"/>
              <a:t>was chosen since there should not be a case for a quiz grade being lower than 0. But this could have just been fine to set to </a:t>
            </a:r>
            <a:r>
              <a:rPr lang="en-US" sz="1800" b="1" dirty="0"/>
              <a:t>101.0</a:t>
            </a:r>
            <a:r>
              <a:rPr lang="en-US" sz="1800" dirty="0"/>
              <a:t> or </a:t>
            </a:r>
            <a:r>
              <a:rPr lang="en-US" sz="1800" b="1" dirty="0"/>
              <a:t>900.5</a:t>
            </a:r>
            <a:r>
              <a:rPr lang="en-US" sz="1800" dirty="0"/>
              <a:t>. The decision is arbitrary, but that fits into our program</a:t>
            </a:r>
          </a:p>
          <a:p>
            <a:endParaRPr lang="en-US" sz="1800" dirty="0"/>
          </a:p>
        </p:txBody>
      </p:sp>
      <p:sp>
        <p:nvSpPr>
          <p:cNvPr id="4" name="Content Placeholder 3">
            <a:extLst>
              <a:ext uri="{FF2B5EF4-FFF2-40B4-BE49-F238E27FC236}">
                <a16:creationId xmlns:a16="http://schemas.microsoft.com/office/drawing/2014/main" id="{65DD1588-FFFB-4C09-0EED-2CFABB6EFC4C}"/>
              </a:ext>
            </a:extLst>
          </p:cNvPr>
          <p:cNvSpPr>
            <a:spLocks noGrp="1"/>
          </p:cNvSpPr>
          <p:nvPr>
            <p:ph idx="10"/>
          </p:nvPr>
        </p:nvSpPr>
        <p:spPr>
          <a:xfrm>
            <a:off x="5441696" y="1945035"/>
            <a:ext cx="5912103" cy="3513655"/>
          </a:xfrm>
        </p:spPr>
        <p:txBody>
          <a:bodyPr/>
          <a:lstStyle/>
          <a:p>
            <a:pPr marL="0">
              <a:spcBef>
                <a:spcPts val="0"/>
              </a:spcBef>
            </a:pPr>
            <a:r>
              <a:rPr lang="en-US" sz="1200" dirty="0">
                <a:solidFill>
                  <a:srgbClr val="403F53"/>
                </a:solidFill>
              </a:rPr>
              <a:t>counter </a:t>
            </a:r>
            <a:r>
              <a:rPr lang="en-US" sz="1200" dirty="0">
                <a:solidFill>
                  <a:srgbClr val="994CC3"/>
                </a:solidFill>
              </a:rPr>
              <a:t>= </a:t>
            </a:r>
            <a:r>
              <a:rPr lang="en-US" sz="1200" dirty="0">
                <a:solidFill>
                  <a:srgbClr val="AA0982"/>
                </a:solidFill>
              </a:rPr>
              <a:t>0</a:t>
            </a:r>
            <a:br>
              <a:rPr lang="en-US" sz="1200" dirty="0">
                <a:solidFill>
                  <a:srgbClr val="AA0982"/>
                </a:solidFill>
              </a:rPr>
            </a:br>
            <a:r>
              <a:rPr lang="en-US" sz="1200" dirty="0">
                <a:solidFill>
                  <a:srgbClr val="403F53"/>
                </a:solidFill>
              </a:rPr>
              <a:t>grade </a:t>
            </a:r>
            <a:r>
              <a:rPr lang="en-US" sz="1200" dirty="0">
                <a:solidFill>
                  <a:srgbClr val="994CC3"/>
                </a:solidFill>
              </a:rPr>
              <a:t>= </a:t>
            </a:r>
            <a:r>
              <a:rPr lang="en-US" sz="1200" dirty="0">
                <a:solidFill>
                  <a:srgbClr val="AA0982"/>
                </a:solidFill>
              </a:rPr>
              <a:t>0</a:t>
            </a:r>
            <a:br>
              <a:rPr lang="en-US" sz="1200" dirty="0">
                <a:solidFill>
                  <a:srgbClr val="AA0982"/>
                </a:solidFill>
              </a:rPr>
            </a:br>
            <a:r>
              <a:rPr lang="en-US" sz="1200" dirty="0" err="1">
                <a:solidFill>
                  <a:srgbClr val="403F53"/>
                </a:solidFill>
              </a:rPr>
              <a:t>grade_input</a:t>
            </a:r>
            <a:r>
              <a:rPr lang="en-US" sz="1200" dirty="0">
                <a:solidFill>
                  <a:srgbClr val="403F53"/>
                </a:solidFill>
              </a:rPr>
              <a:t> </a:t>
            </a:r>
            <a:r>
              <a:rPr lang="en-US" sz="1200" dirty="0">
                <a:solidFill>
                  <a:srgbClr val="994CC3"/>
                </a:solidFill>
              </a:rPr>
              <a:t>= </a:t>
            </a:r>
            <a:r>
              <a:rPr lang="en-US" sz="1200" i="1" dirty="0">
                <a:solidFill>
                  <a:srgbClr val="0C969B"/>
                </a:solidFill>
              </a:rPr>
              <a:t>float</a:t>
            </a:r>
            <a:r>
              <a:rPr lang="en-US" sz="1200" dirty="0">
                <a:solidFill>
                  <a:srgbClr val="403F53"/>
                </a:solidFill>
              </a:rPr>
              <a:t>(</a:t>
            </a:r>
            <a:r>
              <a:rPr lang="en-US" sz="1200" i="1" dirty="0">
                <a:solidFill>
                  <a:srgbClr val="0C969B"/>
                </a:solidFill>
              </a:rPr>
              <a:t>input</a:t>
            </a:r>
            <a:r>
              <a:rPr lang="en-US" sz="1200" dirty="0">
                <a:solidFill>
                  <a:srgbClr val="403F53"/>
                </a:solidFill>
              </a:rPr>
              <a:t>(</a:t>
            </a:r>
            <a:r>
              <a:rPr lang="en-US" sz="1200" dirty="0">
                <a:solidFill>
                  <a:srgbClr val="C96765"/>
                </a:solidFill>
              </a:rPr>
              <a:t>"Enter a quiz grade or -1 to stop: "</a:t>
            </a:r>
            <a:r>
              <a:rPr lang="en-US" sz="1200" dirty="0">
                <a:solidFill>
                  <a:srgbClr val="403F53"/>
                </a:solidFill>
              </a:rPr>
              <a:t>))</a:t>
            </a:r>
          </a:p>
          <a:p>
            <a:pPr marL="0">
              <a:spcBef>
                <a:spcPts val="0"/>
              </a:spcBef>
            </a:pPr>
            <a:br>
              <a:rPr lang="en-US" sz="1200" dirty="0">
                <a:solidFill>
                  <a:srgbClr val="403F53"/>
                </a:solidFill>
              </a:rPr>
            </a:br>
            <a:r>
              <a:rPr lang="en-US" sz="1200" i="1" dirty="0">
                <a:solidFill>
                  <a:srgbClr val="994CC3"/>
                </a:solidFill>
              </a:rPr>
              <a:t>while </a:t>
            </a:r>
            <a:r>
              <a:rPr lang="en-US" sz="1200" dirty="0" err="1">
                <a:solidFill>
                  <a:srgbClr val="403F53"/>
                </a:solidFill>
              </a:rPr>
              <a:t>grade_input</a:t>
            </a:r>
            <a:r>
              <a:rPr lang="en-US" sz="1200" dirty="0">
                <a:solidFill>
                  <a:srgbClr val="403F53"/>
                </a:solidFill>
              </a:rPr>
              <a:t> </a:t>
            </a:r>
            <a:r>
              <a:rPr lang="en-US" sz="1200" dirty="0">
                <a:solidFill>
                  <a:srgbClr val="994CC3"/>
                </a:solidFill>
              </a:rPr>
              <a:t>!= -</a:t>
            </a:r>
            <a:r>
              <a:rPr lang="en-US" sz="1200" dirty="0">
                <a:solidFill>
                  <a:srgbClr val="AA0982"/>
                </a:solidFill>
              </a:rPr>
              <a:t>1.0</a:t>
            </a:r>
            <a:r>
              <a:rPr lang="en-US" sz="1200" dirty="0">
                <a:solidFill>
                  <a:srgbClr val="994CC3"/>
                </a:solidFill>
              </a:rPr>
              <a:t>:</a:t>
            </a:r>
            <a:br>
              <a:rPr lang="en-US" sz="1200" dirty="0">
                <a:solidFill>
                  <a:srgbClr val="994CC3"/>
                </a:solidFill>
              </a:rPr>
            </a:br>
            <a:r>
              <a:rPr lang="en-US" sz="1200" dirty="0">
                <a:solidFill>
                  <a:srgbClr val="994CC3"/>
                </a:solidFill>
              </a:rPr>
              <a:t>    </a:t>
            </a:r>
            <a:r>
              <a:rPr lang="en-US" sz="1200" dirty="0">
                <a:solidFill>
                  <a:srgbClr val="403F53"/>
                </a:solidFill>
              </a:rPr>
              <a:t>counter </a:t>
            </a:r>
            <a:r>
              <a:rPr lang="en-US" sz="1200" dirty="0">
                <a:solidFill>
                  <a:srgbClr val="994CC3"/>
                </a:solidFill>
              </a:rPr>
              <a:t>+= </a:t>
            </a:r>
            <a:r>
              <a:rPr lang="en-US" sz="1200" dirty="0">
                <a:solidFill>
                  <a:srgbClr val="AA0982"/>
                </a:solidFill>
              </a:rPr>
              <a:t>1</a:t>
            </a:r>
            <a:br>
              <a:rPr lang="en-US" sz="1200" dirty="0">
                <a:solidFill>
                  <a:srgbClr val="AA0982"/>
                </a:solidFill>
              </a:rPr>
            </a:br>
            <a:r>
              <a:rPr lang="en-US" sz="1200" dirty="0">
                <a:solidFill>
                  <a:srgbClr val="AA0982"/>
                </a:solidFill>
              </a:rPr>
              <a:t>    </a:t>
            </a:r>
            <a:r>
              <a:rPr lang="en-US" sz="1200" dirty="0">
                <a:solidFill>
                  <a:srgbClr val="403F53"/>
                </a:solidFill>
              </a:rPr>
              <a:t>grade </a:t>
            </a:r>
            <a:r>
              <a:rPr lang="en-US" sz="1200" dirty="0">
                <a:solidFill>
                  <a:srgbClr val="994CC3"/>
                </a:solidFill>
              </a:rPr>
              <a:t>+= </a:t>
            </a:r>
            <a:r>
              <a:rPr lang="en-US" sz="1200" dirty="0" err="1">
                <a:solidFill>
                  <a:srgbClr val="403F53"/>
                </a:solidFill>
              </a:rPr>
              <a:t>grade_input</a:t>
            </a:r>
            <a:br>
              <a:rPr lang="en-US" sz="1200" dirty="0">
                <a:solidFill>
                  <a:srgbClr val="403F53"/>
                </a:solidFill>
              </a:rPr>
            </a:br>
            <a:r>
              <a:rPr lang="en-US" sz="1200" dirty="0">
                <a:solidFill>
                  <a:srgbClr val="403F53"/>
                </a:solidFill>
              </a:rPr>
              <a:t>    </a:t>
            </a:r>
            <a:r>
              <a:rPr lang="en-US" sz="1200" dirty="0" err="1">
                <a:solidFill>
                  <a:srgbClr val="403F53"/>
                </a:solidFill>
              </a:rPr>
              <a:t>grade_input</a:t>
            </a:r>
            <a:r>
              <a:rPr lang="en-US" sz="1200" dirty="0">
                <a:solidFill>
                  <a:srgbClr val="403F53"/>
                </a:solidFill>
              </a:rPr>
              <a:t> </a:t>
            </a:r>
            <a:r>
              <a:rPr lang="en-US" sz="1200" dirty="0">
                <a:solidFill>
                  <a:srgbClr val="994CC3"/>
                </a:solidFill>
              </a:rPr>
              <a:t>= </a:t>
            </a:r>
            <a:r>
              <a:rPr lang="en-US" sz="1200" i="1" dirty="0">
                <a:solidFill>
                  <a:srgbClr val="0C969B"/>
                </a:solidFill>
              </a:rPr>
              <a:t>float</a:t>
            </a:r>
            <a:r>
              <a:rPr lang="en-US" sz="1200" dirty="0">
                <a:solidFill>
                  <a:srgbClr val="403F53"/>
                </a:solidFill>
              </a:rPr>
              <a:t>(</a:t>
            </a:r>
            <a:r>
              <a:rPr lang="en-US" sz="1200" i="1" dirty="0">
                <a:solidFill>
                  <a:srgbClr val="0C969B"/>
                </a:solidFill>
              </a:rPr>
              <a:t>input</a:t>
            </a:r>
            <a:r>
              <a:rPr lang="en-US" sz="1200" dirty="0">
                <a:solidFill>
                  <a:srgbClr val="403F53"/>
                </a:solidFill>
              </a:rPr>
              <a:t>(</a:t>
            </a:r>
            <a:r>
              <a:rPr lang="en-US" sz="1200" dirty="0">
                <a:solidFill>
                  <a:srgbClr val="C96765"/>
                </a:solidFill>
              </a:rPr>
              <a:t>"Enter a quiz grade or -1 to stop: "</a:t>
            </a:r>
            <a:r>
              <a:rPr lang="en-US" sz="1200" dirty="0">
                <a:solidFill>
                  <a:srgbClr val="403F53"/>
                </a:solidFill>
              </a:rPr>
              <a:t>))</a:t>
            </a:r>
            <a:br>
              <a:rPr lang="en-US" sz="1200" dirty="0">
                <a:solidFill>
                  <a:srgbClr val="403F53"/>
                </a:solidFill>
              </a:rPr>
            </a:br>
            <a:br>
              <a:rPr lang="en-US" sz="1200" dirty="0">
                <a:solidFill>
                  <a:srgbClr val="403F53"/>
                </a:solidFill>
              </a:rPr>
            </a:br>
            <a:r>
              <a:rPr lang="en-US" sz="1200" i="1" dirty="0">
                <a:solidFill>
                  <a:srgbClr val="994CC3"/>
                </a:solidFill>
              </a:rPr>
              <a:t>if </a:t>
            </a:r>
            <a:r>
              <a:rPr lang="en-US" sz="1200" dirty="0">
                <a:solidFill>
                  <a:srgbClr val="403F53"/>
                </a:solidFill>
              </a:rPr>
              <a:t>counter </a:t>
            </a:r>
            <a:r>
              <a:rPr lang="en-US" sz="1200" dirty="0">
                <a:solidFill>
                  <a:srgbClr val="994CC3"/>
                </a:solidFill>
              </a:rPr>
              <a:t>!= </a:t>
            </a:r>
            <a:r>
              <a:rPr lang="en-US" sz="1200" dirty="0">
                <a:solidFill>
                  <a:srgbClr val="AA0982"/>
                </a:solidFill>
              </a:rPr>
              <a:t>0</a:t>
            </a:r>
            <a:r>
              <a:rPr lang="en-US" sz="1200" dirty="0">
                <a:solidFill>
                  <a:srgbClr val="994CC3"/>
                </a:solidFill>
              </a:rPr>
              <a:t>:</a:t>
            </a:r>
            <a:br>
              <a:rPr lang="en-US" sz="1200" dirty="0">
                <a:solidFill>
                  <a:srgbClr val="994CC3"/>
                </a:solidFill>
              </a:rPr>
            </a:br>
            <a:r>
              <a:rPr lang="en-US" sz="1200" dirty="0">
                <a:solidFill>
                  <a:srgbClr val="994CC3"/>
                </a:solidFill>
              </a:rPr>
              <a:t>    </a:t>
            </a:r>
            <a:r>
              <a:rPr lang="en-US" sz="1200" i="1" dirty="0">
                <a:solidFill>
                  <a:srgbClr val="0C969B"/>
                </a:solidFill>
              </a:rPr>
              <a:t>print</a:t>
            </a:r>
            <a:r>
              <a:rPr lang="en-US" sz="1200" dirty="0">
                <a:solidFill>
                  <a:srgbClr val="403F53"/>
                </a:solidFill>
              </a:rPr>
              <a:t>(</a:t>
            </a:r>
            <a:r>
              <a:rPr lang="en-US" sz="1200" dirty="0" err="1">
                <a:solidFill>
                  <a:srgbClr val="C96765"/>
                </a:solidFill>
              </a:rPr>
              <a:t>f"You</a:t>
            </a:r>
            <a:r>
              <a:rPr lang="en-US" sz="1200" dirty="0">
                <a:solidFill>
                  <a:srgbClr val="C96765"/>
                </a:solidFill>
              </a:rPr>
              <a:t> have entered {</a:t>
            </a:r>
            <a:r>
              <a:rPr lang="en-US" sz="1200" dirty="0">
                <a:solidFill>
                  <a:srgbClr val="403F53"/>
                </a:solidFill>
              </a:rPr>
              <a:t>counter</a:t>
            </a:r>
            <a:r>
              <a:rPr lang="en-US" sz="1200" dirty="0">
                <a:solidFill>
                  <a:srgbClr val="C96765"/>
                </a:solidFill>
              </a:rPr>
              <a:t>} quiz grades"</a:t>
            </a:r>
            <a:r>
              <a:rPr lang="en-US" sz="1200" dirty="0">
                <a:solidFill>
                  <a:srgbClr val="403F53"/>
                </a:solidFill>
              </a:rPr>
              <a:t>)</a:t>
            </a:r>
            <a:br>
              <a:rPr lang="en-US" sz="1200" dirty="0">
                <a:solidFill>
                  <a:srgbClr val="403F53"/>
                </a:solidFill>
              </a:rPr>
            </a:br>
            <a:r>
              <a:rPr lang="en-US" sz="1200" dirty="0">
                <a:solidFill>
                  <a:srgbClr val="403F53"/>
                </a:solidFill>
              </a:rPr>
              <a:t>    </a:t>
            </a:r>
            <a:r>
              <a:rPr lang="en-US" sz="1200" i="1" dirty="0">
                <a:solidFill>
                  <a:srgbClr val="0C969B"/>
                </a:solidFill>
              </a:rPr>
              <a:t>print</a:t>
            </a:r>
            <a:r>
              <a:rPr lang="en-US" sz="1200" dirty="0">
                <a:solidFill>
                  <a:srgbClr val="403F53"/>
                </a:solidFill>
              </a:rPr>
              <a:t>(</a:t>
            </a:r>
            <a:r>
              <a:rPr lang="en-US" sz="1200" dirty="0" err="1">
                <a:solidFill>
                  <a:srgbClr val="C96765"/>
                </a:solidFill>
              </a:rPr>
              <a:t>f"Your</a:t>
            </a:r>
            <a:r>
              <a:rPr lang="en-US" sz="1200" dirty="0">
                <a:solidFill>
                  <a:srgbClr val="C96765"/>
                </a:solidFill>
              </a:rPr>
              <a:t> average quiz grade is: {</a:t>
            </a:r>
            <a:r>
              <a:rPr lang="en-US" sz="1200" dirty="0">
                <a:solidFill>
                  <a:srgbClr val="403F53"/>
                </a:solidFill>
              </a:rPr>
              <a:t>(grade </a:t>
            </a:r>
            <a:r>
              <a:rPr lang="en-US" sz="1200" dirty="0">
                <a:solidFill>
                  <a:srgbClr val="994CC3"/>
                </a:solidFill>
              </a:rPr>
              <a:t>/ </a:t>
            </a:r>
            <a:r>
              <a:rPr lang="en-US" sz="1200" dirty="0">
                <a:solidFill>
                  <a:srgbClr val="403F53"/>
                </a:solidFill>
              </a:rPr>
              <a:t>counter)</a:t>
            </a:r>
            <a:r>
              <a:rPr lang="en-US" sz="1200" dirty="0">
                <a:solidFill>
                  <a:srgbClr val="C96765"/>
                </a:solidFill>
              </a:rPr>
              <a:t>:.2f}"</a:t>
            </a:r>
            <a:r>
              <a:rPr lang="en-US" sz="1200" dirty="0">
                <a:solidFill>
                  <a:srgbClr val="403F53"/>
                </a:solidFill>
              </a:rPr>
              <a:t>)</a:t>
            </a:r>
            <a:br>
              <a:rPr lang="en-US" sz="1200" dirty="0">
                <a:solidFill>
                  <a:srgbClr val="403F53"/>
                </a:solidFill>
              </a:rPr>
            </a:br>
            <a:r>
              <a:rPr lang="en-US" sz="1200" i="1" dirty="0">
                <a:solidFill>
                  <a:srgbClr val="994CC3"/>
                </a:solidFill>
              </a:rPr>
              <a:t>else</a:t>
            </a:r>
            <a:r>
              <a:rPr lang="en-US" sz="1200" dirty="0">
                <a:solidFill>
                  <a:srgbClr val="994CC3"/>
                </a:solidFill>
              </a:rPr>
              <a:t>:</a:t>
            </a:r>
            <a:br>
              <a:rPr lang="en-US" sz="1200" dirty="0">
                <a:solidFill>
                  <a:srgbClr val="994CC3"/>
                </a:solidFill>
              </a:rPr>
            </a:br>
            <a:r>
              <a:rPr lang="en-US" sz="1200" dirty="0">
                <a:solidFill>
                  <a:srgbClr val="994CC3"/>
                </a:solidFill>
              </a:rPr>
              <a:t>    </a:t>
            </a:r>
            <a:r>
              <a:rPr lang="en-US" sz="1200" i="1" dirty="0">
                <a:solidFill>
                  <a:srgbClr val="0C969B"/>
                </a:solidFill>
              </a:rPr>
              <a:t>print</a:t>
            </a:r>
            <a:r>
              <a:rPr lang="en-US" sz="1200" dirty="0">
                <a:solidFill>
                  <a:srgbClr val="403F53"/>
                </a:solidFill>
              </a:rPr>
              <a:t>(</a:t>
            </a:r>
            <a:r>
              <a:rPr lang="en-US" sz="1200" dirty="0">
                <a:solidFill>
                  <a:srgbClr val="C96765"/>
                </a:solidFill>
              </a:rPr>
              <a:t>"You did not enter any quiz grade."</a:t>
            </a:r>
            <a:r>
              <a:rPr lang="en-US" sz="1200" dirty="0">
                <a:solidFill>
                  <a:srgbClr val="403F53"/>
                </a:solidFill>
              </a:rPr>
              <a:t>)</a:t>
            </a:r>
          </a:p>
          <a:p>
            <a:pPr marL="0">
              <a:spcBef>
                <a:spcPts val="0"/>
              </a:spcBef>
            </a:pPr>
            <a:endParaRPr lang="en-US" sz="1200" dirty="0"/>
          </a:p>
          <a:p>
            <a:endParaRPr lang="en-US" sz="1200" dirty="0"/>
          </a:p>
        </p:txBody>
      </p:sp>
      <p:sp>
        <p:nvSpPr>
          <p:cNvPr id="5" name="Text Placeholder 4">
            <a:extLst>
              <a:ext uri="{FF2B5EF4-FFF2-40B4-BE49-F238E27FC236}">
                <a16:creationId xmlns:a16="http://schemas.microsoft.com/office/drawing/2014/main" id="{FD1D6C92-A2BB-B366-835A-2BA3412158AD}"/>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505300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ACEE2-C94C-DF25-5969-DA7FECDF7A75}"/>
              </a:ext>
            </a:extLst>
          </p:cNvPr>
          <p:cNvSpPr>
            <a:spLocks noGrp="1"/>
          </p:cNvSpPr>
          <p:nvPr>
            <p:ph type="title"/>
          </p:nvPr>
        </p:nvSpPr>
        <p:spPr/>
        <p:txBody>
          <a:bodyPr/>
          <a:lstStyle/>
          <a:p>
            <a:r>
              <a:rPr lang="en-US" dirty="0"/>
              <a:t>WHILE Loop: Input Validation</a:t>
            </a:r>
          </a:p>
        </p:txBody>
      </p:sp>
      <p:sp>
        <p:nvSpPr>
          <p:cNvPr id="3" name="Content Placeholder 2">
            <a:extLst>
              <a:ext uri="{FF2B5EF4-FFF2-40B4-BE49-F238E27FC236}">
                <a16:creationId xmlns:a16="http://schemas.microsoft.com/office/drawing/2014/main" id="{C9CBB8EA-9C08-4795-30AB-180949B0BF3D}"/>
              </a:ext>
            </a:extLst>
          </p:cNvPr>
          <p:cNvSpPr>
            <a:spLocks noGrp="1"/>
          </p:cNvSpPr>
          <p:nvPr>
            <p:ph idx="1"/>
          </p:nvPr>
        </p:nvSpPr>
        <p:spPr/>
        <p:txBody>
          <a:bodyPr/>
          <a:lstStyle/>
          <a:p>
            <a:r>
              <a:rPr lang="en-US" dirty="0"/>
              <a:t>One important aspect of any program is to validate that the user input is a value that we expect.</a:t>
            </a:r>
          </a:p>
          <a:p>
            <a:r>
              <a:rPr lang="en-US" dirty="0"/>
              <a:t>For example, if we ask the user to enter any number between 1 and 10 and the user enters 100. If the program is not set up to handle these cases it could lead to a crash or the program not behaving as expected.</a:t>
            </a:r>
          </a:p>
          <a:p>
            <a:r>
              <a:rPr lang="en-US" dirty="0"/>
              <a:t>To remediate this situation, one way we can solve it is to use while loops.</a:t>
            </a:r>
          </a:p>
        </p:txBody>
      </p:sp>
    </p:spTree>
    <p:extLst>
      <p:ext uri="{BB962C8B-B14F-4D97-AF65-F5344CB8AC3E}">
        <p14:creationId xmlns:p14="http://schemas.microsoft.com/office/powerpoint/2010/main" val="35027508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E8815-C122-0325-0A86-08A512B5DB39}"/>
              </a:ext>
            </a:extLst>
          </p:cNvPr>
          <p:cNvSpPr>
            <a:spLocks noGrp="1"/>
          </p:cNvSpPr>
          <p:nvPr>
            <p:ph type="title"/>
          </p:nvPr>
        </p:nvSpPr>
        <p:spPr/>
        <p:txBody>
          <a:bodyPr/>
          <a:lstStyle/>
          <a:p>
            <a:r>
              <a:rPr lang="en-US" dirty="0"/>
              <a:t>WHILE Loop: Input Validation Code Example</a:t>
            </a:r>
          </a:p>
        </p:txBody>
      </p:sp>
      <p:sp>
        <p:nvSpPr>
          <p:cNvPr id="3" name="Content Placeholder 2">
            <a:extLst>
              <a:ext uri="{FF2B5EF4-FFF2-40B4-BE49-F238E27FC236}">
                <a16:creationId xmlns:a16="http://schemas.microsoft.com/office/drawing/2014/main" id="{2F87D80F-D073-0FCD-354C-3CE185215BC9}"/>
              </a:ext>
            </a:extLst>
          </p:cNvPr>
          <p:cNvSpPr>
            <a:spLocks noGrp="1"/>
          </p:cNvSpPr>
          <p:nvPr>
            <p:ph idx="1"/>
          </p:nvPr>
        </p:nvSpPr>
        <p:spPr>
          <a:xfrm>
            <a:off x="838200" y="1704814"/>
            <a:ext cx="10337800" cy="3753877"/>
          </a:xfrm>
        </p:spPr>
        <p:txBody>
          <a:bodyPr>
            <a:normAutofit/>
          </a:bodyPr>
          <a:lstStyle/>
          <a:p>
            <a:pPr marL="0">
              <a:spcBef>
                <a:spcPts val="0"/>
              </a:spcBef>
              <a:buNone/>
            </a:pPr>
            <a:r>
              <a:rPr lang="en-US" sz="1600" dirty="0" err="1">
                <a:solidFill>
                  <a:srgbClr val="403F53"/>
                </a:solidFill>
                <a:effectLst/>
                <a:latin typeface="Consolas" panose="020B0609020204030204" pitchFamily="49" charset="0"/>
              </a:rPr>
              <a:t>user_input</a:t>
            </a:r>
            <a:r>
              <a:rPr lang="en-US" sz="1600" dirty="0">
                <a:solidFill>
                  <a:srgbClr val="403F53"/>
                </a:solidFill>
                <a:effectLst/>
                <a:latin typeface="Consolas" panose="020B0609020204030204" pitchFamily="49" charset="0"/>
              </a:rPr>
              <a:t> </a:t>
            </a:r>
            <a:r>
              <a:rPr lang="en-US" sz="1600" dirty="0">
                <a:solidFill>
                  <a:srgbClr val="994CC3"/>
                </a:solidFill>
                <a:effectLst/>
                <a:latin typeface="Consolas" panose="020B0609020204030204" pitchFamily="49" charset="0"/>
              </a:rPr>
              <a:t>= </a:t>
            </a:r>
            <a:r>
              <a:rPr lang="en-US" sz="1600" i="1" dirty="0">
                <a:solidFill>
                  <a:srgbClr val="0C969B"/>
                </a:solidFill>
                <a:effectLst/>
                <a:latin typeface="Consolas" panose="020B0609020204030204" pitchFamily="49" charset="0"/>
              </a:rPr>
              <a:t>int</a:t>
            </a:r>
            <a:r>
              <a:rPr lang="en-US" sz="1600" dirty="0">
                <a:solidFill>
                  <a:srgbClr val="403F53"/>
                </a:solidFill>
                <a:effectLst/>
                <a:latin typeface="Consolas" panose="020B0609020204030204" pitchFamily="49" charset="0"/>
              </a:rPr>
              <a:t>(</a:t>
            </a:r>
            <a:r>
              <a:rPr lang="en-US" sz="1600" i="1" dirty="0">
                <a:solidFill>
                  <a:srgbClr val="0C969B"/>
                </a:solidFill>
                <a:effectLst/>
                <a:latin typeface="Consolas" panose="020B0609020204030204" pitchFamily="49" charset="0"/>
              </a:rPr>
              <a:t>input</a:t>
            </a:r>
            <a:r>
              <a:rPr lang="en-US" sz="1600" dirty="0">
                <a:solidFill>
                  <a:srgbClr val="403F53"/>
                </a:solidFill>
                <a:effectLst/>
                <a:latin typeface="Consolas" panose="020B0609020204030204" pitchFamily="49" charset="0"/>
              </a:rPr>
              <a:t>(</a:t>
            </a:r>
            <a:r>
              <a:rPr lang="en-US" sz="1600" dirty="0">
                <a:solidFill>
                  <a:srgbClr val="C96765"/>
                </a:solidFill>
                <a:effectLst/>
                <a:latin typeface="Consolas" panose="020B0609020204030204" pitchFamily="49" charset="0"/>
              </a:rPr>
              <a:t>"Enter a number from 1 to 10: "</a:t>
            </a:r>
            <a:r>
              <a:rPr lang="en-US" sz="1600" dirty="0">
                <a:solidFill>
                  <a:srgbClr val="403F53"/>
                </a:solidFill>
                <a:effectLst/>
                <a:latin typeface="Consolas" panose="020B0609020204030204" pitchFamily="49" charset="0"/>
              </a:rPr>
              <a:t>))</a:t>
            </a:r>
            <a:br>
              <a:rPr lang="en-US" sz="1600" dirty="0">
                <a:solidFill>
                  <a:srgbClr val="403F53"/>
                </a:solidFill>
                <a:effectLst/>
                <a:latin typeface="Consolas" panose="020B0609020204030204" pitchFamily="49" charset="0"/>
              </a:rPr>
            </a:br>
            <a:br>
              <a:rPr lang="en-US" sz="1600" dirty="0">
                <a:solidFill>
                  <a:srgbClr val="403F53"/>
                </a:solidFill>
                <a:effectLst/>
                <a:latin typeface="Consolas" panose="020B0609020204030204" pitchFamily="49" charset="0"/>
              </a:rPr>
            </a:br>
            <a:r>
              <a:rPr lang="en-US" sz="1600" i="1" dirty="0">
                <a:solidFill>
                  <a:srgbClr val="994CC3"/>
                </a:solidFill>
                <a:effectLst/>
                <a:latin typeface="Consolas" panose="020B0609020204030204" pitchFamily="49" charset="0"/>
              </a:rPr>
              <a:t>while </a:t>
            </a:r>
            <a:r>
              <a:rPr lang="en-US" sz="1600" dirty="0">
                <a:solidFill>
                  <a:srgbClr val="AA0982"/>
                </a:solidFill>
                <a:effectLst/>
                <a:latin typeface="Consolas" panose="020B0609020204030204" pitchFamily="49" charset="0"/>
              </a:rPr>
              <a:t>1 </a:t>
            </a:r>
            <a:r>
              <a:rPr lang="en-US" sz="1600" dirty="0">
                <a:solidFill>
                  <a:srgbClr val="994CC3"/>
                </a:solidFill>
                <a:effectLst/>
                <a:latin typeface="Consolas" panose="020B0609020204030204" pitchFamily="49" charset="0"/>
              </a:rPr>
              <a:t>&gt; </a:t>
            </a:r>
            <a:r>
              <a:rPr lang="en-US" sz="1600" dirty="0" err="1">
                <a:solidFill>
                  <a:srgbClr val="403F53"/>
                </a:solidFill>
                <a:effectLst/>
                <a:latin typeface="Consolas" panose="020B0609020204030204" pitchFamily="49" charset="0"/>
              </a:rPr>
              <a:t>user_input</a:t>
            </a:r>
            <a:r>
              <a:rPr lang="en-US" sz="1600" dirty="0">
                <a:solidFill>
                  <a:srgbClr val="403F53"/>
                </a:solidFill>
                <a:effectLst/>
                <a:latin typeface="Consolas" panose="020B0609020204030204" pitchFamily="49" charset="0"/>
              </a:rPr>
              <a:t> </a:t>
            </a:r>
            <a:r>
              <a:rPr lang="en-US" sz="1600" i="1" dirty="0">
                <a:solidFill>
                  <a:srgbClr val="994CC3"/>
                </a:solidFill>
                <a:effectLst/>
                <a:latin typeface="Consolas" panose="020B0609020204030204" pitchFamily="49" charset="0"/>
              </a:rPr>
              <a:t>or </a:t>
            </a:r>
            <a:r>
              <a:rPr lang="en-US" sz="1600" dirty="0" err="1">
                <a:solidFill>
                  <a:srgbClr val="403F53"/>
                </a:solidFill>
                <a:effectLst/>
                <a:latin typeface="Consolas" panose="020B0609020204030204" pitchFamily="49" charset="0"/>
              </a:rPr>
              <a:t>user_input</a:t>
            </a:r>
            <a:r>
              <a:rPr lang="en-US" sz="1600" dirty="0">
                <a:solidFill>
                  <a:srgbClr val="403F53"/>
                </a:solidFill>
                <a:effectLst/>
                <a:latin typeface="Consolas" panose="020B0609020204030204" pitchFamily="49" charset="0"/>
              </a:rPr>
              <a:t> </a:t>
            </a:r>
            <a:r>
              <a:rPr lang="en-US" sz="1600" dirty="0">
                <a:solidFill>
                  <a:srgbClr val="994CC3"/>
                </a:solidFill>
                <a:effectLst/>
                <a:latin typeface="Consolas" panose="020B0609020204030204" pitchFamily="49" charset="0"/>
              </a:rPr>
              <a:t>&gt; </a:t>
            </a:r>
            <a:r>
              <a:rPr lang="en-US" sz="1600" dirty="0">
                <a:solidFill>
                  <a:srgbClr val="AA0982"/>
                </a:solidFill>
                <a:effectLst/>
                <a:latin typeface="Consolas" panose="020B0609020204030204" pitchFamily="49" charset="0"/>
              </a:rPr>
              <a:t>10</a:t>
            </a:r>
            <a:r>
              <a:rPr lang="en-US" sz="1600" dirty="0">
                <a:solidFill>
                  <a:srgbClr val="994CC3"/>
                </a:solidFill>
                <a:effectLst/>
                <a:latin typeface="Consolas" panose="020B0609020204030204" pitchFamily="49" charset="0"/>
              </a:rPr>
              <a:t>:</a:t>
            </a:r>
            <a:br>
              <a:rPr lang="en-US" sz="1600" dirty="0">
                <a:solidFill>
                  <a:srgbClr val="994CC3"/>
                </a:solidFill>
                <a:effectLst/>
                <a:latin typeface="Consolas" panose="020B0609020204030204" pitchFamily="49" charset="0"/>
              </a:rPr>
            </a:br>
            <a:r>
              <a:rPr lang="en-US" sz="1600" dirty="0">
                <a:solidFill>
                  <a:srgbClr val="994CC3"/>
                </a:solidFill>
                <a:effectLst/>
                <a:latin typeface="Consolas" panose="020B0609020204030204" pitchFamily="49" charset="0"/>
              </a:rPr>
              <a:t>    </a:t>
            </a:r>
            <a:r>
              <a:rPr lang="en-US" sz="1600" dirty="0" err="1">
                <a:solidFill>
                  <a:srgbClr val="403F53"/>
                </a:solidFill>
                <a:effectLst/>
                <a:latin typeface="Consolas" panose="020B0609020204030204" pitchFamily="49" charset="0"/>
              </a:rPr>
              <a:t>user_input</a:t>
            </a:r>
            <a:r>
              <a:rPr lang="en-US" sz="1600" dirty="0">
                <a:solidFill>
                  <a:srgbClr val="403F53"/>
                </a:solidFill>
                <a:effectLst/>
                <a:latin typeface="Consolas" panose="020B0609020204030204" pitchFamily="49" charset="0"/>
              </a:rPr>
              <a:t> </a:t>
            </a:r>
            <a:r>
              <a:rPr lang="en-US" sz="1600" dirty="0">
                <a:solidFill>
                  <a:srgbClr val="994CC3"/>
                </a:solidFill>
                <a:effectLst/>
                <a:latin typeface="Consolas" panose="020B0609020204030204" pitchFamily="49" charset="0"/>
              </a:rPr>
              <a:t>= </a:t>
            </a:r>
            <a:r>
              <a:rPr lang="en-US" sz="1600" i="1" dirty="0">
                <a:solidFill>
                  <a:srgbClr val="0C969B"/>
                </a:solidFill>
                <a:effectLst/>
                <a:latin typeface="Consolas" panose="020B0609020204030204" pitchFamily="49" charset="0"/>
              </a:rPr>
              <a:t>int</a:t>
            </a:r>
            <a:r>
              <a:rPr lang="en-US" sz="1600" dirty="0">
                <a:solidFill>
                  <a:srgbClr val="403F53"/>
                </a:solidFill>
                <a:effectLst/>
                <a:latin typeface="Consolas" panose="020B0609020204030204" pitchFamily="49" charset="0"/>
              </a:rPr>
              <a:t>(</a:t>
            </a:r>
            <a:r>
              <a:rPr lang="en-US" sz="1600" i="1" dirty="0">
                <a:solidFill>
                  <a:srgbClr val="0C969B"/>
                </a:solidFill>
                <a:effectLst/>
                <a:latin typeface="Consolas" panose="020B0609020204030204" pitchFamily="49" charset="0"/>
              </a:rPr>
              <a:t>input</a:t>
            </a:r>
            <a:r>
              <a:rPr lang="en-US" sz="1600" dirty="0">
                <a:solidFill>
                  <a:srgbClr val="403F53"/>
                </a:solidFill>
                <a:effectLst/>
                <a:latin typeface="Consolas" panose="020B0609020204030204" pitchFamily="49" charset="0"/>
              </a:rPr>
              <a:t>(</a:t>
            </a:r>
            <a:r>
              <a:rPr lang="en-US" sz="1600" dirty="0">
                <a:solidFill>
                  <a:srgbClr val="C96765"/>
                </a:solidFill>
                <a:effectLst/>
                <a:latin typeface="Consolas" panose="020B0609020204030204" pitchFamily="49" charset="0"/>
              </a:rPr>
              <a:t>"Error: Please enter a number from 1 to 10. Try again: "</a:t>
            </a:r>
            <a:r>
              <a:rPr lang="en-US" sz="1600" dirty="0">
                <a:solidFill>
                  <a:srgbClr val="403F53"/>
                </a:solidFill>
                <a:effectLst/>
                <a:latin typeface="Consolas" panose="020B0609020204030204" pitchFamily="49" charset="0"/>
              </a:rPr>
              <a:t>))</a:t>
            </a:r>
            <a:br>
              <a:rPr lang="en-US" sz="1600" dirty="0">
                <a:solidFill>
                  <a:srgbClr val="403F53"/>
                </a:solidFill>
                <a:effectLst/>
                <a:latin typeface="Consolas" panose="020B0609020204030204" pitchFamily="49" charset="0"/>
              </a:rPr>
            </a:br>
            <a:br>
              <a:rPr lang="en-US" sz="1600" dirty="0">
                <a:solidFill>
                  <a:srgbClr val="403F53"/>
                </a:solidFill>
                <a:effectLst/>
                <a:latin typeface="Consolas" panose="020B0609020204030204" pitchFamily="49" charset="0"/>
              </a:rPr>
            </a:br>
            <a:r>
              <a:rPr lang="en-US" sz="1600" i="1" dirty="0">
                <a:solidFill>
                  <a:srgbClr val="0C969B"/>
                </a:solidFill>
                <a:effectLst/>
                <a:latin typeface="Consolas" panose="020B0609020204030204" pitchFamily="49" charset="0"/>
              </a:rPr>
              <a:t>print</a:t>
            </a:r>
            <a:r>
              <a:rPr lang="en-US" sz="1600" dirty="0">
                <a:solidFill>
                  <a:srgbClr val="403F53"/>
                </a:solidFill>
                <a:effectLst/>
                <a:latin typeface="Consolas" panose="020B0609020204030204" pitchFamily="49" charset="0"/>
              </a:rPr>
              <a:t>(</a:t>
            </a:r>
            <a:r>
              <a:rPr lang="en-US" sz="1600" dirty="0" err="1">
                <a:solidFill>
                  <a:srgbClr val="C96765"/>
                </a:solidFill>
                <a:effectLst/>
                <a:latin typeface="Consolas" panose="020B0609020204030204" pitchFamily="49" charset="0"/>
              </a:rPr>
              <a:t>f"Thank</a:t>
            </a:r>
            <a:r>
              <a:rPr lang="en-US" sz="1600" dirty="0">
                <a:solidFill>
                  <a:srgbClr val="C96765"/>
                </a:solidFill>
                <a:effectLst/>
                <a:latin typeface="Consolas" panose="020B0609020204030204" pitchFamily="49" charset="0"/>
              </a:rPr>
              <a:t> you, you have entered a valid number."</a:t>
            </a:r>
            <a:r>
              <a:rPr lang="en-US" sz="1600" dirty="0">
                <a:solidFill>
                  <a:srgbClr val="403F53"/>
                </a:solidFill>
                <a:effectLst/>
                <a:latin typeface="Consolas" panose="020B0609020204030204" pitchFamily="49" charset="0"/>
              </a:rPr>
              <a:t>)</a:t>
            </a:r>
          </a:p>
          <a:p>
            <a:pPr marL="0">
              <a:spcBef>
                <a:spcPts val="0"/>
              </a:spcBef>
            </a:pPr>
            <a:endParaRPr lang="en-US" sz="1600" dirty="0"/>
          </a:p>
        </p:txBody>
      </p:sp>
      <p:sp>
        <p:nvSpPr>
          <p:cNvPr id="4" name="Content Placeholder 3">
            <a:extLst>
              <a:ext uri="{FF2B5EF4-FFF2-40B4-BE49-F238E27FC236}">
                <a16:creationId xmlns:a16="http://schemas.microsoft.com/office/drawing/2014/main" id="{FD288A8E-9EA0-7847-8B77-D9565BAB671C}"/>
              </a:ext>
            </a:extLst>
          </p:cNvPr>
          <p:cNvSpPr>
            <a:spLocks noGrp="1"/>
          </p:cNvSpPr>
          <p:nvPr>
            <p:ph idx="14"/>
          </p:nvPr>
        </p:nvSpPr>
        <p:spPr>
          <a:xfrm>
            <a:off x="873760" y="3429000"/>
            <a:ext cx="7038848" cy="2390371"/>
          </a:xfrm>
        </p:spPr>
        <p:txBody>
          <a:bodyPr>
            <a:normAutofit/>
          </a:bodyPr>
          <a:lstStyle/>
          <a:p>
            <a:r>
              <a:rPr lang="en-US" sz="1400" dirty="0"/>
              <a:t>Enter a number from 1 to 10: </a:t>
            </a:r>
            <a:r>
              <a:rPr lang="en-US" sz="1400" dirty="0">
                <a:solidFill>
                  <a:schemeClr val="accent3">
                    <a:lumMod val="60000"/>
                    <a:lumOff val="40000"/>
                  </a:schemeClr>
                </a:solidFill>
              </a:rPr>
              <a:t>-1</a:t>
            </a:r>
          </a:p>
          <a:p>
            <a:r>
              <a:rPr lang="en-US" sz="1400" dirty="0"/>
              <a:t>Error: Please enter a number from 1 to 10. Try again: </a:t>
            </a:r>
            <a:r>
              <a:rPr lang="en-US" sz="1400" dirty="0">
                <a:solidFill>
                  <a:schemeClr val="accent3">
                    <a:lumMod val="60000"/>
                    <a:lumOff val="40000"/>
                  </a:schemeClr>
                </a:solidFill>
              </a:rPr>
              <a:t>13</a:t>
            </a:r>
          </a:p>
          <a:p>
            <a:r>
              <a:rPr lang="en-US" sz="1400" dirty="0"/>
              <a:t>Error: Please enter a number from 1 to 10. Try again: </a:t>
            </a:r>
            <a:r>
              <a:rPr lang="en-US" sz="1400" dirty="0">
                <a:solidFill>
                  <a:schemeClr val="accent3">
                    <a:lumMod val="60000"/>
                    <a:lumOff val="40000"/>
                  </a:schemeClr>
                </a:solidFill>
              </a:rPr>
              <a:t>11</a:t>
            </a:r>
          </a:p>
          <a:p>
            <a:r>
              <a:rPr lang="en-US" sz="1400" dirty="0"/>
              <a:t>Error: Please enter a number from 1 to 10. Try again: </a:t>
            </a:r>
            <a:r>
              <a:rPr lang="en-US" sz="1400" dirty="0">
                <a:solidFill>
                  <a:schemeClr val="accent3">
                    <a:lumMod val="60000"/>
                    <a:lumOff val="40000"/>
                  </a:schemeClr>
                </a:solidFill>
              </a:rPr>
              <a:t>9</a:t>
            </a:r>
          </a:p>
          <a:p>
            <a:r>
              <a:rPr lang="en-US" sz="1400" dirty="0"/>
              <a:t>Thank you, you have entered a valid number.</a:t>
            </a:r>
          </a:p>
        </p:txBody>
      </p:sp>
    </p:spTree>
    <p:extLst>
      <p:ext uri="{BB962C8B-B14F-4D97-AF65-F5344CB8AC3E}">
        <p14:creationId xmlns:p14="http://schemas.microsoft.com/office/powerpoint/2010/main" val="3501305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A3B3EED-BAC9-DD8E-7020-551F0A7C7260}"/>
              </a:ext>
            </a:extLst>
          </p:cNvPr>
          <p:cNvSpPr>
            <a:spLocks noGrp="1"/>
          </p:cNvSpPr>
          <p:nvPr>
            <p:ph type="title"/>
          </p:nvPr>
        </p:nvSpPr>
        <p:spPr/>
        <p:txBody>
          <a:bodyPr/>
          <a:lstStyle/>
          <a:p>
            <a:r>
              <a:rPr lang="en-US" dirty="0"/>
              <a:t>Module 2:</a:t>
            </a:r>
            <a:br>
              <a:rPr lang="en-US" dirty="0"/>
            </a:br>
            <a:r>
              <a:rPr lang="en-US" dirty="0"/>
              <a:t>FOR Loop</a:t>
            </a:r>
          </a:p>
        </p:txBody>
      </p:sp>
      <p:sp>
        <p:nvSpPr>
          <p:cNvPr id="5" name="Text Placeholder 4">
            <a:extLst>
              <a:ext uri="{FF2B5EF4-FFF2-40B4-BE49-F238E27FC236}">
                <a16:creationId xmlns:a16="http://schemas.microsoft.com/office/drawing/2014/main" id="{8AF135B8-0848-1353-6057-2564AE79403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1335783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B74A8-1971-E920-B568-7D48781FE525}"/>
              </a:ext>
            </a:extLst>
          </p:cNvPr>
          <p:cNvSpPr>
            <a:spLocks noGrp="1"/>
          </p:cNvSpPr>
          <p:nvPr>
            <p:ph type="title"/>
          </p:nvPr>
        </p:nvSpPr>
        <p:spPr/>
        <p:txBody>
          <a:bodyPr/>
          <a:lstStyle/>
          <a:p>
            <a:r>
              <a:rPr lang="en-US" dirty="0"/>
              <a:t>FOR Loop</a:t>
            </a:r>
          </a:p>
        </p:txBody>
      </p:sp>
      <p:sp>
        <p:nvSpPr>
          <p:cNvPr id="3" name="Content Placeholder 2">
            <a:extLst>
              <a:ext uri="{FF2B5EF4-FFF2-40B4-BE49-F238E27FC236}">
                <a16:creationId xmlns:a16="http://schemas.microsoft.com/office/drawing/2014/main" id="{E894B30E-BD10-EA04-7AE8-DD8543042269}"/>
              </a:ext>
            </a:extLst>
          </p:cNvPr>
          <p:cNvSpPr>
            <a:spLocks noGrp="1"/>
          </p:cNvSpPr>
          <p:nvPr>
            <p:ph idx="1"/>
          </p:nvPr>
        </p:nvSpPr>
        <p:spPr/>
        <p:txBody>
          <a:bodyPr/>
          <a:lstStyle/>
          <a:p>
            <a:r>
              <a:rPr lang="en-US" dirty="0"/>
              <a:t>While a WHILE loop iterates based on a condition, Python FOR loops iterates through items in a sequence.</a:t>
            </a:r>
          </a:p>
          <a:p>
            <a:r>
              <a:rPr lang="en-US" dirty="0"/>
              <a:t>We have yet to cover sequence types, but we have talked about one sequence type: strings!</a:t>
            </a:r>
          </a:p>
        </p:txBody>
      </p:sp>
    </p:spTree>
    <p:extLst>
      <p:ext uri="{BB962C8B-B14F-4D97-AF65-F5344CB8AC3E}">
        <p14:creationId xmlns:p14="http://schemas.microsoft.com/office/powerpoint/2010/main" val="1990644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DFCB4-0A57-12AF-540A-5D1F7A020426}"/>
              </a:ext>
            </a:extLst>
          </p:cNvPr>
          <p:cNvSpPr>
            <a:spLocks noGrp="1"/>
          </p:cNvSpPr>
          <p:nvPr>
            <p:ph type="title"/>
          </p:nvPr>
        </p:nvSpPr>
        <p:spPr/>
        <p:txBody>
          <a:bodyPr/>
          <a:lstStyle/>
          <a:p>
            <a:r>
              <a:rPr lang="en-US" dirty="0"/>
              <a:t>Topics</a:t>
            </a:r>
          </a:p>
        </p:txBody>
      </p:sp>
      <p:sp>
        <p:nvSpPr>
          <p:cNvPr id="3" name="Content Placeholder 2">
            <a:extLst>
              <a:ext uri="{FF2B5EF4-FFF2-40B4-BE49-F238E27FC236}">
                <a16:creationId xmlns:a16="http://schemas.microsoft.com/office/drawing/2014/main" id="{55403650-3732-3D14-FF33-BA317310C350}"/>
              </a:ext>
            </a:extLst>
          </p:cNvPr>
          <p:cNvSpPr>
            <a:spLocks noGrp="1"/>
          </p:cNvSpPr>
          <p:nvPr>
            <p:ph idx="1"/>
          </p:nvPr>
        </p:nvSpPr>
        <p:spPr/>
        <p:txBody>
          <a:bodyPr/>
          <a:lstStyle/>
          <a:p>
            <a:r>
              <a:rPr lang="en-US" dirty="0"/>
              <a:t>Flow of Control</a:t>
            </a:r>
          </a:p>
          <a:p>
            <a:r>
              <a:rPr lang="en-US" dirty="0"/>
              <a:t>Types of Repetition Structures</a:t>
            </a:r>
          </a:p>
          <a:p>
            <a:r>
              <a:rPr lang="en-US" dirty="0"/>
              <a:t>WHILE Loop</a:t>
            </a:r>
          </a:p>
          <a:p>
            <a:r>
              <a:rPr lang="en-US" dirty="0"/>
              <a:t>FOR Loop</a:t>
            </a:r>
          </a:p>
          <a:p>
            <a:r>
              <a:rPr lang="en-US" dirty="0"/>
              <a:t>Nesting Loops</a:t>
            </a:r>
          </a:p>
          <a:p>
            <a:r>
              <a:rPr lang="en-US" dirty="0"/>
              <a:t>`break` and `continue` statements</a:t>
            </a:r>
          </a:p>
        </p:txBody>
      </p:sp>
    </p:spTree>
    <p:extLst>
      <p:ext uri="{BB962C8B-B14F-4D97-AF65-F5344CB8AC3E}">
        <p14:creationId xmlns:p14="http://schemas.microsoft.com/office/powerpoint/2010/main" val="36242580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17A77-B81C-8141-3EBD-1852F3A0A1C2}"/>
              </a:ext>
            </a:extLst>
          </p:cNvPr>
          <p:cNvSpPr>
            <a:spLocks noGrp="1"/>
          </p:cNvSpPr>
          <p:nvPr>
            <p:ph type="title"/>
          </p:nvPr>
        </p:nvSpPr>
        <p:spPr/>
        <p:txBody>
          <a:bodyPr/>
          <a:lstStyle/>
          <a:p>
            <a:r>
              <a:rPr lang="en-US" dirty="0"/>
              <a:t>FOR Loop: Syntax</a:t>
            </a:r>
          </a:p>
        </p:txBody>
      </p:sp>
      <p:sp>
        <p:nvSpPr>
          <p:cNvPr id="3" name="Content Placeholder 2">
            <a:extLst>
              <a:ext uri="{FF2B5EF4-FFF2-40B4-BE49-F238E27FC236}">
                <a16:creationId xmlns:a16="http://schemas.microsoft.com/office/drawing/2014/main" id="{98075E43-5A29-BE87-7096-CF6DE97B536A}"/>
              </a:ext>
            </a:extLst>
          </p:cNvPr>
          <p:cNvSpPr>
            <a:spLocks noGrp="1"/>
          </p:cNvSpPr>
          <p:nvPr>
            <p:ph idx="1"/>
          </p:nvPr>
        </p:nvSpPr>
        <p:spPr/>
        <p:txBody>
          <a:bodyPr>
            <a:normAutofit/>
          </a:bodyPr>
          <a:lstStyle/>
          <a:p>
            <a:r>
              <a:rPr lang="en-US" sz="1800" dirty="0"/>
              <a:t>Before we can iterate through a string, lets talk about the syntax:</a:t>
            </a:r>
          </a:p>
          <a:p>
            <a:pPr lvl="1"/>
            <a:r>
              <a:rPr lang="en-US" sz="1600" dirty="0"/>
              <a:t>Start by using the reserved python keyword </a:t>
            </a:r>
            <a:r>
              <a:rPr lang="en-US" sz="1600" b="1" dirty="0"/>
              <a:t>'for'</a:t>
            </a:r>
            <a:r>
              <a:rPr lang="en-US" sz="1600" dirty="0"/>
              <a:t>.</a:t>
            </a:r>
          </a:p>
          <a:p>
            <a:pPr lvl="1"/>
            <a:r>
              <a:rPr lang="en-US" sz="1600" dirty="0"/>
              <a:t>This is followed by a variable we will initialize, this variable will be the 'iterating' variable.</a:t>
            </a:r>
          </a:p>
          <a:p>
            <a:pPr lvl="1"/>
            <a:r>
              <a:rPr lang="en-US" sz="1600" dirty="0"/>
              <a:t>This is next followed by the key word </a:t>
            </a:r>
            <a:r>
              <a:rPr lang="en-US" sz="1600" b="1" dirty="0"/>
              <a:t>'in'</a:t>
            </a:r>
            <a:r>
              <a:rPr lang="en-US" sz="1600" dirty="0"/>
              <a:t>.</a:t>
            </a:r>
          </a:p>
          <a:p>
            <a:pPr lvl="1"/>
            <a:r>
              <a:rPr lang="en-US" sz="1600" dirty="0"/>
              <a:t>Then, the sequence value we want to iterate.</a:t>
            </a:r>
          </a:p>
          <a:p>
            <a:pPr lvl="1"/>
            <a:r>
              <a:rPr lang="en-US" sz="1600" dirty="0"/>
              <a:t>A colon </a:t>
            </a:r>
            <a:r>
              <a:rPr lang="en-US" sz="1600" b="1" dirty="0"/>
              <a:t>:</a:t>
            </a:r>
            <a:r>
              <a:rPr lang="en-US" sz="1600" dirty="0"/>
              <a:t>.</a:t>
            </a:r>
          </a:p>
          <a:p>
            <a:pPr lvl="1"/>
            <a:r>
              <a:rPr lang="en-US" sz="1600" dirty="0"/>
              <a:t>Finally, define what happens during each iteration of the loop. This must be </a:t>
            </a:r>
            <a:r>
              <a:rPr lang="en-US" sz="1600" b="1" dirty="0"/>
              <a:t>indented</a:t>
            </a:r>
            <a:r>
              <a:rPr lang="en-US" sz="1600" dirty="0"/>
              <a:t>.</a:t>
            </a:r>
          </a:p>
        </p:txBody>
      </p:sp>
      <p:sp>
        <p:nvSpPr>
          <p:cNvPr id="4" name="Content Placeholder 3">
            <a:extLst>
              <a:ext uri="{FF2B5EF4-FFF2-40B4-BE49-F238E27FC236}">
                <a16:creationId xmlns:a16="http://schemas.microsoft.com/office/drawing/2014/main" id="{FDA10D3C-814A-84E2-7A24-1CF4858CB9A8}"/>
              </a:ext>
            </a:extLst>
          </p:cNvPr>
          <p:cNvSpPr>
            <a:spLocks noGrp="1"/>
          </p:cNvSpPr>
          <p:nvPr>
            <p:ph idx="10"/>
          </p:nvPr>
        </p:nvSpPr>
        <p:spPr/>
        <p:txBody>
          <a:bodyPr anchor="ctr"/>
          <a:lstStyle/>
          <a:p>
            <a:pPr marL="0">
              <a:spcBef>
                <a:spcPts val="0"/>
              </a:spcBef>
              <a:buNone/>
            </a:pPr>
            <a:r>
              <a:rPr lang="en-US" sz="2800" i="1" dirty="0">
                <a:solidFill>
                  <a:srgbClr val="994CC3"/>
                </a:solidFill>
                <a:effectLst/>
                <a:latin typeface="Consolas" panose="020B0609020204030204" pitchFamily="49" charset="0"/>
              </a:rPr>
              <a:t>for </a:t>
            </a:r>
            <a:r>
              <a:rPr lang="en-US" sz="2800" dirty="0">
                <a:solidFill>
                  <a:srgbClr val="403F53"/>
                </a:solidFill>
                <a:effectLst/>
                <a:latin typeface="Consolas" panose="020B0609020204030204" pitchFamily="49" charset="0"/>
              </a:rPr>
              <a:t>x </a:t>
            </a:r>
            <a:r>
              <a:rPr lang="en-US" sz="2800" i="1" dirty="0">
                <a:solidFill>
                  <a:srgbClr val="994CC3"/>
                </a:solidFill>
                <a:effectLst/>
                <a:latin typeface="Consolas" panose="020B0609020204030204" pitchFamily="49" charset="0"/>
              </a:rPr>
              <a:t>in </a:t>
            </a:r>
            <a:r>
              <a:rPr lang="en-US" sz="2800" dirty="0" err="1">
                <a:solidFill>
                  <a:srgbClr val="403F53"/>
                </a:solidFill>
                <a:effectLst/>
                <a:latin typeface="Consolas" panose="020B0609020204030204" pitchFamily="49" charset="0"/>
              </a:rPr>
              <a:t>some_sequence</a:t>
            </a:r>
            <a:r>
              <a:rPr lang="en-US" sz="2800" dirty="0">
                <a:solidFill>
                  <a:srgbClr val="994CC3"/>
                </a:solidFill>
                <a:effectLst/>
                <a:latin typeface="Consolas" panose="020B0609020204030204" pitchFamily="49" charset="0"/>
              </a:rPr>
              <a:t>:</a:t>
            </a:r>
            <a:br>
              <a:rPr lang="en-US" sz="2800" dirty="0">
                <a:solidFill>
                  <a:srgbClr val="994CC3"/>
                </a:solidFill>
                <a:effectLst/>
                <a:latin typeface="Consolas" panose="020B0609020204030204" pitchFamily="49" charset="0"/>
              </a:rPr>
            </a:br>
            <a:r>
              <a:rPr lang="en-US" sz="2800" dirty="0">
                <a:solidFill>
                  <a:srgbClr val="994CC3"/>
                </a:solidFill>
                <a:effectLst/>
                <a:latin typeface="Consolas" panose="020B0609020204030204" pitchFamily="49" charset="0"/>
              </a:rPr>
              <a:t>    </a:t>
            </a:r>
            <a:r>
              <a:rPr lang="en-US" sz="2800" i="1" dirty="0">
                <a:solidFill>
                  <a:srgbClr val="0C969B"/>
                </a:solidFill>
                <a:effectLst/>
                <a:latin typeface="Consolas" panose="020B0609020204030204" pitchFamily="49" charset="0"/>
              </a:rPr>
              <a:t>print</a:t>
            </a:r>
            <a:r>
              <a:rPr lang="en-US" sz="2800" dirty="0">
                <a:solidFill>
                  <a:srgbClr val="403F53"/>
                </a:solidFill>
                <a:effectLst/>
                <a:latin typeface="Consolas" panose="020B0609020204030204" pitchFamily="49" charset="0"/>
              </a:rPr>
              <a:t>(x)</a:t>
            </a:r>
          </a:p>
          <a:p>
            <a:pPr marL="0">
              <a:spcBef>
                <a:spcPts val="0"/>
              </a:spcBef>
            </a:pPr>
            <a:endParaRPr lang="en-US" sz="2800" dirty="0"/>
          </a:p>
        </p:txBody>
      </p:sp>
      <p:sp>
        <p:nvSpPr>
          <p:cNvPr id="5" name="Text Placeholder 4">
            <a:extLst>
              <a:ext uri="{FF2B5EF4-FFF2-40B4-BE49-F238E27FC236}">
                <a16:creationId xmlns:a16="http://schemas.microsoft.com/office/drawing/2014/main" id="{C3DCB5A6-62BA-67D5-2E48-DBD303F34B63}"/>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5818546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700EE-0592-C771-D656-A2F512D984F4}"/>
              </a:ext>
            </a:extLst>
          </p:cNvPr>
          <p:cNvSpPr>
            <a:spLocks noGrp="1"/>
          </p:cNvSpPr>
          <p:nvPr>
            <p:ph type="title"/>
          </p:nvPr>
        </p:nvSpPr>
        <p:spPr/>
        <p:txBody>
          <a:bodyPr/>
          <a:lstStyle/>
          <a:p>
            <a:r>
              <a:rPr lang="en-US" dirty="0"/>
              <a:t>FOR Loops: Iterating String sequences</a:t>
            </a:r>
          </a:p>
        </p:txBody>
      </p:sp>
      <p:sp>
        <p:nvSpPr>
          <p:cNvPr id="3" name="Content Placeholder 2">
            <a:extLst>
              <a:ext uri="{FF2B5EF4-FFF2-40B4-BE49-F238E27FC236}">
                <a16:creationId xmlns:a16="http://schemas.microsoft.com/office/drawing/2014/main" id="{BBA11E67-E297-A4FB-02B4-C14F546DB4A7}"/>
              </a:ext>
            </a:extLst>
          </p:cNvPr>
          <p:cNvSpPr>
            <a:spLocks noGrp="1"/>
          </p:cNvSpPr>
          <p:nvPr>
            <p:ph idx="1"/>
          </p:nvPr>
        </p:nvSpPr>
        <p:spPr/>
        <p:txBody>
          <a:bodyPr>
            <a:normAutofit/>
          </a:bodyPr>
          <a:lstStyle/>
          <a:p>
            <a:r>
              <a:rPr lang="en-US" sz="2400" dirty="0"/>
              <a:t>Remember that a string is just a sequence of individual characters.</a:t>
            </a:r>
          </a:p>
          <a:p>
            <a:r>
              <a:rPr lang="en-US" sz="2400" dirty="0"/>
              <a:t>For example, a string with the value "Hello World" is composed 11 characters:</a:t>
            </a:r>
          </a:p>
          <a:p>
            <a:pPr lvl="1"/>
            <a:r>
              <a:rPr lang="en-US" sz="2000" dirty="0"/>
              <a:t>H, e, l, l, o,  , W, o, r, l, d</a:t>
            </a:r>
          </a:p>
          <a:p>
            <a:pPr lvl="1"/>
            <a:r>
              <a:rPr lang="en-US" sz="2000" dirty="0"/>
              <a:t>Yes, the empty space is also counted as a character.</a:t>
            </a:r>
          </a:p>
          <a:p>
            <a:r>
              <a:rPr lang="en-US" sz="2400" dirty="0"/>
              <a:t>If we use this string as the sequence to iterate through with a FOR loop, each single iteration of the loop will reference one value of the string.</a:t>
            </a:r>
          </a:p>
          <a:p>
            <a:r>
              <a:rPr lang="en-US" sz="2400" dirty="0"/>
              <a:t>The loop will start from the first character to the next one. In our case, it will start with the 'H'.</a:t>
            </a:r>
          </a:p>
        </p:txBody>
      </p:sp>
    </p:spTree>
    <p:extLst>
      <p:ext uri="{BB962C8B-B14F-4D97-AF65-F5344CB8AC3E}">
        <p14:creationId xmlns:p14="http://schemas.microsoft.com/office/powerpoint/2010/main" val="3731982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1861B-021B-A996-330E-9BA3951E214F}"/>
              </a:ext>
            </a:extLst>
          </p:cNvPr>
          <p:cNvSpPr>
            <a:spLocks noGrp="1"/>
          </p:cNvSpPr>
          <p:nvPr>
            <p:ph type="title"/>
          </p:nvPr>
        </p:nvSpPr>
        <p:spPr/>
        <p:txBody>
          <a:bodyPr>
            <a:normAutofit fontScale="90000"/>
          </a:bodyPr>
          <a:lstStyle/>
          <a:p>
            <a:r>
              <a:rPr lang="en-US" dirty="0"/>
              <a:t>FOR Loops: Iterating String sequences Code Example 1</a:t>
            </a:r>
          </a:p>
        </p:txBody>
      </p:sp>
      <p:sp>
        <p:nvSpPr>
          <p:cNvPr id="3" name="Content Placeholder 2">
            <a:extLst>
              <a:ext uri="{FF2B5EF4-FFF2-40B4-BE49-F238E27FC236}">
                <a16:creationId xmlns:a16="http://schemas.microsoft.com/office/drawing/2014/main" id="{376861FE-C97E-6BAB-8B93-33A11BE13210}"/>
              </a:ext>
            </a:extLst>
          </p:cNvPr>
          <p:cNvSpPr>
            <a:spLocks noGrp="1"/>
          </p:cNvSpPr>
          <p:nvPr>
            <p:ph idx="1"/>
          </p:nvPr>
        </p:nvSpPr>
        <p:spPr>
          <a:xfrm>
            <a:off x="838200" y="2072640"/>
            <a:ext cx="7189922" cy="3386051"/>
          </a:xfrm>
        </p:spPr>
        <p:txBody>
          <a:bodyPr>
            <a:normAutofit/>
          </a:bodyPr>
          <a:lstStyle/>
          <a:p>
            <a:pPr marL="0">
              <a:spcBef>
                <a:spcPts val="0"/>
              </a:spcBef>
              <a:buNone/>
            </a:pPr>
            <a:r>
              <a:rPr lang="en-US" sz="2800" i="1" dirty="0">
                <a:solidFill>
                  <a:srgbClr val="994CC3"/>
                </a:solidFill>
                <a:effectLst/>
                <a:latin typeface="Consolas" panose="020B0609020204030204" pitchFamily="49" charset="0"/>
              </a:rPr>
              <a:t>for </a:t>
            </a:r>
            <a:r>
              <a:rPr lang="en-US" sz="2800" dirty="0">
                <a:solidFill>
                  <a:srgbClr val="403F53"/>
                </a:solidFill>
                <a:effectLst/>
                <a:latin typeface="Consolas" panose="020B0609020204030204" pitchFamily="49" charset="0"/>
              </a:rPr>
              <a:t>character </a:t>
            </a:r>
            <a:r>
              <a:rPr lang="en-US" sz="2800" i="1" dirty="0">
                <a:solidFill>
                  <a:srgbClr val="994CC3"/>
                </a:solidFill>
                <a:effectLst/>
                <a:latin typeface="Consolas" panose="020B0609020204030204" pitchFamily="49" charset="0"/>
              </a:rPr>
              <a:t>in </a:t>
            </a:r>
            <a:r>
              <a:rPr lang="en-US" sz="2800" dirty="0">
                <a:solidFill>
                  <a:srgbClr val="C96765"/>
                </a:solidFill>
                <a:effectLst/>
                <a:latin typeface="Consolas" panose="020B0609020204030204" pitchFamily="49" charset="0"/>
              </a:rPr>
              <a:t>"Hello World"</a:t>
            </a:r>
            <a:r>
              <a:rPr lang="en-US" sz="2800" dirty="0">
                <a:solidFill>
                  <a:srgbClr val="994CC3"/>
                </a:solidFill>
                <a:effectLst/>
                <a:latin typeface="Consolas" panose="020B0609020204030204" pitchFamily="49" charset="0"/>
              </a:rPr>
              <a:t>:</a:t>
            </a:r>
            <a:br>
              <a:rPr lang="en-US" sz="2800" dirty="0">
                <a:solidFill>
                  <a:srgbClr val="994CC3"/>
                </a:solidFill>
                <a:effectLst/>
                <a:latin typeface="Consolas" panose="020B0609020204030204" pitchFamily="49" charset="0"/>
              </a:rPr>
            </a:br>
            <a:r>
              <a:rPr lang="en-US" sz="2800" dirty="0">
                <a:solidFill>
                  <a:srgbClr val="994CC3"/>
                </a:solidFill>
                <a:effectLst/>
                <a:latin typeface="Consolas" panose="020B0609020204030204" pitchFamily="49" charset="0"/>
              </a:rPr>
              <a:t>    </a:t>
            </a:r>
            <a:r>
              <a:rPr lang="en-US" sz="2800" i="1" dirty="0">
                <a:solidFill>
                  <a:srgbClr val="0C969B"/>
                </a:solidFill>
                <a:effectLst/>
                <a:latin typeface="Consolas" panose="020B0609020204030204" pitchFamily="49" charset="0"/>
              </a:rPr>
              <a:t>print</a:t>
            </a:r>
            <a:r>
              <a:rPr lang="en-US" sz="2800" dirty="0">
                <a:solidFill>
                  <a:srgbClr val="403F53"/>
                </a:solidFill>
                <a:effectLst/>
                <a:latin typeface="Consolas" panose="020B0609020204030204" pitchFamily="49" charset="0"/>
              </a:rPr>
              <a:t>(character)</a:t>
            </a:r>
          </a:p>
          <a:p>
            <a:pPr marL="0">
              <a:spcBef>
                <a:spcPts val="0"/>
              </a:spcBef>
            </a:pPr>
            <a:endParaRPr lang="en-US" sz="2800" dirty="0"/>
          </a:p>
        </p:txBody>
      </p:sp>
      <p:sp>
        <p:nvSpPr>
          <p:cNvPr id="4" name="Content Placeholder 3">
            <a:extLst>
              <a:ext uri="{FF2B5EF4-FFF2-40B4-BE49-F238E27FC236}">
                <a16:creationId xmlns:a16="http://schemas.microsoft.com/office/drawing/2014/main" id="{69291F1F-6521-72AF-4639-D873FC514B7D}"/>
              </a:ext>
            </a:extLst>
          </p:cNvPr>
          <p:cNvSpPr>
            <a:spLocks noGrp="1"/>
          </p:cNvSpPr>
          <p:nvPr>
            <p:ph idx="14"/>
          </p:nvPr>
        </p:nvSpPr>
        <p:spPr/>
        <p:txBody>
          <a:bodyPr>
            <a:normAutofit lnSpcReduction="10000"/>
          </a:bodyPr>
          <a:lstStyle/>
          <a:p>
            <a:r>
              <a:rPr lang="pt-BR" dirty="0"/>
              <a:t>H</a:t>
            </a:r>
          </a:p>
          <a:p>
            <a:r>
              <a:rPr lang="pt-BR" dirty="0"/>
              <a:t>e</a:t>
            </a:r>
          </a:p>
          <a:p>
            <a:r>
              <a:rPr lang="pt-BR" dirty="0"/>
              <a:t>l</a:t>
            </a:r>
          </a:p>
          <a:p>
            <a:r>
              <a:rPr lang="pt-BR" dirty="0"/>
              <a:t>l</a:t>
            </a:r>
          </a:p>
          <a:p>
            <a:r>
              <a:rPr lang="pt-BR" dirty="0"/>
              <a:t>o</a:t>
            </a:r>
          </a:p>
          <a:p>
            <a:r>
              <a:rPr lang="pt-BR" dirty="0"/>
              <a:t> </a:t>
            </a:r>
          </a:p>
          <a:p>
            <a:r>
              <a:rPr lang="pt-BR" dirty="0"/>
              <a:t>W</a:t>
            </a:r>
          </a:p>
          <a:p>
            <a:r>
              <a:rPr lang="pt-BR" dirty="0"/>
              <a:t>o</a:t>
            </a:r>
          </a:p>
          <a:p>
            <a:r>
              <a:rPr lang="pt-BR" dirty="0"/>
              <a:t>r</a:t>
            </a:r>
          </a:p>
          <a:p>
            <a:r>
              <a:rPr lang="pt-BR" dirty="0"/>
              <a:t>l</a:t>
            </a:r>
          </a:p>
          <a:p>
            <a:r>
              <a:rPr lang="pt-BR" dirty="0"/>
              <a:t>d</a:t>
            </a:r>
            <a:endParaRPr lang="en-US" dirty="0"/>
          </a:p>
        </p:txBody>
      </p:sp>
      <p:sp>
        <p:nvSpPr>
          <p:cNvPr id="5" name="Text Placeholder 4">
            <a:extLst>
              <a:ext uri="{FF2B5EF4-FFF2-40B4-BE49-F238E27FC236}">
                <a16:creationId xmlns:a16="http://schemas.microsoft.com/office/drawing/2014/main" id="{2DF807CF-E132-F508-2F84-11891661E5B2}"/>
              </a:ext>
            </a:extLst>
          </p:cNvPr>
          <p:cNvSpPr>
            <a:spLocks noGrp="1"/>
          </p:cNvSpPr>
          <p:nvPr>
            <p:ph type="body" sz="quarter" idx="13"/>
          </p:nvPr>
        </p:nvSpPr>
        <p:spPr>
          <a:xfrm>
            <a:off x="838200" y="3104897"/>
            <a:ext cx="6298184" cy="3166594"/>
          </a:xfrm>
        </p:spPr>
        <p:txBody>
          <a:bodyPr/>
          <a:lstStyle/>
          <a:p>
            <a:pPr marL="285750" indent="-285750">
              <a:buFont typeface="Arial" panose="020B0604020202020204" pitchFamily="34" charset="0"/>
              <a:buChar char="•"/>
            </a:pPr>
            <a:r>
              <a:rPr lang="en-US" i="0" dirty="0">
                <a:latin typeface="+mj-lt"/>
              </a:rPr>
              <a:t>In this code, the variable `character` is our iterating variable.</a:t>
            </a:r>
          </a:p>
          <a:p>
            <a:pPr marL="285750" indent="-285750">
              <a:buFont typeface="Arial" panose="020B0604020202020204" pitchFamily="34" charset="0"/>
              <a:buChar char="•"/>
            </a:pPr>
            <a:r>
              <a:rPr lang="en-US" i="0" dirty="0">
                <a:latin typeface="+mj-lt"/>
              </a:rPr>
              <a:t>This variable will be assigned a character value from the string, starting from the first character and sequentially moving to the next.</a:t>
            </a:r>
          </a:p>
          <a:p>
            <a:pPr marL="285750" indent="-285750">
              <a:buFont typeface="Arial" panose="020B0604020202020204" pitchFamily="34" charset="0"/>
              <a:buChar char="•"/>
            </a:pPr>
            <a:r>
              <a:rPr lang="en-US" i="0" dirty="0">
                <a:latin typeface="+mj-lt"/>
              </a:rPr>
              <a:t>During each iteration, we print the "current" character in the sequence. </a:t>
            </a:r>
          </a:p>
          <a:p>
            <a:pPr marL="285750" indent="-285750">
              <a:buFont typeface="Arial" panose="020B0604020202020204" pitchFamily="34" charset="0"/>
              <a:buChar char="•"/>
            </a:pPr>
            <a:r>
              <a:rPr lang="en-US" i="0" dirty="0">
                <a:latin typeface="+mj-lt"/>
              </a:rPr>
              <a:t>By default, the print function adds a new line after each print.</a:t>
            </a:r>
          </a:p>
          <a:p>
            <a:pPr marL="285750" indent="-285750">
              <a:buFont typeface="Arial" panose="020B0604020202020204" pitchFamily="34" charset="0"/>
              <a:buChar char="•"/>
            </a:pPr>
            <a:r>
              <a:rPr lang="en-US" i="0" dirty="0">
                <a:latin typeface="+mj-lt"/>
              </a:rPr>
              <a:t>Which is why each character sits on a separate line.</a:t>
            </a:r>
          </a:p>
        </p:txBody>
      </p:sp>
    </p:spTree>
    <p:extLst>
      <p:ext uri="{BB962C8B-B14F-4D97-AF65-F5344CB8AC3E}">
        <p14:creationId xmlns:p14="http://schemas.microsoft.com/office/powerpoint/2010/main" val="20838411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CC825F-8561-C2EE-D75F-F506993B7A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9839FA-6C09-B83A-01BB-42B5A06CCF06}"/>
              </a:ext>
            </a:extLst>
          </p:cNvPr>
          <p:cNvSpPr>
            <a:spLocks noGrp="1"/>
          </p:cNvSpPr>
          <p:nvPr>
            <p:ph type="title"/>
          </p:nvPr>
        </p:nvSpPr>
        <p:spPr/>
        <p:txBody>
          <a:bodyPr>
            <a:normAutofit fontScale="90000"/>
          </a:bodyPr>
          <a:lstStyle/>
          <a:p>
            <a:r>
              <a:rPr lang="en-US" dirty="0"/>
              <a:t>FOR Loops: Iterating String sequences Code Example 2</a:t>
            </a:r>
          </a:p>
        </p:txBody>
      </p:sp>
      <p:sp>
        <p:nvSpPr>
          <p:cNvPr id="3" name="Content Placeholder 2">
            <a:extLst>
              <a:ext uri="{FF2B5EF4-FFF2-40B4-BE49-F238E27FC236}">
                <a16:creationId xmlns:a16="http://schemas.microsoft.com/office/drawing/2014/main" id="{4D6D3306-85B9-3960-6B71-0A9D51EB3541}"/>
              </a:ext>
            </a:extLst>
          </p:cNvPr>
          <p:cNvSpPr>
            <a:spLocks noGrp="1"/>
          </p:cNvSpPr>
          <p:nvPr>
            <p:ph idx="1"/>
          </p:nvPr>
        </p:nvSpPr>
        <p:spPr>
          <a:xfrm>
            <a:off x="838200" y="1950720"/>
            <a:ext cx="7189922" cy="3507971"/>
          </a:xfrm>
        </p:spPr>
        <p:txBody>
          <a:bodyPr>
            <a:normAutofit/>
          </a:bodyPr>
          <a:lstStyle/>
          <a:p>
            <a:pPr marL="0">
              <a:spcBef>
                <a:spcPts val="0"/>
              </a:spcBef>
              <a:buNone/>
            </a:pPr>
            <a:r>
              <a:rPr lang="en-US" sz="2800" i="1" dirty="0">
                <a:solidFill>
                  <a:srgbClr val="994CC3"/>
                </a:solidFill>
                <a:effectLst/>
                <a:latin typeface="Consolas" panose="020B0609020204030204" pitchFamily="49" charset="0"/>
              </a:rPr>
              <a:t>for </a:t>
            </a:r>
            <a:r>
              <a:rPr lang="en-US" sz="2800" dirty="0">
                <a:solidFill>
                  <a:srgbClr val="403F53"/>
                </a:solidFill>
                <a:effectLst/>
                <a:latin typeface="Consolas" panose="020B0609020204030204" pitchFamily="49" charset="0"/>
              </a:rPr>
              <a:t>character </a:t>
            </a:r>
            <a:r>
              <a:rPr lang="en-US" sz="2800" i="1" dirty="0">
                <a:solidFill>
                  <a:srgbClr val="994CC3"/>
                </a:solidFill>
                <a:effectLst/>
                <a:latin typeface="Consolas" panose="020B0609020204030204" pitchFamily="49" charset="0"/>
              </a:rPr>
              <a:t>in </a:t>
            </a:r>
            <a:r>
              <a:rPr lang="en-US" sz="2800" dirty="0">
                <a:solidFill>
                  <a:srgbClr val="C96765"/>
                </a:solidFill>
                <a:effectLst/>
                <a:latin typeface="Consolas" panose="020B0609020204030204" pitchFamily="49" charset="0"/>
              </a:rPr>
              <a:t>"Hello World"</a:t>
            </a:r>
            <a:r>
              <a:rPr lang="en-US" sz="2800" dirty="0">
                <a:solidFill>
                  <a:srgbClr val="994CC3"/>
                </a:solidFill>
                <a:effectLst/>
                <a:latin typeface="Consolas" panose="020B0609020204030204" pitchFamily="49" charset="0"/>
              </a:rPr>
              <a:t>:</a:t>
            </a:r>
            <a:br>
              <a:rPr lang="en-US" sz="2800" dirty="0">
                <a:solidFill>
                  <a:srgbClr val="994CC3"/>
                </a:solidFill>
                <a:effectLst/>
                <a:latin typeface="Consolas" panose="020B0609020204030204" pitchFamily="49" charset="0"/>
              </a:rPr>
            </a:br>
            <a:r>
              <a:rPr lang="en-US" sz="2800" dirty="0">
                <a:solidFill>
                  <a:srgbClr val="994CC3"/>
                </a:solidFill>
                <a:effectLst/>
                <a:latin typeface="Consolas" panose="020B0609020204030204" pitchFamily="49" charset="0"/>
              </a:rPr>
              <a:t>    </a:t>
            </a:r>
            <a:r>
              <a:rPr lang="en-US" sz="2800" i="1" dirty="0">
                <a:solidFill>
                  <a:srgbClr val="994CC3"/>
                </a:solidFill>
                <a:effectLst/>
                <a:latin typeface="Consolas" panose="020B0609020204030204" pitchFamily="49" charset="0"/>
              </a:rPr>
              <a:t>if </a:t>
            </a:r>
            <a:r>
              <a:rPr lang="en-US" sz="2800" dirty="0">
                <a:solidFill>
                  <a:srgbClr val="403F53"/>
                </a:solidFill>
                <a:effectLst/>
                <a:latin typeface="Consolas" panose="020B0609020204030204" pitchFamily="49" charset="0"/>
              </a:rPr>
              <a:t>character </a:t>
            </a:r>
            <a:r>
              <a:rPr lang="en-US" sz="2800" dirty="0">
                <a:solidFill>
                  <a:srgbClr val="994CC3"/>
                </a:solidFill>
                <a:effectLst/>
                <a:latin typeface="Consolas" panose="020B0609020204030204" pitchFamily="49" charset="0"/>
              </a:rPr>
              <a:t>== </a:t>
            </a:r>
            <a:r>
              <a:rPr lang="en-US" sz="2800" dirty="0">
                <a:solidFill>
                  <a:srgbClr val="C96765"/>
                </a:solidFill>
                <a:effectLst/>
                <a:latin typeface="Consolas" panose="020B0609020204030204" pitchFamily="49" charset="0"/>
              </a:rPr>
              <a:t>'o'</a:t>
            </a:r>
            <a:r>
              <a:rPr lang="en-US" sz="2800" dirty="0">
                <a:solidFill>
                  <a:srgbClr val="994CC3"/>
                </a:solidFill>
                <a:effectLst/>
                <a:latin typeface="Consolas" panose="020B0609020204030204" pitchFamily="49" charset="0"/>
              </a:rPr>
              <a:t>:</a:t>
            </a:r>
            <a:br>
              <a:rPr lang="en-US" sz="2800" dirty="0">
                <a:solidFill>
                  <a:srgbClr val="994CC3"/>
                </a:solidFill>
                <a:effectLst/>
                <a:latin typeface="Consolas" panose="020B0609020204030204" pitchFamily="49" charset="0"/>
              </a:rPr>
            </a:br>
            <a:r>
              <a:rPr lang="en-US" sz="2800" dirty="0">
                <a:solidFill>
                  <a:srgbClr val="994CC3"/>
                </a:solidFill>
                <a:effectLst/>
                <a:latin typeface="Consolas" panose="020B0609020204030204" pitchFamily="49" charset="0"/>
              </a:rPr>
              <a:t>        </a:t>
            </a:r>
            <a:r>
              <a:rPr lang="en-US" sz="2800" i="1" dirty="0">
                <a:solidFill>
                  <a:srgbClr val="0C969B"/>
                </a:solidFill>
                <a:effectLst/>
                <a:latin typeface="Consolas" panose="020B0609020204030204" pitchFamily="49" charset="0"/>
              </a:rPr>
              <a:t>print</a:t>
            </a:r>
            <a:r>
              <a:rPr lang="en-US" sz="2800" dirty="0">
                <a:solidFill>
                  <a:srgbClr val="403F53"/>
                </a:solidFill>
                <a:effectLst/>
                <a:latin typeface="Consolas" panose="020B0609020204030204" pitchFamily="49" charset="0"/>
              </a:rPr>
              <a:t>(character)</a:t>
            </a:r>
          </a:p>
        </p:txBody>
      </p:sp>
      <p:sp>
        <p:nvSpPr>
          <p:cNvPr id="4" name="Content Placeholder 3">
            <a:extLst>
              <a:ext uri="{FF2B5EF4-FFF2-40B4-BE49-F238E27FC236}">
                <a16:creationId xmlns:a16="http://schemas.microsoft.com/office/drawing/2014/main" id="{F5966485-2F0F-B9AD-5AD1-2687458D6CCB}"/>
              </a:ext>
            </a:extLst>
          </p:cNvPr>
          <p:cNvSpPr>
            <a:spLocks noGrp="1"/>
          </p:cNvSpPr>
          <p:nvPr>
            <p:ph idx="14"/>
          </p:nvPr>
        </p:nvSpPr>
        <p:spPr/>
        <p:txBody>
          <a:bodyPr>
            <a:normAutofit lnSpcReduction="10000"/>
          </a:bodyPr>
          <a:lstStyle/>
          <a:p>
            <a:r>
              <a:rPr lang="pt-BR" dirty="0"/>
              <a:t>H</a:t>
            </a:r>
          </a:p>
          <a:p>
            <a:r>
              <a:rPr lang="pt-BR" dirty="0"/>
              <a:t>e</a:t>
            </a:r>
          </a:p>
          <a:p>
            <a:r>
              <a:rPr lang="pt-BR" dirty="0"/>
              <a:t>l</a:t>
            </a:r>
          </a:p>
          <a:p>
            <a:r>
              <a:rPr lang="pt-BR" dirty="0"/>
              <a:t>l</a:t>
            </a:r>
          </a:p>
          <a:p>
            <a:r>
              <a:rPr lang="pt-BR" dirty="0"/>
              <a:t>o</a:t>
            </a:r>
          </a:p>
          <a:p>
            <a:r>
              <a:rPr lang="pt-BR" dirty="0"/>
              <a:t> </a:t>
            </a:r>
          </a:p>
          <a:p>
            <a:r>
              <a:rPr lang="pt-BR" dirty="0"/>
              <a:t>W</a:t>
            </a:r>
          </a:p>
          <a:p>
            <a:r>
              <a:rPr lang="pt-BR" dirty="0"/>
              <a:t>o</a:t>
            </a:r>
          </a:p>
          <a:p>
            <a:r>
              <a:rPr lang="pt-BR" dirty="0"/>
              <a:t>r</a:t>
            </a:r>
          </a:p>
          <a:p>
            <a:r>
              <a:rPr lang="pt-BR" dirty="0"/>
              <a:t>l</a:t>
            </a:r>
          </a:p>
          <a:p>
            <a:r>
              <a:rPr lang="pt-BR" dirty="0"/>
              <a:t>d</a:t>
            </a:r>
            <a:endParaRPr lang="en-US" dirty="0"/>
          </a:p>
        </p:txBody>
      </p:sp>
      <p:sp>
        <p:nvSpPr>
          <p:cNvPr id="5" name="Text Placeholder 4">
            <a:extLst>
              <a:ext uri="{FF2B5EF4-FFF2-40B4-BE49-F238E27FC236}">
                <a16:creationId xmlns:a16="http://schemas.microsoft.com/office/drawing/2014/main" id="{011A0499-7921-FF89-D28A-3DBF6D76119F}"/>
              </a:ext>
            </a:extLst>
          </p:cNvPr>
          <p:cNvSpPr>
            <a:spLocks noGrp="1"/>
          </p:cNvSpPr>
          <p:nvPr>
            <p:ph type="body" sz="quarter" idx="13"/>
          </p:nvPr>
        </p:nvSpPr>
        <p:spPr>
          <a:xfrm>
            <a:off x="838200" y="3429001"/>
            <a:ext cx="6298184" cy="2842490"/>
          </a:xfrm>
        </p:spPr>
        <p:txBody>
          <a:bodyPr/>
          <a:lstStyle/>
          <a:p>
            <a:pPr marL="285750" indent="-285750">
              <a:buFont typeface="Arial" panose="020B0604020202020204" pitchFamily="34" charset="0"/>
              <a:buChar char="•"/>
            </a:pPr>
            <a:r>
              <a:rPr lang="en-US" i="0" dirty="0">
                <a:latin typeface="+mj-lt"/>
              </a:rPr>
              <a:t>In this program, we iterate through each character in the sequence as the previous code example.</a:t>
            </a:r>
          </a:p>
          <a:p>
            <a:pPr marL="285750" indent="-285750">
              <a:buFont typeface="Arial" panose="020B0604020202020204" pitchFamily="34" charset="0"/>
              <a:buChar char="•"/>
            </a:pPr>
            <a:r>
              <a:rPr lang="en-US" i="0" dirty="0">
                <a:latin typeface="+mj-lt"/>
              </a:rPr>
              <a:t>Otherwise, instead of printing each character in the string, we only print the character if the iterating variable gets assigned the value of 'o'.</a:t>
            </a:r>
          </a:p>
        </p:txBody>
      </p:sp>
    </p:spTree>
    <p:extLst>
      <p:ext uri="{BB962C8B-B14F-4D97-AF65-F5344CB8AC3E}">
        <p14:creationId xmlns:p14="http://schemas.microsoft.com/office/powerpoint/2010/main" val="41220338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860A6-A621-4777-2ED0-39656E294C5F}"/>
              </a:ext>
            </a:extLst>
          </p:cNvPr>
          <p:cNvSpPr>
            <a:spLocks noGrp="1"/>
          </p:cNvSpPr>
          <p:nvPr>
            <p:ph type="title"/>
          </p:nvPr>
        </p:nvSpPr>
        <p:spPr/>
        <p:txBody>
          <a:bodyPr/>
          <a:lstStyle/>
          <a:p>
            <a:r>
              <a:rPr lang="en-US" dirty="0"/>
              <a:t>FOR Loops: Iterating ranges</a:t>
            </a:r>
          </a:p>
        </p:txBody>
      </p:sp>
      <p:sp>
        <p:nvSpPr>
          <p:cNvPr id="3" name="Content Placeholder 2">
            <a:extLst>
              <a:ext uri="{FF2B5EF4-FFF2-40B4-BE49-F238E27FC236}">
                <a16:creationId xmlns:a16="http://schemas.microsoft.com/office/drawing/2014/main" id="{7BA26E67-4E41-787E-CD7E-19EC06C9D65A}"/>
              </a:ext>
            </a:extLst>
          </p:cNvPr>
          <p:cNvSpPr>
            <a:spLocks noGrp="1"/>
          </p:cNvSpPr>
          <p:nvPr>
            <p:ph idx="1"/>
          </p:nvPr>
        </p:nvSpPr>
        <p:spPr/>
        <p:txBody>
          <a:bodyPr/>
          <a:lstStyle/>
          <a:p>
            <a:r>
              <a:rPr lang="en-US" dirty="0"/>
              <a:t>Another useful type of sequence is a </a:t>
            </a:r>
            <a:r>
              <a:rPr lang="en-US" b="1" dirty="0"/>
              <a:t>range</a:t>
            </a:r>
            <a:r>
              <a:rPr lang="en-US" dirty="0"/>
              <a:t>.</a:t>
            </a:r>
          </a:p>
          <a:p>
            <a:r>
              <a:rPr lang="en-US" dirty="0"/>
              <a:t>Range is an iterating sequence of integers that we can generate using the </a:t>
            </a:r>
            <a:r>
              <a:rPr lang="en-US" b="1" dirty="0"/>
              <a:t>range</a:t>
            </a:r>
            <a:r>
              <a:rPr lang="en-US" dirty="0"/>
              <a:t> function.</a:t>
            </a:r>
          </a:p>
          <a:p>
            <a:r>
              <a:rPr lang="en-US" dirty="0"/>
              <a:t>This is useful whenever you want to iterate through a sequence of numbers or whenever you want to iterate a loop on a determined number of iterations.</a:t>
            </a:r>
          </a:p>
        </p:txBody>
      </p:sp>
    </p:spTree>
    <p:extLst>
      <p:ext uri="{BB962C8B-B14F-4D97-AF65-F5344CB8AC3E}">
        <p14:creationId xmlns:p14="http://schemas.microsoft.com/office/powerpoint/2010/main" val="12961079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6A4FD-45B9-43A5-2185-60D7E0347C14}"/>
              </a:ext>
            </a:extLst>
          </p:cNvPr>
          <p:cNvSpPr>
            <a:spLocks noGrp="1"/>
          </p:cNvSpPr>
          <p:nvPr>
            <p:ph type="title"/>
          </p:nvPr>
        </p:nvSpPr>
        <p:spPr/>
        <p:txBody>
          <a:bodyPr>
            <a:normAutofit fontScale="90000"/>
          </a:bodyPr>
          <a:lstStyle/>
          <a:p>
            <a:r>
              <a:rPr lang="en-US" dirty="0"/>
              <a:t>FOR Loops: Iterating ranges – Understanding the range function</a:t>
            </a:r>
          </a:p>
        </p:txBody>
      </p:sp>
      <p:sp>
        <p:nvSpPr>
          <p:cNvPr id="3" name="Content Placeholder 2">
            <a:extLst>
              <a:ext uri="{FF2B5EF4-FFF2-40B4-BE49-F238E27FC236}">
                <a16:creationId xmlns:a16="http://schemas.microsoft.com/office/drawing/2014/main" id="{34F9F7AC-C9FC-3891-1FB1-70D3615C74A8}"/>
              </a:ext>
            </a:extLst>
          </p:cNvPr>
          <p:cNvSpPr>
            <a:spLocks noGrp="1"/>
          </p:cNvSpPr>
          <p:nvPr>
            <p:ph idx="1"/>
          </p:nvPr>
        </p:nvSpPr>
        <p:spPr/>
        <p:txBody>
          <a:bodyPr>
            <a:normAutofit lnSpcReduction="10000"/>
          </a:bodyPr>
          <a:lstStyle/>
          <a:p>
            <a:r>
              <a:rPr lang="en-US" sz="2400" dirty="0"/>
              <a:t>Like the previous functions we have shown you so far, to use the range function you start by typing the word </a:t>
            </a:r>
            <a:r>
              <a:rPr lang="en-US" sz="2400" b="1" dirty="0"/>
              <a:t>range</a:t>
            </a:r>
            <a:r>
              <a:rPr lang="en-US" sz="2400" dirty="0"/>
              <a:t>, which is followed by parentheses </a:t>
            </a:r>
            <a:r>
              <a:rPr lang="en-US" sz="2400" b="1" dirty="0"/>
              <a:t>()</a:t>
            </a:r>
            <a:r>
              <a:rPr lang="en-US" sz="2400" dirty="0"/>
              <a:t>.</a:t>
            </a:r>
          </a:p>
          <a:p>
            <a:r>
              <a:rPr lang="en-US" sz="2400" dirty="0"/>
              <a:t>Inside the parentheses you will define how long you want the sequence to be and what range of numbers you want to generate.</a:t>
            </a:r>
          </a:p>
          <a:p>
            <a:r>
              <a:rPr lang="en-US" sz="2400" dirty="0"/>
              <a:t>We can use the </a:t>
            </a:r>
            <a:r>
              <a:rPr lang="en-US" sz="2400" b="1" dirty="0"/>
              <a:t>range()</a:t>
            </a:r>
            <a:r>
              <a:rPr lang="en-US" sz="2400" dirty="0"/>
              <a:t> function two different ways:</a:t>
            </a:r>
          </a:p>
          <a:p>
            <a:pPr lvl="1"/>
            <a:r>
              <a:rPr lang="en-US" sz="2000" dirty="0"/>
              <a:t>We use one argument to define a range that is [0, m).</a:t>
            </a:r>
          </a:p>
          <a:p>
            <a:pPr lvl="1"/>
            <a:r>
              <a:rPr lang="en-US" sz="2000" dirty="0"/>
              <a:t>Use two arguments to define a range that is [n, m).</a:t>
            </a:r>
          </a:p>
          <a:p>
            <a:r>
              <a:rPr lang="en-US" sz="2400" dirty="0"/>
              <a:t>Note that the starting value is always inclusive and the stop value is always exclusive.</a:t>
            </a:r>
          </a:p>
          <a:p>
            <a:endParaRPr lang="en-US" sz="2400" dirty="0"/>
          </a:p>
        </p:txBody>
      </p:sp>
    </p:spTree>
    <p:extLst>
      <p:ext uri="{BB962C8B-B14F-4D97-AF65-F5344CB8AC3E}">
        <p14:creationId xmlns:p14="http://schemas.microsoft.com/office/powerpoint/2010/main" val="29479227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2C0CD36D-DD18-3279-44AC-F750D57D2FB4}"/>
              </a:ext>
            </a:extLst>
          </p:cNvPr>
          <p:cNvSpPr>
            <a:spLocks noGrp="1"/>
          </p:cNvSpPr>
          <p:nvPr>
            <p:ph type="title"/>
          </p:nvPr>
        </p:nvSpPr>
        <p:spPr/>
        <p:txBody>
          <a:bodyPr>
            <a:normAutofit fontScale="90000"/>
          </a:bodyPr>
          <a:lstStyle/>
          <a:p>
            <a:r>
              <a:rPr lang="en-US" dirty="0"/>
              <a:t>FOR Loops: Iterating ranges – range function with one argument [0, m)</a:t>
            </a:r>
          </a:p>
        </p:txBody>
      </p:sp>
      <p:sp>
        <p:nvSpPr>
          <p:cNvPr id="9" name="Content Placeholder 8">
            <a:extLst>
              <a:ext uri="{FF2B5EF4-FFF2-40B4-BE49-F238E27FC236}">
                <a16:creationId xmlns:a16="http://schemas.microsoft.com/office/drawing/2014/main" id="{98E6612E-6EF7-B9E4-3F89-503031CE5C15}"/>
              </a:ext>
            </a:extLst>
          </p:cNvPr>
          <p:cNvSpPr>
            <a:spLocks noGrp="1"/>
          </p:cNvSpPr>
          <p:nvPr>
            <p:ph idx="1"/>
          </p:nvPr>
        </p:nvSpPr>
        <p:spPr>
          <a:xfrm>
            <a:off x="838200" y="1788160"/>
            <a:ext cx="7189922" cy="3670531"/>
          </a:xfrm>
        </p:spPr>
        <p:txBody>
          <a:bodyPr anchor="ctr">
            <a:normAutofit/>
          </a:bodyPr>
          <a:lstStyle/>
          <a:p>
            <a:pPr marL="0">
              <a:spcBef>
                <a:spcPts val="0"/>
              </a:spcBef>
              <a:buNone/>
            </a:pPr>
            <a:r>
              <a:rPr lang="en-US" sz="2800" i="1" dirty="0">
                <a:solidFill>
                  <a:srgbClr val="994CC3"/>
                </a:solidFill>
                <a:effectLst/>
                <a:latin typeface="Consolas" panose="020B0609020204030204" pitchFamily="49" charset="0"/>
              </a:rPr>
              <a:t>for </a:t>
            </a:r>
            <a:r>
              <a:rPr lang="en-US" sz="2800" dirty="0">
                <a:solidFill>
                  <a:srgbClr val="403F53"/>
                </a:solidFill>
                <a:effectLst/>
                <a:latin typeface="Consolas" panose="020B0609020204030204" pitchFamily="49" charset="0"/>
              </a:rPr>
              <a:t>x </a:t>
            </a:r>
            <a:r>
              <a:rPr lang="en-US" sz="2800" i="1" dirty="0">
                <a:solidFill>
                  <a:srgbClr val="994CC3"/>
                </a:solidFill>
                <a:effectLst/>
                <a:latin typeface="Consolas" panose="020B0609020204030204" pitchFamily="49" charset="0"/>
              </a:rPr>
              <a:t>in </a:t>
            </a:r>
            <a:r>
              <a:rPr lang="en-US" sz="2800" i="1" dirty="0">
                <a:solidFill>
                  <a:srgbClr val="0C969B"/>
                </a:solidFill>
                <a:effectLst/>
                <a:latin typeface="Consolas" panose="020B0609020204030204" pitchFamily="49" charset="0"/>
              </a:rPr>
              <a:t>range</a:t>
            </a:r>
            <a:r>
              <a:rPr lang="en-US" sz="2800" dirty="0">
                <a:solidFill>
                  <a:srgbClr val="403F53"/>
                </a:solidFill>
                <a:effectLst/>
                <a:latin typeface="Consolas" panose="020B0609020204030204" pitchFamily="49" charset="0"/>
              </a:rPr>
              <a:t>(</a:t>
            </a:r>
            <a:r>
              <a:rPr lang="en-US" sz="2800" dirty="0">
                <a:solidFill>
                  <a:srgbClr val="AA0982"/>
                </a:solidFill>
                <a:effectLst/>
                <a:latin typeface="Consolas" panose="020B0609020204030204" pitchFamily="49" charset="0"/>
              </a:rPr>
              <a:t>10</a:t>
            </a:r>
            <a:r>
              <a:rPr lang="en-US" sz="2800" dirty="0">
                <a:solidFill>
                  <a:srgbClr val="403F53"/>
                </a:solidFill>
                <a:effectLst/>
                <a:latin typeface="Consolas" panose="020B0609020204030204" pitchFamily="49" charset="0"/>
              </a:rPr>
              <a:t>)</a:t>
            </a:r>
            <a:r>
              <a:rPr lang="en-US" sz="2800" dirty="0">
                <a:solidFill>
                  <a:srgbClr val="994CC3"/>
                </a:solidFill>
                <a:effectLst/>
                <a:latin typeface="Consolas" panose="020B0609020204030204" pitchFamily="49" charset="0"/>
              </a:rPr>
              <a:t>:</a:t>
            </a:r>
            <a:br>
              <a:rPr lang="en-US" sz="2800" dirty="0">
                <a:solidFill>
                  <a:srgbClr val="994CC3"/>
                </a:solidFill>
                <a:effectLst/>
                <a:latin typeface="Consolas" panose="020B0609020204030204" pitchFamily="49" charset="0"/>
              </a:rPr>
            </a:br>
            <a:r>
              <a:rPr lang="en-US" sz="2800" dirty="0">
                <a:solidFill>
                  <a:srgbClr val="994CC3"/>
                </a:solidFill>
                <a:effectLst/>
                <a:latin typeface="Consolas" panose="020B0609020204030204" pitchFamily="49" charset="0"/>
              </a:rPr>
              <a:t>    </a:t>
            </a:r>
            <a:r>
              <a:rPr lang="en-US" sz="2800" i="1" dirty="0">
                <a:solidFill>
                  <a:srgbClr val="0C969B"/>
                </a:solidFill>
                <a:effectLst/>
                <a:latin typeface="Consolas" panose="020B0609020204030204" pitchFamily="49" charset="0"/>
              </a:rPr>
              <a:t>print</a:t>
            </a:r>
            <a:r>
              <a:rPr lang="en-US" sz="2800" dirty="0">
                <a:solidFill>
                  <a:srgbClr val="403F53"/>
                </a:solidFill>
                <a:effectLst/>
                <a:latin typeface="Consolas" panose="020B0609020204030204" pitchFamily="49" charset="0"/>
              </a:rPr>
              <a:t>(x</a:t>
            </a:r>
            <a:r>
              <a:rPr lang="en-US" sz="2800" dirty="0">
                <a:solidFill>
                  <a:srgbClr val="5F7E97"/>
                </a:solidFill>
                <a:effectLst/>
                <a:latin typeface="Consolas" panose="020B0609020204030204" pitchFamily="49" charset="0"/>
              </a:rPr>
              <a:t>, </a:t>
            </a:r>
            <a:r>
              <a:rPr lang="en-US" sz="2800" dirty="0">
                <a:solidFill>
                  <a:srgbClr val="403F53"/>
                </a:solidFill>
                <a:effectLst/>
                <a:latin typeface="Consolas" panose="020B0609020204030204" pitchFamily="49" charset="0"/>
              </a:rPr>
              <a:t>end</a:t>
            </a:r>
            <a:r>
              <a:rPr lang="en-US" sz="2800" dirty="0">
                <a:solidFill>
                  <a:srgbClr val="994CC3"/>
                </a:solidFill>
                <a:effectLst/>
                <a:latin typeface="Consolas" panose="020B0609020204030204" pitchFamily="49" charset="0"/>
              </a:rPr>
              <a:t>=</a:t>
            </a:r>
            <a:r>
              <a:rPr lang="en-US" sz="2800" dirty="0">
                <a:solidFill>
                  <a:srgbClr val="C96765"/>
                </a:solidFill>
                <a:effectLst/>
                <a:latin typeface="Consolas" panose="020B0609020204030204" pitchFamily="49" charset="0"/>
              </a:rPr>
              <a:t>", "</a:t>
            </a:r>
            <a:r>
              <a:rPr lang="en-US" sz="2800" dirty="0">
                <a:solidFill>
                  <a:srgbClr val="403F53"/>
                </a:solidFill>
                <a:effectLst/>
                <a:latin typeface="Consolas" panose="020B0609020204030204" pitchFamily="49" charset="0"/>
              </a:rPr>
              <a:t>)</a:t>
            </a:r>
          </a:p>
          <a:p>
            <a:pPr marL="0">
              <a:spcBef>
                <a:spcPts val="0"/>
              </a:spcBef>
            </a:pPr>
            <a:endParaRPr lang="en-US" sz="2800" dirty="0"/>
          </a:p>
        </p:txBody>
      </p:sp>
      <p:sp>
        <p:nvSpPr>
          <p:cNvPr id="11" name="Content Placeholder 10">
            <a:extLst>
              <a:ext uri="{FF2B5EF4-FFF2-40B4-BE49-F238E27FC236}">
                <a16:creationId xmlns:a16="http://schemas.microsoft.com/office/drawing/2014/main" id="{16464BD5-E25A-1988-D1B1-F6C8236717B6}"/>
              </a:ext>
            </a:extLst>
          </p:cNvPr>
          <p:cNvSpPr>
            <a:spLocks noGrp="1"/>
          </p:cNvSpPr>
          <p:nvPr>
            <p:ph idx="14"/>
          </p:nvPr>
        </p:nvSpPr>
        <p:spPr>
          <a:xfrm>
            <a:off x="6362298" y="2897632"/>
            <a:ext cx="4861439" cy="1988035"/>
          </a:xfrm>
        </p:spPr>
        <p:txBody>
          <a:bodyPr>
            <a:normAutofit/>
          </a:bodyPr>
          <a:lstStyle/>
          <a:p>
            <a:r>
              <a:rPr lang="en-US" sz="2000" dirty="0"/>
              <a:t>0, 1, 2, 3, 4, 5, 6, 7, 8, 9,</a:t>
            </a:r>
          </a:p>
        </p:txBody>
      </p:sp>
      <p:sp>
        <p:nvSpPr>
          <p:cNvPr id="10" name="Text Placeholder 9">
            <a:extLst>
              <a:ext uri="{FF2B5EF4-FFF2-40B4-BE49-F238E27FC236}">
                <a16:creationId xmlns:a16="http://schemas.microsoft.com/office/drawing/2014/main" id="{C9728567-8216-D296-1F34-94FDBCE3A8EA}"/>
              </a:ext>
            </a:extLst>
          </p:cNvPr>
          <p:cNvSpPr>
            <a:spLocks noGrp="1"/>
          </p:cNvSpPr>
          <p:nvPr>
            <p:ph type="body" sz="quarter" idx="13"/>
          </p:nvPr>
        </p:nvSpPr>
        <p:spPr/>
        <p:txBody>
          <a:bodyPr/>
          <a:lstStyle/>
          <a:p>
            <a:endParaRPr lang="en-US" dirty="0"/>
          </a:p>
        </p:txBody>
      </p:sp>
    </p:spTree>
    <p:extLst>
      <p:ext uri="{BB962C8B-B14F-4D97-AF65-F5344CB8AC3E}">
        <p14:creationId xmlns:p14="http://schemas.microsoft.com/office/powerpoint/2010/main" val="10879504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838631-0131-7779-5790-EA26D4A76ED7}"/>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152443D9-C08B-C8CF-15D8-0E2C7C86E0F5}"/>
              </a:ext>
            </a:extLst>
          </p:cNvPr>
          <p:cNvSpPr>
            <a:spLocks noGrp="1"/>
          </p:cNvSpPr>
          <p:nvPr>
            <p:ph type="title"/>
          </p:nvPr>
        </p:nvSpPr>
        <p:spPr/>
        <p:txBody>
          <a:bodyPr>
            <a:normAutofit fontScale="90000"/>
          </a:bodyPr>
          <a:lstStyle/>
          <a:p>
            <a:r>
              <a:rPr lang="en-US" dirty="0"/>
              <a:t>FOR Loops: Iterating ranges – range function with two argument [n, m)</a:t>
            </a:r>
          </a:p>
        </p:txBody>
      </p:sp>
      <p:sp>
        <p:nvSpPr>
          <p:cNvPr id="9" name="Content Placeholder 8">
            <a:extLst>
              <a:ext uri="{FF2B5EF4-FFF2-40B4-BE49-F238E27FC236}">
                <a16:creationId xmlns:a16="http://schemas.microsoft.com/office/drawing/2014/main" id="{46BBE65D-384C-85E6-7595-B3B073E0716A}"/>
              </a:ext>
            </a:extLst>
          </p:cNvPr>
          <p:cNvSpPr>
            <a:spLocks noGrp="1"/>
          </p:cNvSpPr>
          <p:nvPr>
            <p:ph idx="1"/>
          </p:nvPr>
        </p:nvSpPr>
        <p:spPr>
          <a:xfrm>
            <a:off x="838200" y="1788160"/>
            <a:ext cx="7189922" cy="3670531"/>
          </a:xfrm>
        </p:spPr>
        <p:txBody>
          <a:bodyPr anchor="ctr">
            <a:normAutofit/>
          </a:bodyPr>
          <a:lstStyle/>
          <a:p>
            <a:pPr marL="0">
              <a:spcBef>
                <a:spcPts val="0"/>
              </a:spcBef>
              <a:buNone/>
            </a:pPr>
            <a:r>
              <a:rPr lang="en-US" sz="2800" i="1" dirty="0">
                <a:solidFill>
                  <a:srgbClr val="994CC3"/>
                </a:solidFill>
                <a:effectLst/>
                <a:latin typeface="Consolas" panose="020B0609020204030204" pitchFamily="49" charset="0"/>
              </a:rPr>
              <a:t>for </a:t>
            </a:r>
            <a:r>
              <a:rPr lang="en-US" sz="2800" dirty="0">
                <a:solidFill>
                  <a:srgbClr val="403F53"/>
                </a:solidFill>
                <a:effectLst/>
                <a:latin typeface="Consolas" panose="020B0609020204030204" pitchFamily="49" charset="0"/>
              </a:rPr>
              <a:t>x </a:t>
            </a:r>
            <a:r>
              <a:rPr lang="en-US" sz="2800" i="1" dirty="0">
                <a:solidFill>
                  <a:srgbClr val="994CC3"/>
                </a:solidFill>
                <a:effectLst/>
                <a:latin typeface="Consolas" panose="020B0609020204030204" pitchFamily="49" charset="0"/>
              </a:rPr>
              <a:t>in </a:t>
            </a:r>
            <a:r>
              <a:rPr lang="en-US" sz="2800" i="1" dirty="0">
                <a:solidFill>
                  <a:srgbClr val="0C969B"/>
                </a:solidFill>
                <a:effectLst/>
                <a:latin typeface="Consolas" panose="020B0609020204030204" pitchFamily="49" charset="0"/>
              </a:rPr>
              <a:t>range</a:t>
            </a:r>
            <a:r>
              <a:rPr lang="en-US" sz="2800" dirty="0">
                <a:solidFill>
                  <a:srgbClr val="403F53"/>
                </a:solidFill>
                <a:effectLst/>
                <a:latin typeface="Consolas" panose="020B0609020204030204" pitchFamily="49" charset="0"/>
              </a:rPr>
              <a:t>(</a:t>
            </a:r>
            <a:r>
              <a:rPr lang="en-US" sz="2800" dirty="0">
                <a:solidFill>
                  <a:srgbClr val="AA0982"/>
                </a:solidFill>
                <a:effectLst/>
                <a:latin typeface="Consolas" panose="020B0609020204030204" pitchFamily="49" charset="0"/>
              </a:rPr>
              <a:t>5, 15</a:t>
            </a:r>
            <a:r>
              <a:rPr lang="en-US" sz="2800" dirty="0">
                <a:solidFill>
                  <a:srgbClr val="403F53"/>
                </a:solidFill>
                <a:effectLst/>
                <a:latin typeface="Consolas" panose="020B0609020204030204" pitchFamily="49" charset="0"/>
              </a:rPr>
              <a:t>)</a:t>
            </a:r>
            <a:r>
              <a:rPr lang="en-US" sz="2800" dirty="0">
                <a:solidFill>
                  <a:srgbClr val="994CC3"/>
                </a:solidFill>
                <a:effectLst/>
                <a:latin typeface="Consolas" panose="020B0609020204030204" pitchFamily="49" charset="0"/>
              </a:rPr>
              <a:t>:</a:t>
            </a:r>
            <a:br>
              <a:rPr lang="en-US" sz="2800" dirty="0">
                <a:solidFill>
                  <a:srgbClr val="994CC3"/>
                </a:solidFill>
                <a:effectLst/>
                <a:latin typeface="Consolas" panose="020B0609020204030204" pitchFamily="49" charset="0"/>
              </a:rPr>
            </a:br>
            <a:r>
              <a:rPr lang="en-US" sz="2800" dirty="0">
                <a:solidFill>
                  <a:srgbClr val="994CC3"/>
                </a:solidFill>
                <a:effectLst/>
                <a:latin typeface="Consolas" panose="020B0609020204030204" pitchFamily="49" charset="0"/>
              </a:rPr>
              <a:t>    </a:t>
            </a:r>
            <a:r>
              <a:rPr lang="en-US" sz="2800" i="1" dirty="0">
                <a:solidFill>
                  <a:srgbClr val="0C969B"/>
                </a:solidFill>
                <a:effectLst/>
                <a:latin typeface="Consolas" panose="020B0609020204030204" pitchFamily="49" charset="0"/>
              </a:rPr>
              <a:t>print</a:t>
            </a:r>
            <a:r>
              <a:rPr lang="en-US" sz="2800" dirty="0">
                <a:solidFill>
                  <a:srgbClr val="403F53"/>
                </a:solidFill>
                <a:effectLst/>
                <a:latin typeface="Consolas" panose="020B0609020204030204" pitchFamily="49" charset="0"/>
              </a:rPr>
              <a:t>(x</a:t>
            </a:r>
            <a:r>
              <a:rPr lang="en-US" sz="2800" dirty="0">
                <a:solidFill>
                  <a:srgbClr val="5F7E97"/>
                </a:solidFill>
                <a:effectLst/>
                <a:latin typeface="Consolas" panose="020B0609020204030204" pitchFamily="49" charset="0"/>
              </a:rPr>
              <a:t>, </a:t>
            </a:r>
            <a:r>
              <a:rPr lang="en-US" sz="2800" dirty="0">
                <a:solidFill>
                  <a:srgbClr val="403F53"/>
                </a:solidFill>
                <a:effectLst/>
                <a:latin typeface="Consolas" panose="020B0609020204030204" pitchFamily="49" charset="0"/>
              </a:rPr>
              <a:t>end</a:t>
            </a:r>
            <a:r>
              <a:rPr lang="en-US" sz="2800" dirty="0">
                <a:solidFill>
                  <a:srgbClr val="994CC3"/>
                </a:solidFill>
                <a:effectLst/>
                <a:latin typeface="Consolas" panose="020B0609020204030204" pitchFamily="49" charset="0"/>
              </a:rPr>
              <a:t>=</a:t>
            </a:r>
            <a:r>
              <a:rPr lang="en-US" sz="2800" dirty="0">
                <a:solidFill>
                  <a:srgbClr val="C96765"/>
                </a:solidFill>
                <a:effectLst/>
                <a:latin typeface="Consolas" panose="020B0609020204030204" pitchFamily="49" charset="0"/>
              </a:rPr>
              <a:t>", "</a:t>
            </a:r>
            <a:r>
              <a:rPr lang="en-US" sz="2800" dirty="0">
                <a:solidFill>
                  <a:srgbClr val="403F53"/>
                </a:solidFill>
                <a:effectLst/>
                <a:latin typeface="Consolas" panose="020B0609020204030204" pitchFamily="49" charset="0"/>
              </a:rPr>
              <a:t>)</a:t>
            </a:r>
          </a:p>
          <a:p>
            <a:pPr marL="0">
              <a:spcBef>
                <a:spcPts val="0"/>
              </a:spcBef>
            </a:pPr>
            <a:endParaRPr lang="en-US" sz="2800" dirty="0"/>
          </a:p>
        </p:txBody>
      </p:sp>
      <p:sp>
        <p:nvSpPr>
          <p:cNvPr id="11" name="Content Placeholder 10">
            <a:extLst>
              <a:ext uri="{FF2B5EF4-FFF2-40B4-BE49-F238E27FC236}">
                <a16:creationId xmlns:a16="http://schemas.microsoft.com/office/drawing/2014/main" id="{45188DA1-996E-E46B-1C36-35CD4F912AB9}"/>
              </a:ext>
            </a:extLst>
          </p:cNvPr>
          <p:cNvSpPr>
            <a:spLocks noGrp="1"/>
          </p:cNvSpPr>
          <p:nvPr>
            <p:ph idx="14"/>
          </p:nvPr>
        </p:nvSpPr>
        <p:spPr>
          <a:xfrm>
            <a:off x="6189472" y="2897632"/>
            <a:ext cx="5034265" cy="1988035"/>
          </a:xfrm>
        </p:spPr>
        <p:txBody>
          <a:bodyPr>
            <a:normAutofit/>
          </a:bodyPr>
          <a:lstStyle/>
          <a:p>
            <a:r>
              <a:rPr lang="en-US" sz="2000" dirty="0"/>
              <a:t>5, 6, 7, 8, 9, 10, 11, 12, 13, 14, </a:t>
            </a:r>
          </a:p>
        </p:txBody>
      </p:sp>
      <p:sp>
        <p:nvSpPr>
          <p:cNvPr id="10" name="Text Placeholder 9">
            <a:extLst>
              <a:ext uri="{FF2B5EF4-FFF2-40B4-BE49-F238E27FC236}">
                <a16:creationId xmlns:a16="http://schemas.microsoft.com/office/drawing/2014/main" id="{B6B49C1B-4BA2-432E-2F0F-B3E3EC17BC84}"/>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7010505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44549-EA98-07DB-7674-431A60310A23}"/>
              </a:ext>
            </a:extLst>
          </p:cNvPr>
          <p:cNvSpPr>
            <a:spLocks noGrp="1"/>
          </p:cNvSpPr>
          <p:nvPr>
            <p:ph type="title"/>
          </p:nvPr>
        </p:nvSpPr>
        <p:spPr/>
        <p:txBody>
          <a:bodyPr>
            <a:normAutofit fontScale="90000"/>
          </a:bodyPr>
          <a:lstStyle/>
          <a:p>
            <a:r>
              <a:rPr lang="en-US" dirty="0"/>
              <a:t>FOR Loops: Iterating ranges – Iterating X amount of times</a:t>
            </a:r>
          </a:p>
        </p:txBody>
      </p:sp>
      <p:sp>
        <p:nvSpPr>
          <p:cNvPr id="3" name="Content Placeholder 2">
            <a:extLst>
              <a:ext uri="{FF2B5EF4-FFF2-40B4-BE49-F238E27FC236}">
                <a16:creationId xmlns:a16="http://schemas.microsoft.com/office/drawing/2014/main" id="{B0450F35-DBCE-9ACA-D32B-0310B7BF6D51}"/>
              </a:ext>
            </a:extLst>
          </p:cNvPr>
          <p:cNvSpPr>
            <a:spLocks noGrp="1"/>
          </p:cNvSpPr>
          <p:nvPr>
            <p:ph idx="1"/>
          </p:nvPr>
        </p:nvSpPr>
        <p:spPr/>
        <p:txBody>
          <a:bodyPr/>
          <a:lstStyle/>
          <a:p>
            <a:r>
              <a:rPr lang="en-US" dirty="0"/>
              <a:t>As mentioned before, we can use ranges to iterate a certain number of times.</a:t>
            </a:r>
          </a:p>
          <a:p>
            <a:r>
              <a:rPr lang="en-US" dirty="0"/>
              <a:t>Also, you do not have to always "use" the iterating variable.</a:t>
            </a:r>
          </a:p>
        </p:txBody>
      </p:sp>
      <p:sp>
        <p:nvSpPr>
          <p:cNvPr id="4" name="Content Placeholder 3">
            <a:extLst>
              <a:ext uri="{FF2B5EF4-FFF2-40B4-BE49-F238E27FC236}">
                <a16:creationId xmlns:a16="http://schemas.microsoft.com/office/drawing/2014/main" id="{3F40F31B-B1B1-1F29-AF56-8062F8B8E5A2}"/>
              </a:ext>
            </a:extLst>
          </p:cNvPr>
          <p:cNvSpPr>
            <a:spLocks noGrp="1"/>
          </p:cNvSpPr>
          <p:nvPr>
            <p:ph idx="10"/>
          </p:nvPr>
        </p:nvSpPr>
        <p:spPr/>
        <p:txBody>
          <a:bodyPr/>
          <a:lstStyle/>
          <a:p>
            <a:pPr marL="0">
              <a:spcBef>
                <a:spcPts val="0"/>
              </a:spcBef>
              <a:buNone/>
            </a:pPr>
            <a:r>
              <a:rPr lang="en-US" sz="1400" dirty="0">
                <a:solidFill>
                  <a:srgbClr val="403F53"/>
                </a:solidFill>
                <a:effectLst/>
                <a:latin typeface="Consolas" panose="020B0609020204030204" pitchFamily="49" charset="0"/>
              </a:rPr>
              <a:t>times </a:t>
            </a:r>
            <a:r>
              <a:rPr lang="en-US" sz="1400" dirty="0">
                <a:solidFill>
                  <a:srgbClr val="994CC3"/>
                </a:solidFill>
                <a:effectLst/>
                <a:latin typeface="Consolas" panose="020B0609020204030204" pitchFamily="49" charset="0"/>
              </a:rPr>
              <a:t>= </a:t>
            </a:r>
            <a:r>
              <a:rPr lang="en-US" sz="1400" i="1" dirty="0">
                <a:solidFill>
                  <a:srgbClr val="0C969B"/>
                </a:solidFill>
                <a:effectLst/>
                <a:latin typeface="Consolas" panose="020B0609020204030204" pitchFamily="49" charset="0"/>
              </a:rPr>
              <a:t>int</a:t>
            </a:r>
            <a:r>
              <a:rPr lang="en-US" sz="1400" dirty="0">
                <a:solidFill>
                  <a:srgbClr val="403F53"/>
                </a:solidFill>
                <a:effectLst/>
                <a:latin typeface="Consolas" panose="020B0609020204030204" pitchFamily="49" charset="0"/>
              </a:rPr>
              <a:t>(</a:t>
            </a:r>
            <a:r>
              <a:rPr lang="en-US" sz="1400" i="1" dirty="0">
                <a:solidFill>
                  <a:srgbClr val="0C969B"/>
                </a:solidFill>
                <a:effectLst/>
                <a:latin typeface="Consolas" panose="020B0609020204030204" pitchFamily="49" charset="0"/>
              </a:rPr>
              <a:t>input</a:t>
            </a:r>
            <a:r>
              <a:rPr lang="en-US" sz="1400" dirty="0">
                <a:solidFill>
                  <a:srgbClr val="403F53"/>
                </a:solidFill>
                <a:effectLst/>
                <a:latin typeface="Consolas" panose="020B0609020204030204" pitchFamily="49" charset="0"/>
              </a:rPr>
              <a:t>(</a:t>
            </a:r>
            <a:r>
              <a:rPr lang="en-US" sz="1400" dirty="0">
                <a:solidFill>
                  <a:srgbClr val="C96765"/>
                </a:solidFill>
                <a:effectLst/>
                <a:latin typeface="Consolas" panose="020B0609020204030204" pitchFamily="49" charset="0"/>
              </a:rPr>
              <a:t>"How many \"Hello World\"\'s?: "</a:t>
            </a:r>
            <a:r>
              <a:rPr lang="en-US" sz="1400" dirty="0">
                <a:solidFill>
                  <a:srgbClr val="403F53"/>
                </a:solidFill>
                <a:effectLst/>
                <a:latin typeface="Consolas" panose="020B0609020204030204" pitchFamily="49" charset="0"/>
              </a:rPr>
              <a:t>))</a:t>
            </a:r>
            <a:br>
              <a:rPr lang="en-US" sz="1400" dirty="0">
                <a:solidFill>
                  <a:srgbClr val="403F53"/>
                </a:solidFill>
                <a:effectLst/>
                <a:latin typeface="Consolas" panose="020B0609020204030204" pitchFamily="49" charset="0"/>
              </a:rPr>
            </a:br>
            <a:br>
              <a:rPr lang="en-US" sz="1400" dirty="0">
                <a:solidFill>
                  <a:srgbClr val="403F53"/>
                </a:solidFill>
                <a:effectLst/>
                <a:latin typeface="Consolas" panose="020B0609020204030204" pitchFamily="49" charset="0"/>
              </a:rPr>
            </a:br>
            <a:r>
              <a:rPr lang="en-US" sz="1400" i="1" dirty="0">
                <a:solidFill>
                  <a:srgbClr val="994CC3"/>
                </a:solidFill>
                <a:effectLst/>
                <a:latin typeface="Consolas" panose="020B0609020204030204" pitchFamily="49" charset="0"/>
              </a:rPr>
              <a:t>for </a:t>
            </a:r>
            <a:r>
              <a:rPr lang="en-US" sz="1400" dirty="0">
                <a:solidFill>
                  <a:srgbClr val="403F53"/>
                </a:solidFill>
                <a:effectLst/>
                <a:latin typeface="Consolas" panose="020B0609020204030204" pitchFamily="49" charset="0"/>
              </a:rPr>
              <a:t>x </a:t>
            </a:r>
            <a:r>
              <a:rPr lang="en-US" sz="1400" i="1" dirty="0">
                <a:solidFill>
                  <a:srgbClr val="994CC3"/>
                </a:solidFill>
                <a:effectLst/>
                <a:latin typeface="Consolas" panose="020B0609020204030204" pitchFamily="49" charset="0"/>
              </a:rPr>
              <a:t>in </a:t>
            </a:r>
            <a:r>
              <a:rPr lang="en-US" sz="1400" i="1" dirty="0">
                <a:solidFill>
                  <a:srgbClr val="0C969B"/>
                </a:solidFill>
                <a:effectLst/>
                <a:latin typeface="Consolas" panose="020B0609020204030204" pitchFamily="49" charset="0"/>
              </a:rPr>
              <a:t>range</a:t>
            </a:r>
            <a:r>
              <a:rPr lang="en-US" sz="1400" dirty="0">
                <a:solidFill>
                  <a:srgbClr val="403F53"/>
                </a:solidFill>
                <a:effectLst/>
                <a:latin typeface="Consolas" panose="020B0609020204030204" pitchFamily="49" charset="0"/>
              </a:rPr>
              <a:t>(times)</a:t>
            </a:r>
            <a:r>
              <a:rPr lang="en-US" sz="1400" dirty="0">
                <a:solidFill>
                  <a:srgbClr val="994CC3"/>
                </a:solidFill>
                <a:effectLst/>
                <a:latin typeface="Consolas" panose="020B0609020204030204" pitchFamily="49" charset="0"/>
              </a:rPr>
              <a:t>:</a:t>
            </a:r>
            <a:br>
              <a:rPr lang="en-US" sz="1400" dirty="0">
                <a:solidFill>
                  <a:srgbClr val="994CC3"/>
                </a:solidFill>
                <a:effectLst/>
                <a:latin typeface="Consolas" panose="020B0609020204030204" pitchFamily="49" charset="0"/>
              </a:rPr>
            </a:br>
            <a:r>
              <a:rPr lang="en-US" sz="1400" dirty="0">
                <a:solidFill>
                  <a:srgbClr val="994CC3"/>
                </a:solidFill>
                <a:effectLst/>
                <a:latin typeface="Consolas" panose="020B0609020204030204" pitchFamily="49" charset="0"/>
              </a:rPr>
              <a:t>    </a:t>
            </a:r>
            <a:r>
              <a:rPr lang="en-US" sz="1400" i="1" dirty="0">
                <a:solidFill>
                  <a:srgbClr val="0C969B"/>
                </a:solidFill>
                <a:effectLst/>
                <a:latin typeface="Consolas" panose="020B0609020204030204" pitchFamily="49" charset="0"/>
              </a:rPr>
              <a:t>print</a:t>
            </a:r>
            <a:r>
              <a:rPr lang="en-US" sz="1400" dirty="0">
                <a:solidFill>
                  <a:srgbClr val="403F53"/>
                </a:solidFill>
                <a:effectLst/>
                <a:latin typeface="Consolas" panose="020B0609020204030204" pitchFamily="49" charset="0"/>
              </a:rPr>
              <a:t>(</a:t>
            </a:r>
            <a:r>
              <a:rPr lang="en-US" sz="1400" dirty="0">
                <a:solidFill>
                  <a:srgbClr val="C96765"/>
                </a:solidFill>
                <a:effectLst/>
                <a:latin typeface="Consolas" panose="020B0609020204030204" pitchFamily="49" charset="0"/>
              </a:rPr>
              <a:t>"Hello World"</a:t>
            </a:r>
            <a:r>
              <a:rPr lang="en-US" sz="1400" dirty="0">
                <a:solidFill>
                  <a:srgbClr val="403F53"/>
                </a:solidFill>
                <a:effectLst/>
                <a:latin typeface="Consolas" panose="020B0609020204030204" pitchFamily="49" charset="0"/>
              </a:rPr>
              <a:t>)</a:t>
            </a:r>
          </a:p>
          <a:p>
            <a:pPr marL="0">
              <a:spcBef>
                <a:spcPts val="0"/>
              </a:spcBef>
            </a:pPr>
            <a:endParaRPr lang="en-US" sz="1400" dirty="0"/>
          </a:p>
        </p:txBody>
      </p:sp>
      <p:sp>
        <p:nvSpPr>
          <p:cNvPr id="5" name="Text Placeholder 4">
            <a:extLst>
              <a:ext uri="{FF2B5EF4-FFF2-40B4-BE49-F238E27FC236}">
                <a16:creationId xmlns:a16="http://schemas.microsoft.com/office/drawing/2014/main" id="{C14F28E7-4189-79A7-3737-2B922215BE32}"/>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6554510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E0222-3B47-8CF6-53BB-41825BF086EF}"/>
              </a:ext>
            </a:extLst>
          </p:cNvPr>
          <p:cNvSpPr>
            <a:spLocks noGrp="1"/>
          </p:cNvSpPr>
          <p:nvPr>
            <p:ph type="title"/>
          </p:nvPr>
        </p:nvSpPr>
        <p:spPr/>
        <p:txBody>
          <a:bodyPr>
            <a:normAutofit fontScale="90000"/>
          </a:bodyPr>
          <a:lstStyle/>
          <a:p>
            <a:r>
              <a:rPr lang="en-US" dirty="0"/>
              <a:t>FOR Loops: Iterating ranges – Iterating X amount of times Code Example</a:t>
            </a:r>
          </a:p>
        </p:txBody>
      </p:sp>
      <p:sp>
        <p:nvSpPr>
          <p:cNvPr id="3" name="Content Placeholder 2">
            <a:extLst>
              <a:ext uri="{FF2B5EF4-FFF2-40B4-BE49-F238E27FC236}">
                <a16:creationId xmlns:a16="http://schemas.microsoft.com/office/drawing/2014/main" id="{4CB3DE98-5EDC-83E7-EA30-66CF1071C216}"/>
              </a:ext>
            </a:extLst>
          </p:cNvPr>
          <p:cNvSpPr>
            <a:spLocks noGrp="1"/>
          </p:cNvSpPr>
          <p:nvPr>
            <p:ph idx="1"/>
          </p:nvPr>
        </p:nvSpPr>
        <p:spPr/>
        <p:txBody>
          <a:bodyPr anchor="ctr"/>
          <a:lstStyle/>
          <a:p>
            <a:pPr marL="0">
              <a:spcBef>
                <a:spcPts val="0"/>
              </a:spcBef>
            </a:pPr>
            <a:r>
              <a:rPr lang="en-US" dirty="0">
                <a:solidFill>
                  <a:srgbClr val="403F53"/>
                </a:solidFill>
              </a:rPr>
              <a:t>times </a:t>
            </a:r>
            <a:r>
              <a:rPr lang="en-US" dirty="0">
                <a:solidFill>
                  <a:srgbClr val="994CC3"/>
                </a:solidFill>
              </a:rPr>
              <a:t>= </a:t>
            </a:r>
            <a:r>
              <a:rPr lang="en-US" i="1" dirty="0">
                <a:solidFill>
                  <a:srgbClr val="0C969B"/>
                </a:solidFill>
              </a:rPr>
              <a:t>int</a:t>
            </a:r>
            <a:r>
              <a:rPr lang="en-US" dirty="0">
                <a:solidFill>
                  <a:srgbClr val="403F53"/>
                </a:solidFill>
              </a:rPr>
              <a:t>(</a:t>
            </a:r>
            <a:r>
              <a:rPr lang="en-US" i="1" dirty="0">
                <a:solidFill>
                  <a:srgbClr val="0C969B"/>
                </a:solidFill>
              </a:rPr>
              <a:t>input</a:t>
            </a:r>
            <a:r>
              <a:rPr lang="en-US" dirty="0">
                <a:solidFill>
                  <a:srgbClr val="403F53"/>
                </a:solidFill>
              </a:rPr>
              <a:t>(</a:t>
            </a:r>
            <a:r>
              <a:rPr lang="en-US" dirty="0">
                <a:solidFill>
                  <a:srgbClr val="C96765"/>
                </a:solidFill>
              </a:rPr>
              <a:t>"How many \"Hello World\"\'s?: "</a:t>
            </a:r>
            <a:r>
              <a:rPr lang="en-US" dirty="0">
                <a:solidFill>
                  <a:srgbClr val="403F53"/>
                </a:solidFill>
              </a:rPr>
              <a:t>))</a:t>
            </a:r>
            <a:br>
              <a:rPr lang="en-US" dirty="0">
                <a:solidFill>
                  <a:srgbClr val="403F53"/>
                </a:solidFill>
              </a:rPr>
            </a:br>
            <a:br>
              <a:rPr lang="en-US" dirty="0">
                <a:solidFill>
                  <a:srgbClr val="403F53"/>
                </a:solidFill>
              </a:rPr>
            </a:br>
            <a:r>
              <a:rPr lang="en-US" i="1" dirty="0">
                <a:solidFill>
                  <a:srgbClr val="994CC3"/>
                </a:solidFill>
              </a:rPr>
              <a:t>for </a:t>
            </a:r>
            <a:r>
              <a:rPr lang="en-US" dirty="0">
                <a:solidFill>
                  <a:srgbClr val="403F53"/>
                </a:solidFill>
              </a:rPr>
              <a:t>x </a:t>
            </a:r>
            <a:r>
              <a:rPr lang="en-US" i="1" dirty="0">
                <a:solidFill>
                  <a:srgbClr val="994CC3"/>
                </a:solidFill>
              </a:rPr>
              <a:t>in </a:t>
            </a:r>
            <a:r>
              <a:rPr lang="en-US" i="1" dirty="0">
                <a:solidFill>
                  <a:srgbClr val="0C969B"/>
                </a:solidFill>
              </a:rPr>
              <a:t>range</a:t>
            </a:r>
            <a:r>
              <a:rPr lang="en-US" dirty="0">
                <a:solidFill>
                  <a:srgbClr val="403F53"/>
                </a:solidFill>
              </a:rPr>
              <a:t>(times)</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0C969B"/>
                </a:solidFill>
              </a:rPr>
              <a:t>print</a:t>
            </a:r>
            <a:r>
              <a:rPr lang="en-US" dirty="0">
                <a:solidFill>
                  <a:srgbClr val="403F53"/>
                </a:solidFill>
              </a:rPr>
              <a:t>(</a:t>
            </a:r>
            <a:r>
              <a:rPr lang="en-US" dirty="0">
                <a:solidFill>
                  <a:srgbClr val="C96765"/>
                </a:solidFill>
              </a:rPr>
              <a:t>"Hello World"</a:t>
            </a:r>
            <a:r>
              <a:rPr lang="en-US" dirty="0">
                <a:solidFill>
                  <a:srgbClr val="403F53"/>
                </a:solidFill>
              </a:rPr>
              <a:t>)</a:t>
            </a:r>
          </a:p>
        </p:txBody>
      </p:sp>
      <p:sp>
        <p:nvSpPr>
          <p:cNvPr id="4" name="Content Placeholder 3">
            <a:extLst>
              <a:ext uri="{FF2B5EF4-FFF2-40B4-BE49-F238E27FC236}">
                <a16:creationId xmlns:a16="http://schemas.microsoft.com/office/drawing/2014/main" id="{29574F07-A07B-0EF1-D6A3-201CB1C42732}"/>
              </a:ext>
            </a:extLst>
          </p:cNvPr>
          <p:cNvSpPr>
            <a:spLocks noGrp="1"/>
          </p:cNvSpPr>
          <p:nvPr>
            <p:ph idx="14"/>
          </p:nvPr>
        </p:nvSpPr>
        <p:spPr>
          <a:xfrm>
            <a:off x="7607808" y="2535936"/>
            <a:ext cx="3845439" cy="2341603"/>
          </a:xfrm>
        </p:spPr>
        <p:txBody>
          <a:bodyPr/>
          <a:lstStyle/>
          <a:p>
            <a:r>
              <a:rPr lang="en-US" dirty="0"/>
              <a:t>How many "Hello World"\'s?: 5</a:t>
            </a:r>
          </a:p>
          <a:p>
            <a:r>
              <a:rPr lang="en-US" dirty="0"/>
              <a:t>Hello World</a:t>
            </a:r>
          </a:p>
          <a:p>
            <a:r>
              <a:rPr lang="en-US" dirty="0"/>
              <a:t>Hello World</a:t>
            </a:r>
          </a:p>
          <a:p>
            <a:r>
              <a:rPr lang="en-US" dirty="0"/>
              <a:t>Hello World</a:t>
            </a:r>
          </a:p>
          <a:p>
            <a:r>
              <a:rPr lang="en-US" dirty="0"/>
              <a:t>Hello World</a:t>
            </a:r>
          </a:p>
          <a:p>
            <a:r>
              <a:rPr lang="en-US" dirty="0"/>
              <a:t>Hello World</a:t>
            </a:r>
          </a:p>
        </p:txBody>
      </p:sp>
      <p:sp>
        <p:nvSpPr>
          <p:cNvPr id="5" name="Text Placeholder 4">
            <a:extLst>
              <a:ext uri="{FF2B5EF4-FFF2-40B4-BE49-F238E27FC236}">
                <a16:creationId xmlns:a16="http://schemas.microsoft.com/office/drawing/2014/main" id="{DBE8FE3F-2B0F-0D3E-62AB-C1A5294ADC8D}"/>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4205751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9EF0E-CB43-D2D8-9EBD-A4BF724F8680}"/>
              </a:ext>
            </a:extLst>
          </p:cNvPr>
          <p:cNvSpPr>
            <a:spLocks noGrp="1"/>
          </p:cNvSpPr>
          <p:nvPr>
            <p:ph type="title"/>
          </p:nvPr>
        </p:nvSpPr>
        <p:spPr/>
        <p:txBody>
          <a:bodyPr/>
          <a:lstStyle/>
          <a:p>
            <a:r>
              <a:rPr lang="en-US" dirty="0"/>
              <a:t>Module 2:</a:t>
            </a:r>
            <a:br>
              <a:rPr lang="en-US" dirty="0"/>
            </a:br>
            <a:r>
              <a:rPr lang="en-US" dirty="0"/>
              <a:t>Flow of Control</a:t>
            </a:r>
          </a:p>
        </p:txBody>
      </p:sp>
      <p:sp>
        <p:nvSpPr>
          <p:cNvPr id="3" name="Text Placeholder 2">
            <a:extLst>
              <a:ext uri="{FF2B5EF4-FFF2-40B4-BE49-F238E27FC236}">
                <a16:creationId xmlns:a16="http://schemas.microsoft.com/office/drawing/2014/main" id="{17E8BFDA-C67D-1128-467E-D3FEE6910B6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4187024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D9F2B-314C-3FC7-3339-DCA404F31021}"/>
              </a:ext>
            </a:extLst>
          </p:cNvPr>
          <p:cNvSpPr>
            <a:spLocks noGrp="1"/>
          </p:cNvSpPr>
          <p:nvPr>
            <p:ph type="title"/>
          </p:nvPr>
        </p:nvSpPr>
        <p:spPr/>
        <p:txBody>
          <a:bodyPr/>
          <a:lstStyle/>
          <a:p>
            <a:r>
              <a:rPr lang="en-US" dirty="0"/>
              <a:t>Module 2:</a:t>
            </a:r>
            <a:br>
              <a:rPr lang="en-US" dirty="0"/>
            </a:br>
            <a:r>
              <a:rPr lang="en-US" dirty="0"/>
              <a:t>Nesting Loops</a:t>
            </a:r>
          </a:p>
        </p:txBody>
      </p:sp>
      <p:sp>
        <p:nvSpPr>
          <p:cNvPr id="3" name="Text Placeholder 2">
            <a:extLst>
              <a:ext uri="{FF2B5EF4-FFF2-40B4-BE49-F238E27FC236}">
                <a16:creationId xmlns:a16="http://schemas.microsoft.com/office/drawing/2014/main" id="{D0CE9D6D-14ED-6D73-D856-47C2D98EAD6D}"/>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416546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8E86C-00A9-9DBA-2955-48F3931E4ADF}"/>
              </a:ext>
            </a:extLst>
          </p:cNvPr>
          <p:cNvSpPr>
            <a:spLocks noGrp="1"/>
          </p:cNvSpPr>
          <p:nvPr>
            <p:ph type="title"/>
          </p:nvPr>
        </p:nvSpPr>
        <p:spPr/>
        <p:txBody>
          <a:bodyPr/>
          <a:lstStyle/>
          <a:p>
            <a:r>
              <a:rPr lang="en-US" dirty="0"/>
              <a:t>Nesting Loops</a:t>
            </a:r>
          </a:p>
        </p:txBody>
      </p:sp>
      <p:sp>
        <p:nvSpPr>
          <p:cNvPr id="3" name="Content Placeholder 2">
            <a:extLst>
              <a:ext uri="{FF2B5EF4-FFF2-40B4-BE49-F238E27FC236}">
                <a16:creationId xmlns:a16="http://schemas.microsoft.com/office/drawing/2014/main" id="{5443E38D-D7C7-F43C-3041-1235AF635767}"/>
              </a:ext>
            </a:extLst>
          </p:cNvPr>
          <p:cNvSpPr>
            <a:spLocks noGrp="1"/>
          </p:cNvSpPr>
          <p:nvPr>
            <p:ph idx="1"/>
          </p:nvPr>
        </p:nvSpPr>
        <p:spPr/>
        <p:txBody>
          <a:bodyPr/>
          <a:lstStyle/>
          <a:p>
            <a:r>
              <a:rPr lang="en-US" dirty="0"/>
              <a:t>Like nested Selection structures, loops can contain other loop statements</a:t>
            </a:r>
          </a:p>
          <a:p>
            <a:r>
              <a:rPr lang="en-US" dirty="0"/>
              <a:t>Each iteration of the </a:t>
            </a:r>
            <a:r>
              <a:rPr lang="en-US" b="1" dirty="0"/>
              <a:t>outer loop</a:t>
            </a:r>
            <a:r>
              <a:rPr lang="en-US" dirty="0"/>
              <a:t> will contain the full iteration of the </a:t>
            </a:r>
            <a:r>
              <a:rPr lang="en-US" b="1" dirty="0"/>
              <a:t>inner loop(s)</a:t>
            </a:r>
            <a:r>
              <a:rPr lang="en-US" dirty="0"/>
              <a:t>.</a:t>
            </a:r>
          </a:p>
          <a:p>
            <a:r>
              <a:rPr lang="en-US" dirty="0"/>
              <a:t>This concept is applied for both WHILE and FOR loops.</a:t>
            </a:r>
          </a:p>
          <a:p>
            <a:pPr marL="0" indent="0">
              <a:buNone/>
            </a:pPr>
            <a:endParaRPr lang="en-US" dirty="0"/>
          </a:p>
        </p:txBody>
      </p:sp>
    </p:spTree>
    <p:extLst>
      <p:ext uri="{BB962C8B-B14F-4D97-AF65-F5344CB8AC3E}">
        <p14:creationId xmlns:p14="http://schemas.microsoft.com/office/powerpoint/2010/main" val="9016804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5F4D6-A607-AEFA-FA60-367AC1F062A2}"/>
              </a:ext>
            </a:extLst>
          </p:cNvPr>
          <p:cNvSpPr>
            <a:spLocks noGrp="1"/>
          </p:cNvSpPr>
          <p:nvPr>
            <p:ph type="title"/>
          </p:nvPr>
        </p:nvSpPr>
        <p:spPr/>
        <p:txBody>
          <a:bodyPr/>
          <a:lstStyle/>
          <a:p>
            <a:r>
              <a:rPr lang="en-US" dirty="0"/>
              <a:t>Nesting Loops: FOR Loop Code Example</a:t>
            </a:r>
          </a:p>
        </p:txBody>
      </p:sp>
      <p:sp>
        <p:nvSpPr>
          <p:cNvPr id="3" name="Content Placeholder 2">
            <a:extLst>
              <a:ext uri="{FF2B5EF4-FFF2-40B4-BE49-F238E27FC236}">
                <a16:creationId xmlns:a16="http://schemas.microsoft.com/office/drawing/2014/main" id="{004E4183-7409-C738-E0D9-E18A03104A1A}"/>
              </a:ext>
            </a:extLst>
          </p:cNvPr>
          <p:cNvSpPr>
            <a:spLocks noGrp="1"/>
          </p:cNvSpPr>
          <p:nvPr>
            <p:ph idx="1"/>
          </p:nvPr>
        </p:nvSpPr>
        <p:spPr/>
        <p:txBody>
          <a:bodyPr/>
          <a:lstStyle/>
          <a:p>
            <a:pPr marL="0">
              <a:spcBef>
                <a:spcPts val="0"/>
              </a:spcBef>
              <a:buNone/>
            </a:pPr>
            <a:r>
              <a:rPr lang="en-US" sz="1800" i="1" dirty="0">
                <a:solidFill>
                  <a:srgbClr val="994CC3"/>
                </a:solidFill>
                <a:effectLst/>
                <a:latin typeface="Consolas" panose="020B0609020204030204" pitchFamily="49" charset="0"/>
              </a:rPr>
              <a:t>for </a:t>
            </a:r>
            <a:r>
              <a:rPr lang="en-US" sz="1800" dirty="0">
                <a:solidFill>
                  <a:srgbClr val="403F53"/>
                </a:solidFill>
                <a:effectLst/>
                <a:latin typeface="Consolas" panose="020B0609020204030204" pitchFamily="49" charset="0"/>
              </a:rPr>
              <a:t>x </a:t>
            </a:r>
            <a:r>
              <a:rPr lang="en-US" sz="1800" i="1" dirty="0">
                <a:solidFill>
                  <a:srgbClr val="994CC3"/>
                </a:solidFill>
                <a:effectLst/>
                <a:latin typeface="Consolas" panose="020B0609020204030204" pitchFamily="49" charset="0"/>
              </a:rPr>
              <a:t>in </a:t>
            </a:r>
            <a:r>
              <a:rPr lang="en-US" sz="1800" i="1" dirty="0">
                <a:solidFill>
                  <a:srgbClr val="0C969B"/>
                </a:solidFill>
                <a:effectLst/>
                <a:latin typeface="Consolas" panose="020B0609020204030204" pitchFamily="49" charset="0"/>
              </a:rPr>
              <a:t>range</a:t>
            </a:r>
            <a:r>
              <a:rPr lang="en-US" sz="1800" dirty="0">
                <a:solidFill>
                  <a:srgbClr val="403F53"/>
                </a:solidFill>
                <a:effectLst/>
                <a:latin typeface="Consolas" panose="020B0609020204030204" pitchFamily="49" charset="0"/>
              </a:rPr>
              <a:t>(</a:t>
            </a:r>
            <a:r>
              <a:rPr lang="en-US" sz="1800" dirty="0">
                <a:solidFill>
                  <a:srgbClr val="AA0982"/>
                </a:solidFill>
                <a:effectLst/>
                <a:latin typeface="Consolas" panose="020B0609020204030204" pitchFamily="49" charset="0"/>
              </a:rPr>
              <a:t>3</a:t>
            </a:r>
            <a:r>
              <a:rPr lang="en-US" sz="1800" dirty="0">
                <a:solidFill>
                  <a:srgbClr val="403F53"/>
                </a:solidFill>
                <a:effectLst/>
                <a:latin typeface="Consolas" panose="020B0609020204030204" pitchFamily="49" charset="0"/>
              </a:rPr>
              <a:t>)</a:t>
            </a:r>
            <a:r>
              <a:rPr lang="en-US" sz="1800" dirty="0">
                <a:solidFill>
                  <a:srgbClr val="994CC3"/>
                </a:solidFill>
                <a:effectLst/>
                <a:latin typeface="Consolas" panose="020B0609020204030204" pitchFamily="49" charset="0"/>
              </a:rPr>
              <a:t>:</a:t>
            </a:r>
            <a:br>
              <a:rPr lang="en-US" sz="1800" dirty="0">
                <a:solidFill>
                  <a:srgbClr val="994CC3"/>
                </a:solidFill>
                <a:effectLst/>
                <a:latin typeface="Consolas" panose="020B0609020204030204" pitchFamily="49" charset="0"/>
              </a:rPr>
            </a:br>
            <a:r>
              <a:rPr lang="en-US" sz="1800" dirty="0">
                <a:solidFill>
                  <a:srgbClr val="994CC3"/>
                </a:solidFill>
                <a:effectLst/>
                <a:latin typeface="Consolas" panose="020B0609020204030204" pitchFamily="49" charset="0"/>
              </a:rPr>
              <a:t>    </a:t>
            </a:r>
            <a:r>
              <a:rPr lang="en-US" sz="1800" i="1" dirty="0">
                <a:solidFill>
                  <a:srgbClr val="0C969B"/>
                </a:solidFill>
                <a:effectLst/>
                <a:latin typeface="Consolas" panose="020B0609020204030204" pitchFamily="49" charset="0"/>
              </a:rPr>
              <a:t>print</a:t>
            </a:r>
            <a:r>
              <a:rPr lang="en-US" sz="1800" dirty="0">
                <a:solidFill>
                  <a:srgbClr val="403F53"/>
                </a:solidFill>
                <a:effectLst/>
                <a:latin typeface="Consolas" panose="020B0609020204030204" pitchFamily="49" charset="0"/>
              </a:rPr>
              <a:t>(</a:t>
            </a:r>
            <a:r>
              <a:rPr lang="en-US" sz="1800" dirty="0">
                <a:solidFill>
                  <a:srgbClr val="C96765"/>
                </a:solidFill>
                <a:effectLst/>
                <a:latin typeface="Consolas" panose="020B0609020204030204" pitchFamily="49" charset="0"/>
              </a:rPr>
              <a:t>"Outer Loop"</a:t>
            </a:r>
            <a:r>
              <a:rPr lang="en-US" sz="1800" dirty="0">
                <a:solidFill>
                  <a:srgbClr val="403F53"/>
                </a:solidFill>
                <a:effectLst/>
                <a:latin typeface="Consolas" panose="020B0609020204030204" pitchFamily="49" charset="0"/>
              </a:rPr>
              <a:t>)</a:t>
            </a:r>
            <a:br>
              <a:rPr lang="en-US" sz="1800" dirty="0">
                <a:solidFill>
                  <a:srgbClr val="403F53"/>
                </a:solidFill>
                <a:effectLst/>
                <a:latin typeface="Consolas" panose="020B0609020204030204" pitchFamily="49" charset="0"/>
              </a:rPr>
            </a:br>
            <a:br>
              <a:rPr lang="en-US" sz="1800" dirty="0">
                <a:solidFill>
                  <a:srgbClr val="403F53"/>
                </a:solidFill>
                <a:effectLst/>
                <a:latin typeface="Consolas" panose="020B0609020204030204" pitchFamily="49" charset="0"/>
              </a:rPr>
            </a:br>
            <a:r>
              <a:rPr lang="en-US" sz="1800" dirty="0">
                <a:solidFill>
                  <a:srgbClr val="403F53"/>
                </a:solidFill>
                <a:effectLst/>
                <a:latin typeface="Consolas" panose="020B0609020204030204" pitchFamily="49" charset="0"/>
              </a:rPr>
              <a:t>    </a:t>
            </a:r>
            <a:r>
              <a:rPr lang="en-US" sz="1800" i="1" dirty="0">
                <a:solidFill>
                  <a:srgbClr val="994CC3"/>
                </a:solidFill>
                <a:effectLst/>
                <a:latin typeface="Consolas" panose="020B0609020204030204" pitchFamily="49" charset="0"/>
              </a:rPr>
              <a:t>for </a:t>
            </a:r>
            <a:r>
              <a:rPr lang="en-US" sz="1800" dirty="0">
                <a:solidFill>
                  <a:srgbClr val="403F53"/>
                </a:solidFill>
                <a:effectLst/>
                <a:latin typeface="Consolas" panose="020B0609020204030204" pitchFamily="49" charset="0"/>
              </a:rPr>
              <a:t>y </a:t>
            </a:r>
            <a:r>
              <a:rPr lang="en-US" sz="1800" i="1" dirty="0">
                <a:solidFill>
                  <a:srgbClr val="994CC3"/>
                </a:solidFill>
                <a:effectLst/>
                <a:latin typeface="Consolas" panose="020B0609020204030204" pitchFamily="49" charset="0"/>
              </a:rPr>
              <a:t>in </a:t>
            </a:r>
            <a:r>
              <a:rPr lang="en-US" sz="1800" i="1" dirty="0">
                <a:solidFill>
                  <a:srgbClr val="0C969B"/>
                </a:solidFill>
                <a:effectLst/>
                <a:latin typeface="Consolas" panose="020B0609020204030204" pitchFamily="49" charset="0"/>
              </a:rPr>
              <a:t>range</a:t>
            </a:r>
            <a:r>
              <a:rPr lang="en-US" sz="1800" dirty="0">
                <a:solidFill>
                  <a:srgbClr val="403F53"/>
                </a:solidFill>
                <a:effectLst/>
                <a:latin typeface="Consolas" panose="020B0609020204030204" pitchFamily="49" charset="0"/>
              </a:rPr>
              <a:t>(</a:t>
            </a:r>
            <a:r>
              <a:rPr lang="en-US" sz="1800" dirty="0">
                <a:solidFill>
                  <a:srgbClr val="AA0982"/>
                </a:solidFill>
                <a:effectLst/>
                <a:latin typeface="Consolas" panose="020B0609020204030204" pitchFamily="49" charset="0"/>
              </a:rPr>
              <a:t>2</a:t>
            </a:r>
            <a:r>
              <a:rPr lang="en-US" sz="1800" dirty="0">
                <a:solidFill>
                  <a:srgbClr val="403F53"/>
                </a:solidFill>
                <a:effectLst/>
                <a:latin typeface="Consolas" panose="020B0609020204030204" pitchFamily="49" charset="0"/>
              </a:rPr>
              <a:t>)</a:t>
            </a:r>
            <a:r>
              <a:rPr lang="en-US" sz="1800" dirty="0">
                <a:solidFill>
                  <a:srgbClr val="994CC3"/>
                </a:solidFill>
                <a:effectLst/>
                <a:latin typeface="Consolas" panose="020B0609020204030204" pitchFamily="49" charset="0"/>
              </a:rPr>
              <a:t>:</a:t>
            </a:r>
            <a:br>
              <a:rPr lang="en-US" sz="1800" dirty="0">
                <a:solidFill>
                  <a:srgbClr val="994CC3"/>
                </a:solidFill>
                <a:effectLst/>
                <a:latin typeface="Consolas" panose="020B0609020204030204" pitchFamily="49" charset="0"/>
              </a:rPr>
            </a:br>
            <a:r>
              <a:rPr lang="en-US" sz="1800" dirty="0">
                <a:solidFill>
                  <a:srgbClr val="994CC3"/>
                </a:solidFill>
                <a:effectLst/>
                <a:latin typeface="Consolas" panose="020B0609020204030204" pitchFamily="49" charset="0"/>
              </a:rPr>
              <a:t>        </a:t>
            </a:r>
            <a:r>
              <a:rPr lang="en-US" sz="1800" i="1" dirty="0">
                <a:solidFill>
                  <a:srgbClr val="0C969B"/>
                </a:solidFill>
                <a:effectLst/>
                <a:latin typeface="Consolas" panose="020B0609020204030204" pitchFamily="49" charset="0"/>
              </a:rPr>
              <a:t>print</a:t>
            </a:r>
            <a:r>
              <a:rPr lang="en-US" sz="1800" dirty="0">
                <a:solidFill>
                  <a:srgbClr val="403F53"/>
                </a:solidFill>
                <a:effectLst/>
                <a:latin typeface="Consolas" panose="020B0609020204030204" pitchFamily="49" charset="0"/>
              </a:rPr>
              <a:t>(</a:t>
            </a:r>
            <a:r>
              <a:rPr lang="en-US" sz="1800" dirty="0">
                <a:solidFill>
                  <a:srgbClr val="C96765"/>
                </a:solidFill>
                <a:effectLst/>
                <a:latin typeface="Consolas" panose="020B0609020204030204" pitchFamily="49" charset="0"/>
              </a:rPr>
              <a:t>"\</a:t>
            </a:r>
            <a:r>
              <a:rPr lang="en-US" sz="1800" dirty="0" err="1">
                <a:solidFill>
                  <a:srgbClr val="C96765"/>
                </a:solidFill>
                <a:effectLst/>
                <a:latin typeface="Consolas" panose="020B0609020204030204" pitchFamily="49" charset="0"/>
              </a:rPr>
              <a:t>tInner</a:t>
            </a:r>
            <a:r>
              <a:rPr lang="en-US" sz="1800" dirty="0">
                <a:solidFill>
                  <a:srgbClr val="C96765"/>
                </a:solidFill>
                <a:effectLst/>
                <a:latin typeface="Consolas" panose="020B0609020204030204" pitchFamily="49" charset="0"/>
              </a:rPr>
              <a:t> Loop"</a:t>
            </a:r>
            <a:r>
              <a:rPr lang="en-US" sz="1800" dirty="0">
                <a:solidFill>
                  <a:srgbClr val="403F53"/>
                </a:solidFill>
                <a:effectLst/>
                <a:latin typeface="Consolas" panose="020B0609020204030204" pitchFamily="49" charset="0"/>
              </a:rPr>
              <a:t>)</a:t>
            </a:r>
          </a:p>
          <a:p>
            <a:pPr marL="0">
              <a:spcBef>
                <a:spcPts val="0"/>
              </a:spcBef>
            </a:pPr>
            <a:endParaRPr lang="en-US" dirty="0"/>
          </a:p>
        </p:txBody>
      </p:sp>
      <p:sp>
        <p:nvSpPr>
          <p:cNvPr id="4" name="Content Placeholder 3">
            <a:extLst>
              <a:ext uri="{FF2B5EF4-FFF2-40B4-BE49-F238E27FC236}">
                <a16:creationId xmlns:a16="http://schemas.microsoft.com/office/drawing/2014/main" id="{4301F1AC-7DB8-E930-2008-56CB8EABE5A1}"/>
              </a:ext>
            </a:extLst>
          </p:cNvPr>
          <p:cNvSpPr>
            <a:spLocks noGrp="1"/>
          </p:cNvSpPr>
          <p:nvPr>
            <p:ph idx="14"/>
          </p:nvPr>
        </p:nvSpPr>
        <p:spPr/>
        <p:txBody>
          <a:bodyPr/>
          <a:lstStyle/>
          <a:p>
            <a:r>
              <a:rPr lang="nl-NL" dirty="0"/>
              <a:t>Outer Loop</a:t>
            </a:r>
          </a:p>
          <a:p>
            <a:r>
              <a:rPr lang="nl-NL" dirty="0"/>
              <a:t>	Inner Loop</a:t>
            </a:r>
          </a:p>
          <a:p>
            <a:r>
              <a:rPr lang="nl-NL" dirty="0"/>
              <a:t>	Inner Loop</a:t>
            </a:r>
          </a:p>
          <a:p>
            <a:r>
              <a:rPr lang="nl-NL" dirty="0"/>
              <a:t>Outer Loop</a:t>
            </a:r>
          </a:p>
          <a:p>
            <a:r>
              <a:rPr lang="nl-NL" dirty="0"/>
              <a:t>	Inner Loop</a:t>
            </a:r>
          </a:p>
          <a:p>
            <a:r>
              <a:rPr lang="nl-NL" dirty="0"/>
              <a:t>	Inner Loop</a:t>
            </a:r>
          </a:p>
          <a:p>
            <a:r>
              <a:rPr lang="nl-NL" dirty="0"/>
              <a:t>Outer Loop</a:t>
            </a:r>
          </a:p>
          <a:p>
            <a:r>
              <a:rPr lang="nl-NL" dirty="0"/>
              <a:t>	Inner Loop</a:t>
            </a:r>
          </a:p>
          <a:p>
            <a:r>
              <a:rPr lang="nl-NL" dirty="0"/>
              <a:t>	Inner Loop</a:t>
            </a:r>
            <a:endParaRPr lang="en-US" dirty="0"/>
          </a:p>
        </p:txBody>
      </p:sp>
      <p:sp>
        <p:nvSpPr>
          <p:cNvPr id="5" name="Text Placeholder 4">
            <a:extLst>
              <a:ext uri="{FF2B5EF4-FFF2-40B4-BE49-F238E27FC236}">
                <a16:creationId xmlns:a16="http://schemas.microsoft.com/office/drawing/2014/main" id="{37E19191-EAEF-B446-48CA-578151A6B063}"/>
              </a:ext>
            </a:extLst>
          </p:cNvPr>
          <p:cNvSpPr>
            <a:spLocks noGrp="1"/>
          </p:cNvSpPr>
          <p:nvPr>
            <p:ph type="body" sz="quarter" idx="13"/>
          </p:nvPr>
        </p:nvSpPr>
        <p:spPr>
          <a:xfrm>
            <a:off x="838200" y="4539489"/>
            <a:ext cx="5131816" cy="1732002"/>
          </a:xfrm>
        </p:spPr>
        <p:txBody>
          <a:bodyPr>
            <a:normAutofit/>
          </a:bodyPr>
          <a:lstStyle/>
          <a:p>
            <a:pPr marL="285750" indent="-285750">
              <a:buFont typeface="Arial" panose="020B0604020202020204" pitchFamily="34" charset="0"/>
              <a:buChar char="•"/>
            </a:pPr>
            <a:r>
              <a:rPr lang="en-US" i="0" dirty="0">
                <a:latin typeface="+mj-lt"/>
              </a:rPr>
              <a:t>Notice how the how one single iteration of the outer loop consist of one print "Outer Loop" and two prints "Inner Loop". This is repeated three times.</a:t>
            </a:r>
          </a:p>
          <a:p>
            <a:pPr marL="285750" indent="-285750">
              <a:buFont typeface="Arial" panose="020B0604020202020204" pitchFamily="34" charset="0"/>
              <a:buChar char="•"/>
            </a:pPr>
            <a:r>
              <a:rPr lang="en-US" i="0" dirty="0">
                <a:latin typeface="+mj-lt"/>
              </a:rPr>
              <a:t>The outer loop is stuck in a single iteration until the inner loop finishes iterating.</a:t>
            </a:r>
          </a:p>
        </p:txBody>
      </p:sp>
    </p:spTree>
    <p:extLst>
      <p:ext uri="{BB962C8B-B14F-4D97-AF65-F5344CB8AC3E}">
        <p14:creationId xmlns:p14="http://schemas.microsoft.com/office/powerpoint/2010/main" val="24788562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369E09-6EB3-9573-DF05-86F7A369FA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526CA5-B06A-1C23-8DCF-12EFEED01255}"/>
              </a:ext>
            </a:extLst>
          </p:cNvPr>
          <p:cNvSpPr>
            <a:spLocks noGrp="1"/>
          </p:cNvSpPr>
          <p:nvPr>
            <p:ph type="title"/>
          </p:nvPr>
        </p:nvSpPr>
        <p:spPr/>
        <p:txBody>
          <a:bodyPr/>
          <a:lstStyle/>
          <a:p>
            <a:r>
              <a:rPr lang="en-US" dirty="0"/>
              <a:t>Nesting Loops: FOR Loop Code Example</a:t>
            </a:r>
          </a:p>
        </p:txBody>
      </p:sp>
      <p:sp>
        <p:nvSpPr>
          <p:cNvPr id="3" name="Content Placeholder 2">
            <a:extLst>
              <a:ext uri="{FF2B5EF4-FFF2-40B4-BE49-F238E27FC236}">
                <a16:creationId xmlns:a16="http://schemas.microsoft.com/office/drawing/2014/main" id="{FBE257B2-4084-7A1E-C6D3-AA3A4AE2FAFC}"/>
              </a:ext>
            </a:extLst>
          </p:cNvPr>
          <p:cNvSpPr>
            <a:spLocks noGrp="1"/>
          </p:cNvSpPr>
          <p:nvPr>
            <p:ph idx="1"/>
          </p:nvPr>
        </p:nvSpPr>
        <p:spPr/>
        <p:txBody>
          <a:bodyPr/>
          <a:lstStyle/>
          <a:p>
            <a:pPr marL="0">
              <a:spcBef>
                <a:spcPts val="0"/>
              </a:spcBef>
              <a:buNone/>
            </a:pPr>
            <a:r>
              <a:rPr lang="en-US" sz="1800" dirty="0">
                <a:solidFill>
                  <a:srgbClr val="403F53"/>
                </a:solidFill>
                <a:effectLst/>
                <a:latin typeface="Consolas" panose="020B0609020204030204" pitchFamily="49" charset="0"/>
              </a:rPr>
              <a:t>x </a:t>
            </a:r>
            <a:r>
              <a:rPr lang="en-US" sz="1800" dirty="0">
                <a:solidFill>
                  <a:srgbClr val="994CC3"/>
                </a:solidFill>
                <a:effectLst/>
                <a:latin typeface="Consolas" panose="020B0609020204030204" pitchFamily="49" charset="0"/>
              </a:rPr>
              <a:t>= </a:t>
            </a:r>
            <a:r>
              <a:rPr lang="en-US" sz="1800" dirty="0">
                <a:solidFill>
                  <a:srgbClr val="AA0982"/>
                </a:solidFill>
                <a:effectLst/>
                <a:latin typeface="Consolas" panose="020B0609020204030204" pitchFamily="49" charset="0"/>
              </a:rPr>
              <a:t>0</a:t>
            </a:r>
            <a:br>
              <a:rPr lang="en-US" sz="1800" dirty="0">
                <a:solidFill>
                  <a:srgbClr val="AA0982"/>
                </a:solidFill>
                <a:effectLst/>
                <a:latin typeface="Consolas" panose="020B0609020204030204" pitchFamily="49" charset="0"/>
              </a:rPr>
            </a:br>
            <a:r>
              <a:rPr lang="en-US" sz="1800" i="1" dirty="0">
                <a:solidFill>
                  <a:srgbClr val="994CC3"/>
                </a:solidFill>
                <a:effectLst/>
                <a:latin typeface="Consolas" panose="020B0609020204030204" pitchFamily="49" charset="0"/>
              </a:rPr>
              <a:t>while </a:t>
            </a:r>
            <a:r>
              <a:rPr lang="en-US" sz="1800" dirty="0">
                <a:solidFill>
                  <a:srgbClr val="403F53"/>
                </a:solidFill>
                <a:effectLst/>
                <a:latin typeface="Consolas" panose="020B0609020204030204" pitchFamily="49" charset="0"/>
              </a:rPr>
              <a:t>x </a:t>
            </a:r>
            <a:r>
              <a:rPr lang="en-US" sz="1800" dirty="0">
                <a:solidFill>
                  <a:srgbClr val="994CC3"/>
                </a:solidFill>
                <a:effectLst/>
                <a:latin typeface="Consolas" panose="020B0609020204030204" pitchFamily="49" charset="0"/>
              </a:rPr>
              <a:t>&lt; </a:t>
            </a:r>
            <a:r>
              <a:rPr lang="en-US" sz="1800" dirty="0">
                <a:solidFill>
                  <a:srgbClr val="AA0982"/>
                </a:solidFill>
                <a:effectLst/>
                <a:latin typeface="Consolas" panose="020B0609020204030204" pitchFamily="49" charset="0"/>
              </a:rPr>
              <a:t>3</a:t>
            </a:r>
            <a:r>
              <a:rPr lang="en-US" sz="1800" dirty="0">
                <a:solidFill>
                  <a:srgbClr val="994CC3"/>
                </a:solidFill>
                <a:effectLst/>
                <a:latin typeface="Consolas" panose="020B0609020204030204" pitchFamily="49" charset="0"/>
              </a:rPr>
              <a:t>:</a:t>
            </a:r>
            <a:br>
              <a:rPr lang="en-US" sz="1800" dirty="0">
                <a:solidFill>
                  <a:srgbClr val="994CC3"/>
                </a:solidFill>
                <a:effectLst/>
                <a:latin typeface="Consolas" panose="020B0609020204030204" pitchFamily="49" charset="0"/>
              </a:rPr>
            </a:br>
            <a:r>
              <a:rPr lang="en-US" sz="1800" dirty="0">
                <a:solidFill>
                  <a:srgbClr val="994CC3"/>
                </a:solidFill>
                <a:effectLst/>
                <a:latin typeface="Consolas" panose="020B0609020204030204" pitchFamily="49" charset="0"/>
              </a:rPr>
              <a:t>    </a:t>
            </a:r>
            <a:r>
              <a:rPr lang="en-US" sz="1800" i="1" dirty="0">
                <a:solidFill>
                  <a:srgbClr val="0C969B"/>
                </a:solidFill>
                <a:effectLst/>
                <a:latin typeface="Consolas" panose="020B0609020204030204" pitchFamily="49" charset="0"/>
              </a:rPr>
              <a:t>print</a:t>
            </a:r>
            <a:r>
              <a:rPr lang="en-US" sz="1800" dirty="0">
                <a:solidFill>
                  <a:srgbClr val="403F53"/>
                </a:solidFill>
                <a:effectLst/>
                <a:latin typeface="Consolas" panose="020B0609020204030204" pitchFamily="49" charset="0"/>
              </a:rPr>
              <a:t>(</a:t>
            </a:r>
            <a:r>
              <a:rPr lang="en-US" sz="1800" dirty="0">
                <a:solidFill>
                  <a:srgbClr val="C96765"/>
                </a:solidFill>
                <a:effectLst/>
                <a:latin typeface="Consolas" panose="020B0609020204030204" pitchFamily="49" charset="0"/>
              </a:rPr>
              <a:t>"Outer Loop"</a:t>
            </a:r>
            <a:r>
              <a:rPr lang="en-US" sz="1800" dirty="0">
                <a:solidFill>
                  <a:srgbClr val="403F53"/>
                </a:solidFill>
                <a:effectLst/>
                <a:latin typeface="Consolas" panose="020B0609020204030204" pitchFamily="49" charset="0"/>
              </a:rPr>
              <a:t>)</a:t>
            </a:r>
            <a:br>
              <a:rPr lang="en-US" sz="1800" dirty="0">
                <a:solidFill>
                  <a:srgbClr val="403F53"/>
                </a:solidFill>
                <a:effectLst/>
                <a:latin typeface="Consolas" panose="020B0609020204030204" pitchFamily="49" charset="0"/>
              </a:rPr>
            </a:br>
            <a:r>
              <a:rPr lang="en-US" sz="1800" dirty="0">
                <a:solidFill>
                  <a:srgbClr val="403F53"/>
                </a:solidFill>
                <a:effectLst/>
                <a:latin typeface="Consolas" panose="020B0609020204030204" pitchFamily="49" charset="0"/>
              </a:rPr>
              <a:t>    y </a:t>
            </a:r>
            <a:r>
              <a:rPr lang="en-US" sz="1800" dirty="0">
                <a:solidFill>
                  <a:srgbClr val="994CC3"/>
                </a:solidFill>
                <a:effectLst/>
                <a:latin typeface="Consolas" panose="020B0609020204030204" pitchFamily="49" charset="0"/>
              </a:rPr>
              <a:t>= </a:t>
            </a:r>
            <a:r>
              <a:rPr lang="en-US" sz="1800" dirty="0">
                <a:solidFill>
                  <a:srgbClr val="AA0982"/>
                </a:solidFill>
                <a:effectLst/>
                <a:latin typeface="Consolas" panose="020B0609020204030204" pitchFamily="49" charset="0"/>
              </a:rPr>
              <a:t>0</a:t>
            </a:r>
            <a:br>
              <a:rPr lang="en-US" sz="1800" dirty="0">
                <a:solidFill>
                  <a:srgbClr val="AA0982"/>
                </a:solidFill>
                <a:effectLst/>
                <a:latin typeface="Consolas" panose="020B0609020204030204" pitchFamily="49" charset="0"/>
              </a:rPr>
            </a:br>
            <a:r>
              <a:rPr lang="en-US" sz="1800" dirty="0">
                <a:solidFill>
                  <a:srgbClr val="AA0982"/>
                </a:solidFill>
                <a:effectLst/>
                <a:latin typeface="Consolas" panose="020B0609020204030204" pitchFamily="49" charset="0"/>
              </a:rPr>
              <a:t>    </a:t>
            </a:r>
            <a:r>
              <a:rPr lang="en-US" sz="1800" i="1" dirty="0">
                <a:solidFill>
                  <a:srgbClr val="994CC3"/>
                </a:solidFill>
                <a:effectLst/>
                <a:latin typeface="Consolas" panose="020B0609020204030204" pitchFamily="49" charset="0"/>
              </a:rPr>
              <a:t>while </a:t>
            </a:r>
            <a:r>
              <a:rPr lang="en-US" sz="1800" dirty="0">
                <a:solidFill>
                  <a:srgbClr val="403F53"/>
                </a:solidFill>
                <a:effectLst/>
                <a:latin typeface="Consolas" panose="020B0609020204030204" pitchFamily="49" charset="0"/>
              </a:rPr>
              <a:t>y </a:t>
            </a:r>
            <a:r>
              <a:rPr lang="en-US" sz="1800" dirty="0">
                <a:solidFill>
                  <a:srgbClr val="994CC3"/>
                </a:solidFill>
                <a:effectLst/>
                <a:latin typeface="Consolas" panose="020B0609020204030204" pitchFamily="49" charset="0"/>
              </a:rPr>
              <a:t>&lt; </a:t>
            </a:r>
            <a:r>
              <a:rPr lang="en-US" sz="1800" dirty="0">
                <a:solidFill>
                  <a:srgbClr val="AA0982"/>
                </a:solidFill>
                <a:effectLst/>
                <a:latin typeface="Consolas" panose="020B0609020204030204" pitchFamily="49" charset="0"/>
              </a:rPr>
              <a:t>2</a:t>
            </a:r>
            <a:r>
              <a:rPr lang="en-US" sz="1800" dirty="0">
                <a:solidFill>
                  <a:srgbClr val="994CC3"/>
                </a:solidFill>
                <a:effectLst/>
                <a:latin typeface="Consolas" panose="020B0609020204030204" pitchFamily="49" charset="0"/>
              </a:rPr>
              <a:t>:</a:t>
            </a:r>
            <a:br>
              <a:rPr lang="en-US" sz="1800" dirty="0">
                <a:solidFill>
                  <a:srgbClr val="994CC3"/>
                </a:solidFill>
                <a:effectLst/>
                <a:latin typeface="Consolas" panose="020B0609020204030204" pitchFamily="49" charset="0"/>
              </a:rPr>
            </a:br>
            <a:r>
              <a:rPr lang="en-US" sz="1800" dirty="0">
                <a:solidFill>
                  <a:srgbClr val="994CC3"/>
                </a:solidFill>
                <a:effectLst/>
                <a:latin typeface="Consolas" panose="020B0609020204030204" pitchFamily="49" charset="0"/>
              </a:rPr>
              <a:t>        </a:t>
            </a:r>
            <a:r>
              <a:rPr lang="en-US" sz="1800" i="1" dirty="0">
                <a:solidFill>
                  <a:srgbClr val="0C969B"/>
                </a:solidFill>
                <a:effectLst/>
                <a:latin typeface="Consolas" panose="020B0609020204030204" pitchFamily="49" charset="0"/>
              </a:rPr>
              <a:t>print</a:t>
            </a:r>
            <a:r>
              <a:rPr lang="en-US" sz="1800" dirty="0">
                <a:solidFill>
                  <a:srgbClr val="403F53"/>
                </a:solidFill>
                <a:effectLst/>
                <a:latin typeface="Consolas" panose="020B0609020204030204" pitchFamily="49" charset="0"/>
              </a:rPr>
              <a:t>(</a:t>
            </a:r>
            <a:r>
              <a:rPr lang="en-US" sz="1800" dirty="0">
                <a:solidFill>
                  <a:srgbClr val="C96765"/>
                </a:solidFill>
                <a:effectLst/>
                <a:latin typeface="Consolas" panose="020B0609020204030204" pitchFamily="49" charset="0"/>
              </a:rPr>
              <a:t>"\</a:t>
            </a:r>
            <a:r>
              <a:rPr lang="en-US" sz="1800" dirty="0" err="1">
                <a:solidFill>
                  <a:srgbClr val="C96765"/>
                </a:solidFill>
                <a:effectLst/>
                <a:latin typeface="Consolas" panose="020B0609020204030204" pitchFamily="49" charset="0"/>
              </a:rPr>
              <a:t>tInner</a:t>
            </a:r>
            <a:r>
              <a:rPr lang="en-US" sz="1800" dirty="0">
                <a:solidFill>
                  <a:srgbClr val="C96765"/>
                </a:solidFill>
                <a:effectLst/>
                <a:latin typeface="Consolas" panose="020B0609020204030204" pitchFamily="49" charset="0"/>
              </a:rPr>
              <a:t> Loop"</a:t>
            </a:r>
            <a:r>
              <a:rPr lang="en-US" sz="1800" dirty="0">
                <a:solidFill>
                  <a:srgbClr val="403F53"/>
                </a:solidFill>
                <a:effectLst/>
                <a:latin typeface="Consolas" panose="020B0609020204030204" pitchFamily="49" charset="0"/>
              </a:rPr>
              <a:t>)</a:t>
            </a:r>
            <a:br>
              <a:rPr lang="en-US" sz="1800" dirty="0">
                <a:solidFill>
                  <a:srgbClr val="403F53"/>
                </a:solidFill>
                <a:effectLst/>
                <a:latin typeface="Consolas" panose="020B0609020204030204" pitchFamily="49" charset="0"/>
              </a:rPr>
            </a:br>
            <a:r>
              <a:rPr lang="en-US" sz="1800" dirty="0">
                <a:solidFill>
                  <a:srgbClr val="403F53"/>
                </a:solidFill>
                <a:effectLst/>
                <a:latin typeface="Consolas" panose="020B0609020204030204" pitchFamily="49" charset="0"/>
              </a:rPr>
              <a:t>        y </a:t>
            </a:r>
            <a:r>
              <a:rPr lang="en-US" sz="1800" dirty="0">
                <a:solidFill>
                  <a:srgbClr val="994CC3"/>
                </a:solidFill>
                <a:effectLst/>
                <a:latin typeface="Consolas" panose="020B0609020204030204" pitchFamily="49" charset="0"/>
              </a:rPr>
              <a:t>+= </a:t>
            </a:r>
            <a:r>
              <a:rPr lang="en-US" sz="1800" dirty="0">
                <a:solidFill>
                  <a:srgbClr val="AA0982"/>
                </a:solidFill>
                <a:effectLst/>
                <a:latin typeface="Consolas" panose="020B0609020204030204" pitchFamily="49" charset="0"/>
              </a:rPr>
              <a:t>1</a:t>
            </a:r>
            <a:br>
              <a:rPr lang="en-US" sz="1800" dirty="0">
                <a:solidFill>
                  <a:srgbClr val="AA0982"/>
                </a:solidFill>
                <a:effectLst/>
                <a:latin typeface="Consolas" panose="020B0609020204030204" pitchFamily="49" charset="0"/>
              </a:rPr>
            </a:br>
            <a:r>
              <a:rPr lang="en-US" sz="1800" dirty="0">
                <a:solidFill>
                  <a:srgbClr val="AA0982"/>
                </a:solidFill>
                <a:effectLst/>
                <a:latin typeface="Consolas" panose="020B0609020204030204" pitchFamily="49" charset="0"/>
              </a:rPr>
              <a:t>    </a:t>
            </a:r>
            <a:r>
              <a:rPr lang="en-US" sz="1800" dirty="0">
                <a:solidFill>
                  <a:srgbClr val="403F53"/>
                </a:solidFill>
                <a:effectLst/>
                <a:latin typeface="Consolas" panose="020B0609020204030204" pitchFamily="49" charset="0"/>
              </a:rPr>
              <a:t>x </a:t>
            </a:r>
            <a:r>
              <a:rPr lang="en-US" sz="1800" dirty="0">
                <a:solidFill>
                  <a:srgbClr val="994CC3"/>
                </a:solidFill>
                <a:effectLst/>
                <a:latin typeface="Consolas" panose="020B0609020204030204" pitchFamily="49" charset="0"/>
              </a:rPr>
              <a:t>+= </a:t>
            </a:r>
            <a:r>
              <a:rPr lang="en-US" sz="1800" dirty="0">
                <a:solidFill>
                  <a:srgbClr val="AA0982"/>
                </a:solidFill>
                <a:effectLst/>
                <a:latin typeface="Consolas" panose="020B0609020204030204" pitchFamily="49" charset="0"/>
              </a:rPr>
              <a:t>1</a:t>
            </a:r>
            <a:endParaRPr lang="en-US" sz="1800" dirty="0">
              <a:solidFill>
                <a:srgbClr val="403F53"/>
              </a:solidFill>
              <a:effectLst/>
              <a:latin typeface="Consolas" panose="020B0609020204030204" pitchFamily="49" charset="0"/>
            </a:endParaRPr>
          </a:p>
        </p:txBody>
      </p:sp>
      <p:sp>
        <p:nvSpPr>
          <p:cNvPr id="4" name="Content Placeholder 3">
            <a:extLst>
              <a:ext uri="{FF2B5EF4-FFF2-40B4-BE49-F238E27FC236}">
                <a16:creationId xmlns:a16="http://schemas.microsoft.com/office/drawing/2014/main" id="{6AB8BE71-2E5F-580B-2E8E-77DFC78BB9FE}"/>
              </a:ext>
            </a:extLst>
          </p:cNvPr>
          <p:cNvSpPr>
            <a:spLocks noGrp="1"/>
          </p:cNvSpPr>
          <p:nvPr>
            <p:ph idx="14"/>
          </p:nvPr>
        </p:nvSpPr>
        <p:spPr/>
        <p:txBody>
          <a:bodyPr/>
          <a:lstStyle/>
          <a:p>
            <a:r>
              <a:rPr lang="nl-NL" dirty="0"/>
              <a:t>Outer Loop</a:t>
            </a:r>
          </a:p>
          <a:p>
            <a:r>
              <a:rPr lang="nl-NL" dirty="0"/>
              <a:t>	Inner Loop</a:t>
            </a:r>
          </a:p>
          <a:p>
            <a:r>
              <a:rPr lang="nl-NL" dirty="0"/>
              <a:t>	Inner Loop</a:t>
            </a:r>
          </a:p>
          <a:p>
            <a:r>
              <a:rPr lang="nl-NL" dirty="0"/>
              <a:t>Outer Loop</a:t>
            </a:r>
          </a:p>
          <a:p>
            <a:r>
              <a:rPr lang="nl-NL" dirty="0"/>
              <a:t>	Inner Loop</a:t>
            </a:r>
          </a:p>
          <a:p>
            <a:r>
              <a:rPr lang="nl-NL" dirty="0"/>
              <a:t>	Inner Loop</a:t>
            </a:r>
          </a:p>
          <a:p>
            <a:r>
              <a:rPr lang="nl-NL" dirty="0"/>
              <a:t>Outer Loop</a:t>
            </a:r>
          </a:p>
          <a:p>
            <a:r>
              <a:rPr lang="nl-NL" dirty="0"/>
              <a:t>	Inner Loop</a:t>
            </a:r>
          </a:p>
          <a:p>
            <a:r>
              <a:rPr lang="nl-NL" dirty="0"/>
              <a:t>	Inner Loop</a:t>
            </a:r>
            <a:endParaRPr lang="en-US" dirty="0"/>
          </a:p>
        </p:txBody>
      </p:sp>
      <p:sp>
        <p:nvSpPr>
          <p:cNvPr id="7" name="Text Placeholder 6">
            <a:extLst>
              <a:ext uri="{FF2B5EF4-FFF2-40B4-BE49-F238E27FC236}">
                <a16:creationId xmlns:a16="http://schemas.microsoft.com/office/drawing/2014/main" id="{2728D248-CE4C-8186-C943-350485D70120}"/>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0594570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80A18-20CD-B1AA-A21B-766057EB60C1}"/>
              </a:ext>
            </a:extLst>
          </p:cNvPr>
          <p:cNvSpPr>
            <a:spLocks noGrp="1"/>
          </p:cNvSpPr>
          <p:nvPr>
            <p:ph type="title"/>
          </p:nvPr>
        </p:nvSpPr>
        <p:spPr/>
        <p:txBody>
          <a:bodyPr/>
          <a:lstStyle/>
          <a:p>
            <a:r>
              <a:rPr lang="en-US" dirty="0"/>
              <a:t>Module 2:</a:t>
            </a:r>
            <a:br>
              <a:rPr lang="en-US" dirty="0"/>
            </a:br>
            <a:r>
              <a:rPr lang="en-US" dirty="0"/>
              <a:t>`break` and `continue` statements</a:t>
            </a:r>
          </a:p>
        </p:txBody>
      </p:sp>
      <p:sp>
        <p:nvSpPr>
          <p:cNvPr id="3" name="Text Placeholder 2">
            <a:extLst>
              <a:ext uri="{FF2B5EF4-FFF2-40B4-BE49-F238E27FC236}">
                <a16:creationId xmlns:a16="http://schemas.microsoft.com/office/drawing/2014/main" id="{42B1BEB8-6DF4-2D0E-FD56-B18DDDBDE73F}"/>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899405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693A5-2254-9888-ABEC-67196EF98661}"/>
              </a:ext>
            </a:extLst>
          </p:cNvPr>
          <p:cNvSpPr>
            <a:spLocks noGrp="1"/>
          </p:cNvSpPr>
          <p:nvPr>
            <p:ph type="title"/>
          </p:nvPr>
        </p:nvSpPr>
        <p:spPr/>
        <p:txBody>
          <a:bodyPr/>
          <a:lstStyle/>
          <a:p>
            <a:r>
              <a:rPr lang="en-US" dirty="0"/>
              <a:t>`break` and `continue` statements</a:t>
            </a:r>
          </a:p>
        </p:txBody>
      </p:sp>
      <p:sp>
        <p:nvSpPr>
          <p:cNvPr id="3" name="Content Placeholder 2">
            <a:extLst>
              <a:ext uri="{FF2B5EF4-FFF2-40B4-BE49-F238E27FC236}">
                <a16:creationId xmlns:a16="http://schemas.microsoft.com/office/drawing/2014/main" id="{123CC474-32DA-4227-7B56-7824296FE0A0}"/>
              </a:ext>
            </a:extLst>
          </p:cNvPr>
          <p:cNvSpPr>
            <a:spLocks noGrp="1"/>
          </p:cNvSpPr>
          <p:nvPr>
            <p:ph idx="1"/>
          </p:nvPr>
        </p:nvSpPr>
        <p:spPr/>
        <p:txBody>
          <a:bodyPr/>
          <a:lstStyle/>
          <a:p>
            <a:r>
              <a:rPr lang="en-US" dirty="0"/>
              <a:t>While working with loops, we have two useful statements we can take advance of, `break` and `continue`.</a:t>
            </a:r>
          </a:p>
          <a:p>
            <a:r>
              <a:rPr lang="en-US" b="1" dirty="0"/>
              <a:t>break</a:t>
            </a:r>
          </a:p>
          <a:p>
            <a:pPr lvl="1"/>
            <a:r>
              <a:rPr lang="en-US" dirty="0"/>
              <a:t>This will abruptly stop the loop.</a:t>
            </a:r>
          </a:p>
          <a:p>
            <a:r>
              <a:rPr lang="en-US" b="1" dirty="0"/>
              <a:t>continue</a:t>
            </a:r>
          </a:p>
          <a:p>
            <a:pPr lvl="1"/>
            <a:r>
              <a:rPr lang="en-US" dirty="0"/>
              <a:t>This will abruptly skip the current iteration.</a:t>
            </a:r>
          </a:p>
          <a:p>
            <a:endParaRPr lang="en-US" dirty="0"/>
          </a:p>
        </p:txBody>
      </p:sp>
    </p:spTree>
    <p:extLst>
      <p:ext uri="{BB962C8B-B14F-4D97-AF65-F5344CB8AC3E}">
        <p14:creationId xmlns:p14="http://schemas.microsoft.com/office/powerpoint/2010/main" val="40687762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EE762-0C98-38F0-72FF-5498B336AA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760F0D-13DF-6F4C-0F26-402B0F5114DE}"/>
              </a:ext>
            </a:extLst>
          </p:cNvPr>
          <p:cNvSpPr>
            <a:spLocks noGrp="1"/>
          </p:cNvSpPr>
          <p:nvPr>
            <p:ph type="title"/>
          </p:nvPr>
        </p:nvSpPr>
        <p:spPr/>
        <p:txBody>
          <a:bodyPr>
            <a:normAutofit fontScale="90000"/>
          </a:bodyPr>
          <a:lstStyle/>
          <a:p>
            <a:r>
              <a:rPr lang="en-US" dirty="0"/>
              <a:t>`break` and `continue` statements: Code Example</a:t>
            </a:r>
          </a:p>
        </p:txBody>
      </p:sp>
      <p:sp>
        <p:nvSpPr>
          <p:cNvPr id="3" name="Content Placeholder 2">
            <a:extLst>
              <a:ext uri="{FF2B5EF4-FFF2-40B4-BE49-F238E27FC236}">
                <a16:creationId xmlns:a16="http://schemas.microsoft.com/office/drawing/2014/main" id="{BB997338-1FEC-2D3A-6262-E1DC26BB9191}"/>
              </a:ext>
            </a:extLst>
          </p:cNvPr>
          <p:cNvSpPr>
            <a:spLocks noGrp="1"/>
          </p:cNvSpPr>
          <p:nvPr>
            <p:ph idx="1"/>
          </p:nvPr>
        </p:nvSpPr>
        <p:spPr>
          <a:xfrm>
            <a:off x="1073912" y="1569203"/>
            <a:ext cx="5879592" cy="4968274"/>
          </a:xfrm>
        </p:spPr>
        <p:txBody>
          <a:bodyPr>
            <a:normAutofit/>
          </a:bodyPr>
          <a:lstStyle/>
          <a:p>
            <a:pPr marL="0">
              <a:spcBef>
                <a:spcPts val="0"/>
              </a:spcBef>
              <a:buNone/>
            </a:pPr>
            <a:r>
              <a:rPr lang="en-US" sz="1400" dirty="0">
                <a:solidFill>
                  <a:srgbClr val="403F53"/>
                </a:solidFill>
                <a:effectLst/>
                <a:latin typeface="Consolas" panose="020B0609020204030204" pitchFamily="49" charset="0"/>
              </a:rPr>
              <a:t>counter </a:t>
            </a:r>
            <a:r>
              <a:rPr lang="en-US" sz="1400" dirty="0">
                <a:solidFill>
                  <a:srgbClr val="994CC3"/>
                </a:solidFill>
                <a:effectLst/>
                <a:latin typeface="Consolas" panose="020B0609020204030204" pitchFamily="49" charset="0"/>
              </a:rPr>
              <a:t>= </a:t>
            </a:r>
            <a:r>
              <a:rPr lang="en-US" sz="1400" dirty="0">
                <a:solidFill>
                  <a:srgbClr val="AA0982"/>
                </a:solidFill>
                <a:effectLst/>
                <a:latin typeface="Consolas" panose="020B0609020204030204" pitchFamily="49" charset="0"/>
              </a:rPr>
              <a:t>1</a:t>
            </a:r>
            <a:br>
              <a:rPr lang="en-US" sz="1400" dirty="0">
                <a:solidFill>
                  <a:srgbClr val="AA0982"/>
                </a:solidFill>
                <a:effectLst/>
                <a:latin typeface="Consolas" panose="020B0609020204030204" pitchFamily="49" charset="0"/>
              </a:rPr>
            </a:br>
            <a:br>
              <a:rPr lang="en-US" sz="1400" dirty="0">
                <a:solidFill>
                  <a:srgbClr val="AA0982"/>
                </a:solidFill>
                <a:effectLst/>
                <a:latin typeface="Consolas" panose="020B0609020204030204" pitchFamily="49" charset="0"/>
              </a:rPr>
            </a:br>
            <a:r>
              <a:rPr lang="en-US" sz="1400" i="1" dirty="0">
                <a:solidFill>
                  <a:srgbClr val="994CC3"/>
                </a:solidFill>
                <a:effectLst/>
                <a:latin typeface="Consolas" panose="020B0609020204030204" pitchFamily="49" charset="0"/>
              </a:rPr>
              <a:t>while True</a:t>
            </a:r>
            <a:r>
              <a:rPr lang="en-US" sz="1400" dirty="0">
                <a:solidFill>
                  <a:srgbClr val="994CC3"/>
                </a:solidFill>
                <a:effectLst/>
                <a:latin typeface="Consolas" panose="020B0609020204030204" pitchFamily="49" charset="0"/>
              </a:rPr>
              <a:t>:</a:t>
            </a:r>
            <a:br>
              <a:rPr lang="en-US" sz="1400" dirty="0">
                <a:solidFill>
                  <a:srgbClr val="994CC3"/>
                </a:solidFill>
                <a:effectLst/>
                <a:latin typeface="Consolas" panose="020B0609020204030204" pitchFamily="49" charset="0"/>
              </a:rPr>
            </a:br>
            <a:r>
              <a:rPr lang="en-US" sz="1400" dirty="0">
                <a:solidFill>
                  <a:srgbClr val="994CC3"/>
                </a:solidFill>
                <a:effectLst/>
                <a:latin typeface="Consolas" panose="020B0609020204030204" pitchFamily="49" charset="0"/>
              </a:rPr>
              <a:t>    </a:t>
            </a:r>
            <a:r>
              <a:rPr lang="en-US" sz="1400" i="1" dirty="0">
                <a:solidFill>
                  <a:srgbClr val="0C969B"/>
                </a:solidFill>
                <a:effectLst/>
                <a:latin typeface="Consolas" panose="020B0609020204030204" pitchFamily="49" charset="0"/>
              </a:rPr>
              <a:t>print</a:t>
            </a:r>
            <a:r>
              <a:rPr lang="en-US" sz="1400" dirty="0">
                <a:solidFill>
                  <a:srgbClr val="403F53"/>
                </a:solidFill>
                <a:effectLst/>
                <a:latin typeface="Consolas" panose="020B0609020204030204" pitchFamily="49" charset="0"/>
              </a:rPr>
              <a:t>(</a:t>
            </a:r>
            <a:r>
              <a:rPr lang="en-US" sz="1400" dirty="0">
                <a:solidFill>
                  <a:srgbClr val="C96765"/>
                </a:solidFill>
                <a:effectLst/>
                <a:latin typeface="Consolas" panose="020B0609020204030204" pitchFamily="49" charset="0"/>
              </a:rPr>
              <a:t>f"\</a:t>
            </a:r>
            <a:r>
              <a:rPr lang="en-US" sz="1400" dirty="0" err="1">
                <a:solidFill>
                  <a:srgbClr val="C96765"/>
                </a:solidFill>
                <a:effectLst/>
                <a:latin typeface="Consolas" panose="020B0609020204030204" pitchFamily="49" charset="0"/>
              </a:rPr>
              <a:t>nIteration</a:t>
            </a:r>
            <a:r>
              <a:rPr lang="en-US" sz="1400" dirty="0">
                <a:solidFill>
                  <a:srgbClr val="C96765"/>
                </a:solidFill>
                <a:effectLst/>
                <a:latin typeface="Consolas" panose="020B0609020204030204" pitchFamily="49" charset="0"/>
              </a:rPr>
              <a:t> #{</a:t>
            </a:r>
            <a:r>
              <a:rPr lang="en-US" sz="1400" dirty="0">
                <a:solidFill>
                  <a:srgbClr val="403F53"/>
                </a:solidFill>
                <a:effectLst/>
                <a:latin typeface="Consolas" panose="020B0609020204030204" pitchFamily="49" charset="0"/>
              </a:rPr>
              <a:t>counter</a:t>
            </a:r>
            <a:r>
              <a:rPr lang="en-US" sz="1400" dirty="0">
                <a:solidFill>
                  <a:srgbClr val="C96765"/>
                </a:solidFill>
                <a:effectLst/>
                <a:latin typeface="Consolas" panose="020B0609020204030204" pitchFamily="49" charset="0"/>
              </a:rPr>
              <a:t>}"</a:t>
            </a:r>
            <a:r>
              <a:rPr lang="en-US" sz="1400" dirty="0">
                <a:solidFill>
                  <a:srgbClr val="403F53"/>
                </a:solidFill>
                <a:effectLst/>
                <a:latin typeface="Consolas" panose="020B0609020204030204" pitchFamily="49" charset="0"/>
              </a:rPr>
              <a:t>)</a:t>
            </a:r>
            <a:br>
              <a:rPr lang="en-US" sz="1400" dirty="0">
                <a:solidFill>
                  <a:srgbClr val="403F53"/>
                </a:solidFill>
                <a:effectLst/>
                <a:latin typeface="Consolas" panose="020B0609020204030204" pitchFamily="49" charset="0"/>
              </a:rPr>
            </a:br>
            <a:r>
              <a:rPr lang="en-US" sz="1400" dirty="0">
                <a:solidFill>
                  <a:srgbClr val="403F53"/>
                </a:solidFill>
                <a:effectLst/>
                <a:latin typeface="Consolas" panose="020B0609020204030204" pitchFamily="49" charset="0"/>
              </a:rPr>
              <a:t>    </a:t>
            </a:r>
            <a:r>
              <a:rPr lang="en-US" sz="1400" i="1" dirty="0">
                <a:solidFill>
                  <a:srgbClr val="0C969B"/>
                </a:solidFill>
                <a:effectLst/>
                <a:latin typeface="Consolas" panose="020B0609020204030204" pitchFamily="49" charset="0"/>
              </a:rPr>
              <a:t>print</a:t>
            </a:r>
            <a:r>
              <a:rPr lang="en-US" sz="1400" dirty="0">
                <a:solidFill>
                  <a:srgbClr val="403F53"/>
                </a:solidFill>
                <a:effectLst/>
                <a:latin typeface="Consolas" panose="020B0609020204030204" pitchFamily="49" charset="0"/>
              </a:rPr>
              <a:t>(</a:t>
            </a:r>
            <a:r>
              <a:rPr lang="en-US" sz="1400" dirty="0">
                <a:solidFill>
                  <a:srgbClr val="C96765"/>
                </a:solidFill>
                <a:effectLst/>
                <a:latin typeface="Consolas" panose="020B0609020204030204" pitchFamily="49" charset="0"/>
              </a:rPr>
              <a:t>"Enter 'skip' to jump to the next iteration,"</a:t>
            </a:r>
            <a:r>
              <a:rPr lang="en-US" sz="1400" dirty="0">
                <a:solidFill>
                  <a:srgbClr val="403F53"/>
                </a:solidFill>
                <a:effectLst/>
                <a:latin typeface="Consolas" panose="020B0609020204030204" pitchFamily="49" charset="0"/>
              </a:rPr>
              <a:t>)</a:t>
            </a:r>
            <a:br>
              <a:rPr lang="en-US" sz="1400" dirty="0">
                <a:solidFill>
                  <a:srgbClr val="403F53"/>
                </a:solidFill>
                <a:effectLst/>
                <a:latin typeface="Consolas" panose="020B0609020204030204" pitchFamily="49" charset="0"/>
              </a:rPr>
            </a:br>
            <a:r>
              <a:rPr lang="en-US" sz="1400" dirty="0">
                <a:solidFill>
                  <a:srgbClr val="403F53"/>
                </a:solidFill>
                <a:effectLst/>
                <a:latin typeface="Consolas" panose="020B0609020204030204" pitchFamily="49" charset="0"/>
              </a:rPr>
              <a:t>    </a:t>
            </a:r>
            <a:r>
              <a:rPr lang="en-US" sz="1400" i="1" dirty="0">
                <a:solidFill>
                  <a:srgbClr val="0C969B"/>
                </a:solidFill>
                <a:effectLst/>
                <a:latin typeface="Consolas" panose="020B0609020204030204" pitchFamily="49" charset="0"/>
              </a:rPr>
              <a:t>print</a:t>
            </a:r>
            <a:r>
              <a:rPr lang="en-US" sz="1400" dirty="0">
                <a:solidFill>
                  <a:srgbClr val="403F53"/>
                </a:solidFill>
                <a:effectLst/>
                <a:latin typeface="Consolas" panose="020B0609020204030204" pitchFamily="49" charset="0"/>
              </a:rPr>
              <a:t>(</a:t>
            </a:r>
            <a:r>
              <a:rPr lang="en-US" sz="1400" dirty="0">
                <a:solidFill>
                  <a:srgbClr val="C96765"/>
                </a:solidFill>
                <a:effectLst/>
                <a:latin typeface="Consolas" panose="020B0609020204030204" pitchFamily="49" charset="0"/>
              </a:rPr>
              <a:t>"Enter 'exit' to stop the program,"</a:t>
            </a:r>
            <a:r>
              <a:rPr lang="en-US" sz="1400" dirty="0">
                <a:solidFill>
                  <a:srgbClr val="403F53"/>
                </a:solidFill>
                <a:effectLst/>
                <a:latin typeface="Consolas" panose="020B0609020204030204" pitchFamily="49" charset="0"/>
              </a:rPr>
              <a:t>)</a:t>
            </a:r>
            <a:br>
              <a:rPr lang="en-US" sz="1400" dirty="0">
                <a:solidFill>
                  <a:srgbClr val="403F53"/>
                </a:solidFill>
                <a:effectLst/>
                <a:latin typeface="Consolas" panose="020B0609020204030204" pitchFamily="49" charset="0"/>
              </a:rPr>
            </a:br>
            <a:r>
              <a:rPr lang="en-US" sz="1400" dirty="0">
                <a:solidFill>
                  <a:srgbClr val="403F53"/>
                </a:solidFill>
                <a:effectLst/>
                <a:latin typeface="Consolas" panose="020B0609020204030204" pitchFamily="49" charset="0"/>
              </a:rPr>
              <a:t>    </a:t>
            </a:r>
            <a:r>
              <a:rPr lang="en-US" sz="1400" i="1" dirty="0">
                <a:solidFill>
                  <a:srgbClr val="0C969B"/>
                </a:solidFill>
                <a:effectLst/>
                <a:latin typeface="Consolas" panose="020B0609020204030204" pitchFamily="49" charset="0"/>
              </a:rPr>
              <a:t>print</a:t>
            </a:r>
            <a:r>
              <a:rPr lang="en-US" sz="1400" dirty="0">
                <a:solidFill>
                  <a:srgbClr val="403F53"/>
                </a:solidFill>
                <a:effectLst/>
                <a:latin typeface="Consolas" panose="020B0609020204030204" pitchFamily="49" charset="0"/>
              </a:rPr>
              <a:t>(</a:t>
            </a:r>
            <a:r>
              <a:rPr lang="en-US" sz="1400" dirty="0">
                <a:solidFill>
                  <a:srgbClr val="C96765"/>
                </a:solidFill>
                <a:effectLst/>
                <a:latin typeface="Consolas" panose="020B0609020204030204" pitchFamily="49" charset="0"/>
              </a:rPr>
              <a:t>"Or press enter to keep iterating"</a:t>
            </a:r>
            <a:r>
              <a:rPr lang="en-US" sz="1400" dirty="0">
                <a:solidFill>
                  <a:srgbClr val="403F53"/>
                </a:solidFill>
                <a:effectLst/>
                <a:latin typeface="Consolas" panose="020B0609020204030204" pitchFamily="49" charset="0"/>
              </a:rPr>
              <a:t>)</a:t>
            </a:r>
            <a:br>
              <a:rPr lang="en-US" sz="1400" dirty="0">
                <a:solidFill>
                  <a:srgbClr val="403F53"/>
                </a:solidFill>
                <a:effectLst/>
                <a:latin typeface="Consolas" panose="020B0609020204030204" pitchFamily="49" charset="0"/>
              </a:rPr>
            </a:br>
            <a:r>
              <a:rPr lang="en-US" sz="1400" dirty="0">
                <a:solidFill>
                  <a:srgbClr val="403F53"/>
                </a:solidFill>
                <a:effectLst/>
                <a:latin typeface="Consolas" panose="020B0609020204030204" pitchFamily="49" charset="0"/>
              </a:rPr>
              <a:t>    choice </a:t>
            </a:r>
            <a:r>
              <a:rPr lang="en-US" sz="1400" dirty="0">
                <a:solidFill>
                  <a:srgbClr val="994CC3"/>
                </a:solidFill>
                <a:effectLst/>
                <a:latin typeface="Consolas" panose="020B0609020204030204" pitchFamily="49" charset="0"/>
              </a:rPr>
              <a:t>= </a:t>
            </a:r>
            <a:r>
              <a:rPr lang="en-US" sz="1400" i="1" dirty="0">
                <a:solidFill>
                  <a:srgbClr val="0C969B"/>
                </a:solidFill>
                <a:effectLst/>
                <a:latin typeface="Consolas" panose="020B0609020204030204" pitchFamily="49" charset="0"/>
              </a:rPr>
              <a:t>input</a:t>
            </a:r>
            <a:r>
              <a:rPr lang="en-US" sz="1400" dirty="0">
                <a:solidFill>
                  <a:srgbClr val="403F53"/>
                </a:solidFill>
                <a:effectLst/>
                <a:latin typeface="Consolas" panose="020B0609020204030204" pitchFamily="49" charset="0"/>
              </a:rPr>
              <a:t>(</a:t>
            </a:r>
            <a:r>
              <a:rPr lang="en-US" sz="1400" dirty="0">
                <a:solidFill>
                  <a:srgbClr val="C96765"/>
                </a:solidFill>
                <a:effectLst/>
                <a:latin typeface="Consolas" panose="020B0609020204030204" pitchFamily="49" charset="0"/>
              </a:rPr>
              <a:t>"&gt; "</a:t>
            </a:r>
            <a:r>
              <a:rPr lang="en-US" sz="1400" dirty="0">
                <a:solidFill>
                  <a:srgbClr val="403F53"/>
                </a:solidFill>
                <a:effectLst/>
                <a:latin typeface="Consolas" panose="020B0609020204030204" pitchFamily="49" charset="0"/>
              </a:rPr>
              <a:t>)</a:t>
            </a:r>
            <a:br>
              <a:rPr lang="en-US" sz="1400" dirty="0">
                <a:solidFill>
                  <a:srgbClr val="403F53"/>
                </a:solidFill>
                <a:effectLst/>
                <a:latin typeface="Consolas" panose="020B0609020204030204" pitchFamily="49" charset="0"/>
              </a:rPr>
            </a:br>
            <a:br>
              <a:rPr lang="en-US" sz="1400" dirty="0">
                <a:solidFill>
                  <a:srgbClr val="403F53"/>
                </a:solidFill>
                <a:effectLst/>
                <a:latin typeface="Consolas" panose="020B0609020204030204" pitchFamily="49" charset="0"/>
              </a:rPr>
            </a:br>
            <a:r>
              <a:rPr lang="en-US" sz="1400" dirty="0">
                <a:solidFill>
                  <a:srgbClr val="403F53"/>
                </a:solidFill>
                <a:effectLst/>
                <a:latin typeface="Consolas" panose="020B0609020204030204" pitchFamily="49" charset="0"/>
              </a:rPr>
              <a:t>    </a:t>
            </a:r>
            <a:r>
              <a:rPr lang="en-US" sz="1400" i="1" dirty="0">
                <a:solidFill>
                  <a:srgbClr val="994CC3"/>
                </a:solidFill>
                <a:effectLst/>
                <a:latin typeface="Consolas" panose="020B0609020204030204" pitchFamily="49" charset="0"/>
              </a:rPr>
              <a:t>if </a:t>
            </a:r>
            <a:r>
              <a:rPr lang="en-US" sz="1400" dirty="0">
                <a:solidFill>
                  <a:srgbClr val="403F53"/>
                </a:solidFill>
                <a:effectLst/>
                <a:latin typeface="Consolas" panose="020B0609020204030204" pitchFamily="49" charset="0"/>
              </a:rPr>
              <a:t>choice </a:t>
            </a:r>
            <a:r>
              <a:rPr lang="en-US" sz="1400" dirty="0">
                <a:solidFill>
                  <a:srgbClr val="994CC3"/>
                </a:solidFill>
                <a:effectLst/>
                <a:latin typeface="Consolas" panose="020B0609020204030204" pitchFamily="49" charset="0"/>
              </a:rPr>
              <a:t>== </a:t>
            </a:r>
            <a:r>
              <a:rPr lang="en-US" sz="1400" dirty="0">
                <a:solidFill>
                  <a:srgbClr val="C96765"/>
                </a:solidFill>
                <a:effectLst/>
                <a:latin typeface="Consolas" panose="020B0609020204030204" pitchFamily="49" charset="0"/>
              </a:rPr>
              <a:t>"skip"</a:t>
            </a:r>
            <a:r>
              <a:rPr lang="en-US" sz="1400" dirty="0">
                <a:solidFill>
                  <a:srgbClr val="994CC3"/>
                </a:solidFill>
                <a:effectLst/>
                <a:latin typeface="Consolas" panose="020B0609020204030204" pitchFamily="49" charset="0"/>
              </a:rPr>
              <a:t>:</a:t>
            </a:r>
            <a:br>
              <a:rPr lang="en-US" sz="1400" dirty="0">
                <a:solidFill>
                  <a:srgbClr val="994CC3"/>
                </a:solidFill>
                <a:effectLst/>
                <a:latin typeface="Consolas" panose="020B0609020204030204" pitchFamily="49" charset="0"/>
              </a:rPr>
            </a:br>
            <a:r>
              <a:rPr lang="en-US" sz="1400" dirty="0">
                <a:solidFill>
                  <a:srgbClr val="994CC3"/>
                </a:solidFill>
                <a:effectLst/>
                <a:latin typeface="Consolas" panose="020B0609020204030204" pitchFamily="49" charset="0"/>
              </a:rPr>
              <a:t>        </a:t>
            </a:r>
            <a:r>
              <a:rPr lang="en-US" sz="1400" i="1" dirty="0">
                <a:solidFill>
                  <a:srgbClr val="0C969B"/>
                </a:solidFill>
                <a:effectLst/>
                <a:latin typeface="Consolas" panose="020B0609020204030204" pitchFamily="49" charset="0"/>
              </a:rPr>
              <a:t>print</a:t>
            </a:r>
            <a:r>
              <a:rPr lang="en-US" sz="1400" dirty="0">
                <a:solidFill>
                  <a:srgbClr val="403F53"/>
                </a:solidFill>
                <a:effectLst/>
                <a:latin typeface="Consolas" panose="020B0609020204030204" pitchFamily="49" charset="0"/>
              </a:rPr>
              <a:t>(</a:t>
            </a:r>
            <a:r>
              <a:rPr lang="en-US" sz="1400" dirty="0">
                <a:solidFill>
                  <a:srgbClr val="C96765"/>
                </a:solidFill>
                <a:effectLst/>
                <a:latin typeface="Consolas" panose="020B0609020204030204" pitchFamily="49" charset="0"/>
              </a:rPr>
              <a:t>"\</a:t>
            </a:r>
            <a:r>
              <a:rPr lang="en-US" sz="1400" dirty="0" err="1">
                <a:solidFill>
                  <a:srgbClr val="C96765"/>
                </a:solidFill>
                <a:effectLst/>
                <a:latin typeface="Consolas" panose="020B0609020204030204" pitchFamily="49" charset="0"/>
              </a:rPr>
              <a:t>tSkipping</a:t>
            </a:r>
            <a:r>
              <a:rPr lang="en-US" sz="1400" dirty="0">
                <a:solidFill>
                  <a:srgbClr val="C96765"/>
                </a:solidFill>
                <a:effectLst/>
                <a:latin typeface="Consolas" panose="020B0609020204030204" pitchFamily="49" charset="0"/>
              </a:rPr>
              <a:t> to next iteration"</a:t>
            </a:r>
            <a:r>
              <a:rPr lang="en-US" sz="1400" dirty="0">
                <a:solidFill>
                  <a:srgbClr val="403F53"/>
                </a:solidFill>
                <a:effectLst/>
                <a:latin typeface="Consolas" panose="020B0609020204030204" pitchFamily="49" charset="0"/>
              </a:rPr>
              <a:t>)</a:t>
            </a:r>
            <a:br>
              <a:rPr lang="en-US" sz="1400" dirty="0">
                <a:solidFill>
                  <a:srgbClr val="403F53"/>
                </a:solidFill>
                <a:effectLst/>
                <a:latin typeface="Consolas" panose="020B0609020204030204" pitchFamily="49" charset="0"/>
              </a:rPr>
            </a:br>
            <a:r>
              <a:rPr lang="en-US" sz="1400" dirty="0">
                <a:solidFill>
                  <a:srgbClr val="403F53"/>
                </a:solidFill>
                <a:effectLst/>
                <a:latin typeface="Consolas" panose="020B0609020204030204" pitchFamily="49" charset="0"/>
              </a:rPr>
              <a:t>        </a:t>
            </a:r>
            <a:r>
              <a:rPr lang="en-US" sz="1400" i="1" dirty="0">
                <a:solidFill>
                  <a:srgbClr val="994CC3"/>
                </a:solidFill>
                <a:effectLst/>
                <a:latin typeface="Consolas" panose="020B0609020204030204" pitchFamily="49" charset="0"/>
              </a:rPr>
              <a:t>continue</a:t>
            </a:r>
            <a:br>
              <a:rPr lang="en-US" sz="1400" i="1" dirty="0">
                <a:solidFill>
                  <a:srgbClr val="994CC3"/>
                </a:solidFill>
                <a:effectLst/>
                <a:latin typeface="Consolas" panose="020B0609020204030204" pitchFamily="49" charset="0"/>
              </a:rPr>
            </a:br>
            <a:r>
              <a:rPr lang="en-US" sz="1400" i="1" dirty="0">
                <a:solidFill>
                  <a:srgbClr val="994CC3"/>
                </a:solidFill>
                <a:effectLst/>
                <a:latin typeface="Consolas" panose="020B0609020204030204" pitchFamily="49" charset="0"/>
              </a:rPr>
              <a:t>    </a:t>
            </a:r>
            <a:r>
              <a:rPr lang="en-US" sz="1400" i="1" dirty="0" err="1">
                <a:solidFill>
                  <a:srgbClr val="994CC3"/>
                </a:solidFill>
                <a:effectLst/>
                <a:latin typeface="Consolas" panose="020B0609020204030204" pitchFamily="49" charset="0"/>
              </a:rPr>
              <a:t>elif</a:t>
            </a:r>
            <a:r>
              <a:rPr lang="en-US" sz="1400" i="1" dirty="0">
                <a:solidFill>
                  <a:srgbClr val="994CC3"/>
                </a:solidFill>
                <a:effectLst/>
                <a:latin typeface="Consolas" panose="020B0609020204030204" pitchFamily="49" charset="0"/>
              </a:rPr>
              <a:t> </a:t>
            </a:r>
            <a:r>
              <a:rPr lang="en-US" sz="1400" dirty="0">
                <a:solidFill>
                  <a:srgbClr val="403F53"/>
                </a:solidFill>
                <a:effectLst/>
                <a:latin typeface="Consolas" panose="020B0609020204030204" pitchFamily="49" charset="0"/>
              </a:rPr>
              <a:t>choice </a:t>
            </a:r>
            <a:r>
              <a:rPr lang="en-US" sz="1400" dirty="0">
                <a:solidFill>
                  <a:srgbClr val="994CC3"/>
                </a:solidFill>
                <a:effectLst/>
                <a:latin typeface="Consolas" panose="020B0609020204030204" pitchFamily="49" charset="0"/>
              </a:rPr>
              <a:t>== </a:t>
            </a:r>
            <a:r>
              <a:rPr lang="en-US" sz="1400" dirty="0">
                <a:solidFill>
                  <a:srgbClr val="C96765"/>
                </a:solidFill>
                <a:effectLst/>
                <a:latin typeface="Consolas" panose="020B0609020204030204" pitchFamily="49" charset="0"/>
              </a:rPr>
              <a:t>"exit"</a:t>
            </a:r>
            <a:r>
              <a:rPr lang="en-US" sz="1400" dirty="0">
                <a:solidFill>
                  <a:srgbClr val="994CC3"/>
                </a:solidFill>
                <a:effectLst/>
                <a:latin typeface="Consolas" panose="020B0609020204030204" pitchFamily="49" charset="0"/>
              </a:rPr>
              <a:t>:</a:t>
            </a:r>
            <a:br>
              <a:rPr lang="en-US" sz="1400" dirty="0">
                <a:solidFill>
                  <a:srgbClr val="994CC3"/>
                </a:solidFill>
                <a:effectLst/>
                <a:latin typeface="Consolas" panose="020B0609020204030204" pitchFamily="49" charset="0"/>
              </a:rPr>
            </a:br>
            <a:r>
              <a:rPr lang="en-US" sz="1400" dirty="0">
                <a:solidFill>
                  <a:srgbClr val="994CC3"/>
                </a:solidFill>
                <a:effectLst/>
                <a:latin typeface="Consolas" panose="020B0609020204030204" pitchFamily="49" charset="0"/>
              </a:rPr>
              <a:t>        </a:t>
            </a:r>
            <a:r>
              <a:rPr lang="en-US" sz="1400" i="1" dirty="0">
                <a:solidFill>
                  <a:srgbClr val="0C969B"/>
                </a:solidFill>
                <a:effectLst/>
                <a:latin typeface="Consolas" panose="020B0609020204030204" pitchFamily="49" charset="0"/>
              </a:rPr>
              <a:t>print</a:t>
            </a:r>
            <a:r>
              <a:rPr lang="en-US" sz="1400" dirty="0">
                <a:solidFill>
                  <a:srgbClr val="403F53"/>
                </a:solidFill>
                <a:effectLst/>
                <a:latin typeface="Consolas" panose="020B0609020204030204" pitchFamily="49" charset="0"/>
              </a:rPr>
              <a:t>(</a:t>
            </a:r>
            <a:r>
              <a:rPr lang="en-US" sz="1400" dirty="0">
                <a:solidFill>
                  <a:srgbClr val="C96765"/>
                </a:solidFill>
                <a:effectLst/>
                <a:latin typeface="Consolas" panose="020B0609020204030204" pitchFamily="49" charset="0"/>
              </a:rPr>
              <a:t>"\</a:t>
            </a:r>
            <a:r>
              <a:rPr lang="en-US" sz="1400" dirty="0" err="1">
                <a:solidFill>
                  <a:srgbClr val="C96765"/>
                </a:solidFill>
                <a:effectLst/>
                <a:latin typeface="Consolas" panose="020B0609020204030204" pitchFamily="49" charset="0"/>
              </a:rPr>
              <a:t>tStopping</a:t>
            </a:r>
            <a:r>
              <a:rPr lang="en-US" sz="1400" dirty="0">
                <a:solidFill>
                  <a:srgbClr val="C96765"/>
                </a:solidFill>
                <a:effectLst/>
                <a:latin typeface="Consolas" panose="020B0609020204030204" pitchFamily="49" charset="0"/>
              </a:rPr>
              <a:t> the program..."</a:t>
            </a:r>
            <a:r>
              <a:rPr lang="en-US" sz="1400" dirty="0">
                <a:solidFill>
                  <a:srgbClr val="403F53"/>
                </a:solidFill>
                <a:effectLst/>
                <a:latin typeface="Consolas" panose="020B0609020204030204" pitchFamily="49" charset="0"/>
              </a:rPr>
              <a:t>)</a:t>
            </a:r>
            <a:br>
              <a:rPr lang="en-US" sz="1400" dirty="0">
                <a:solidFill>
                  <a:srgbClr val="403F53"/>
                </a:solidFill>
                <a:effectLst/>
                <a:latin typeface="Consolas" panose="020B0609020204030204" pitchFamily="49" charset="0"/>
              </a:rPr>
            </a:br>
            <a:r>
              <a:rPr lang="en-US" sz="1400" dirty="0">
                <a:solidFill>
                  <a:srgbClr val="403F53"/>
                </a:solidFill>
                <a:effectLst/>
                <a:latin typeface="Consolas" panose="020B0609020204030204" pitchFamily="49" charset="0"/>
              </a:rPr>
              <a:t>        </a:t>
            </a:r>
            <a:r>
              <a:rPr lang="en-US" sz="1400" i="1" dirty="0">
                <a:solidFill>
                  <a:srgbClr val="994CC3"/>
                </a:solidFill>
                <a:effectLst/>
                <a:latin typeface="Consolas" panose="020B0609020204030204" pitchFamily="49" charset="0"/>
              </a:rPr>
              <a:t>break</a:t>
            </a:r>
            <a:br>
              <a:rPr lang="en-US" sz="1400" i="1" dirty="0">
                <a:solidFill>
                  <a:srgbClr val="994CC3"/>
                </a:solidFill>
                <a:effectLst/>
                <a:latin typeface="Consolas" panose="020B0609020204030204" pitchFamily="49" charset="0"/>
              </a:rPr>
            </a:br>
            <a:br>
              <a:rPr lang="en-US" sz="1400" i="1" dirty="0">
                <a:solidFill>
                  <a:srgbClr val="994CC3"/>
                </a:solidFill>
                <a:effectLst/>
                <a:latin typeface="Consolas" panose="020B0609020204030204" pitchFamily="49" charset="0"/>
              </a:rPr>
            </a:br>
            <a:r>
              <a:rPr lang="en-US" sz="1400" i="1" dirty="0">
                <a:solidFill>
                  <a:srgbClr val="994CC3"/>
                </a:solidFill>
                <a:effectLst/>
                <a:latin typeface="Consolas" panose="020B0609020204030204" pitchFamily="49" charset="0"/>
              </a:rPr>
              <a:t>    for </a:t>
            </a:r>
            <a:r>
              <a:rPr lang="en-US" sz="1400" dirty="0">
                <a:solidFill>
                  <a:srgbClr val="403F53"/>
                </a:solidFill>
                <a:effectLst/>
                <a:latin typeface="Consolas" panose="020B0609020204030204" pitchFamily="49" charset="0"/>
              </a:rPr>
              <a:t>x </a:t>
            </a:r>
            <a:r>
              <a:rPr lang="en-US" sz="1400" i="1" dirty="0">
                <a:solidFill>
                  <a:srgbClr val="994CC3"/>
                </a:solidFill>
                <a:effectLst/>
                <a:latin typeface="Consolas" panose="020B0609020204030204" pitchFamily="49" charset="0"/>
              </a:rPr>
              <a:t>in </a:t>
            </a:r>
            <a:r>
              <a:rPr lang="en-US" sz="1400" i="1" dirty="0">
                <a:solidFill>
                  <a:srgbClr val="0C969B"/>
                </a:solidFill>
                <a:effectLst/>
                <a:latin typeface="Consolas" panose="020B0609020204030204" pitchFamily="49" charset="0"/>
              </a:rPr>
              <a:t>range</a:t>
            </a:r>
            <a:r>
              <a:rPr lang="en-US" sz="1400" dirty="0">
                <a:solidFill>
                  <a:srgbClr val="403F53"/>
                </a:solidFill>
                <a:effectLst/>
                <a:latin typeface="Consolas" panose="020B0609020204030204" pitchFamily="49" charset="0"/>
              </a:rPr>
              <a:t>(</a:t>
            </a:r>
            <a:r>
              <a:rPr lang="en-US" sz="1400" dirty="0">
                <a:solidFill>
                  <a:srgbClr val="AA0982"/>
                </a:solidFill>
                <a:effectLst/>
                <a:latin typeface="Consolas" panose="020B0609020204030204" pitchFamily="49" charset="0"/>
              </a:rPr>
              <a:t>3</a:t>
            </a:r>
            <a:r>
              <a:rPr lang="en-US" sz="1400" dirty="0">
                <a:solidFill>
                  <a:srgbClr val="403F53"/>
                </a:solidFill>
                <a:effectLst/>
                <a:latin typeface="Consolas" panose="020B0609020204030204" pitchFamily="49" charset="0"/>
              </a:rPr>
              <a:t>)</a:t>
            </a:r>
            <a:r>
              <a:rPr lang="en-US" sz="1400" dirty="0">
                <a:solidFill>
                  <a:srgbClr val="994CC3"/>
                </a:solidFill>
                <a:effectLst/>
                <a:latin typeface="Consolas" panose="020B0609020204030204" pitchFamily="49" charset="0"/>
              </a:rPr>
              <a:t>:</a:t>
            </a:r>
            <a:br>
              <a:rPr lang="en-US" sz="1400" dirty="0">
                <a:solidFill>
                  <a:srgbClr val="994CC3"/>
                </a:solidFill>
                <a:effectLst/>
                <a:latin typeface="Consolas" panose="020B0609020204030204" pitchFamily="49" charset="0"/>
              </a:rPr>
            </a:br>
            <a:r>
              <a:rPr lang="en-US" sz="1400" dirty="0">
                <a:solidFill>
                  <a:srgbClr val="994CC3"/>
                </a:solidFill>
                <a:effectLst/>
                <a:latin typeface="Consolas" panose="020B0609020204030204" pitchFamily="49" charset="0"/>
              </a:rPr>
              <a:t>        </a:t>
            </a:r>
            <a:r>
              <a:rPr lang="en-US" sz="1400" i="1" dirty="0">
                <a:solidFill>
                  <a:srgbClr val="0C969B"/>
                </a:solidFill>
                <a:effectLst/>
                <a:latin typeface="Consolas" panose="020B0609020204030204" pitchFamily="49" charset="0"/>
              </a:rPr>
              <a:t>print</a:t>
            </a:r>
            <a:r>
              <a:rPr lang="en-US" sz="1400" dirty="0">
                <a:solidFill>
                  <a:srgbClr val="403F53"/>
                </a:solidFill>
                <a:effectLst/>
                <a:latin typeface="Consolas" panose="020B0609020204030204" pitchFamily="49" charset="0"/>
              </a:rPr>
              <a:t>(</a:t>
            </a:r>
            <a:r>
              <a:rPr lang="en-US" sz="1400" dirty="0">
                <a:solidFill>
                  <a:srgbClr val="C96765"/>
                </a:solidFill>
                <a:effectLst/>
                <a:latin typeface="Consolas" panose="020B0609020204030204" pitchFamily="49" charset="0"/>
              </a:rPr>
              <a:t>f"\</a:t>
            </a:r>
            <a:r>
              <a:rPr lang="en-US" sz="1400" dirty="0" err="1">
                <a:solidFill>
                  <a:srgbClr val="C96765"/>
                </a:solidFill>
                <a:effectLst/>
                <a:latin typeface="Consolas" panose="020B0609020204030204" pitchFamily="49" charset="0"/>
              </a:rPr>
              <a:t>tOperation</a:t>
            </a:r>
            <a:r>
              <a:rPr lang="en-US" sz="1400" dirty="0">
                <a:solidFill>
                  <a:srgbClr val="C96765"/>
                </a:solidFill>
                <a:effectLst/>
                <a:latin typeface="Consolas" panose="020B0609020204030204" pitchFamily="49" charset="0"/>
              </a:rPr>
              <a:t> #{</a:t>
            </a:r>
            <a:r>
              <a:rPr lang="en-US" sz="1400" dirty="0">
                <a:solidFill>
                  <a:srgbClr val="403F53"/>
                </a:solidFill>
                <a:effectLst/>
                <a:latin typeface="Consolas" panose="020B0609020204030204" pitchFamily="49" charset="0"/>
              </a:rPr>
              <a:t>x </a:t>
            </a:r>
            <a:r>
              <a:rPr lang="en-US" sz="1400" dirty="0">
                <a:solidFill>
                  <a:srgbClr val="994CC3"/>
                </a:solidFill>
                <a:effectLst/>
                <a:latin typeface="Consolas" panose="020B0609020204030204" pitchFamily="49" charset="0"/>
              </a:rPr>
              <a:t>+ </a:t>
            </a:r>
            <a:r>
              <a:rPr lang="en-US" sz="1400" dirty="0">
                <a:solidFill>
                  <a:srgbClr val="AA0982"/>
                </a:solidFill>
                <a:effectLst/>
                <a:latin typeface="Consolas" panose="020B0609020204030204" pitchFamily="49" charset="0"/>
              </a:rPr>
              <a:t>1</a:t>
            </a:r>
            <a:r>
              <a:rPr lang="en-US" sz="1400" dirty="0">
                <a:solidFill>
                  <a:srgbClr val="C96765"/>
                </a:solidFill>
                <a:effectLst/>
                <a:latin typeface="Consolas" panose="020B0609020204030204" pitchFamily="49" charset="0"/>
              </a:rPr>
              <a:t>}"</a:t>
            </a:r>
            <a:r>
              <a:rPr lang="en-US" sz="1400" dirty="0">
                <a:solidFill>
                  <a:srgbClr val="403F53"/>
                </a:solidFill>
                <a:effectLst/>
                <a:latin typeface="Consolas" panose="020B0609020204030204" pitchFamily="49" charset="0"/>
              </a:rPr>
              <a:t>)</a:t>
            </a:r>
          </a:p>
        </p:txBody>
      </p:sp>
      <p:sp>
        <p:nvSpPr>
          <p:cNvPr id="4" name="Content Placeholder 3">
            <a:extLst>
              <a:ext uri="{FF2B5EF4-FFF2-40B4-BE49-F238E27FC236}">
                <a16:creationId xmlns:a16="http://schemas.microsoft.com/office/drawing/2014/main" id="{08783B2D-D550-76E2-1BED-FBB74AA2D0C0}"/>
              </a:ext>
            </a:extLst>
          </p:cNvPr>
          <p:cNvSpPr>
            <a:spLocks noGrp="1"/>
          </p:cNvSpPr>
          <p:nvPr>
            <p:ph idx="14"/>
          </p:nvPr>
        </p:nvSpPr>
        <p:spPr>
          <a:xfrm>
            <a:off x="8018272" y="1452846"/>
            <a:ext cx="3495040" cy="4806452"/>
          </a:xfrm>
        </p:spPr>
        <p:txBody>
          <a:bodyPr>
            <a:normAutofit fontScale="47500" lnSpcReduction="20000"/>
          </a:bodyPr>
          <a:lstStyle/>
          <a:p>
            <a:r>
              <a:rPr lang="en-US" dirty="0"/>
              <a:t>Iteration #1</a:t>
            </a:r>
          </a:p>
          <a:p>
            <a:r>
              <a:rPr lang="en-US" dirty="0"/>
              <a:t>Enter 'skip' to jump to the next iteration,</a:t>
            </a:r>
          </a:p>
          <a:p>
            <a:r>
              <a:rPr lang="en-US" dirty="0"/>
              <a:t>Enter 'exit' to stop the program,</a:t>
            </a:r>
          </a:p>
          <a:p>
            <a:r>
              <a:rPr lang="en-US" dirty="0"/>
              <a:t>Or press enter to keep iterating</a:t>
            </a:r>
          </a:p>
          <a:p>
            <a:r>
              <a:rPr lang="en-US" dirty="0"/>
              <a:t>&gt; </a:t>
            </a:r>
          </a:p>
          <a:p>
            <a:r>
              <a:rPr lang="en-US" dirty="0"/>
              <a:t>	Operation #1</a:t>
            </a:r>
          </a:p>
          <a:p>
            <a:r>
              <a:rPr lang="en-US" dirty="0"/>
              <a:t>	Operation #2</a:t>
            </a:r>
          </a:p>
          <a:p>
            <a:r>
              <a:rPr lang="en-US" dirty="0"/>
              <a:t>	Operation #3</a:t>
            </a:r>
          </a:p>
          <a:p>
            <a:endParaRPr lang="en-US" dirty="0"/>
          </a:p>
          <a:p>
            <a:r>
              <a:rPr lang="en-US" dirty="0"/>
              <a:t>Iteration #1</a:t>
            </a:r>
          </a:p>
          <a:p>
            <a:r>
              <a:rPr lang="en-US" dirty="0"/>
              <a:t>Enter 'skip' to jump to the next iteration,</a:t>
            </a:r>
          </a:p>
          <a:p>
            <a:r>
              <a:rPr lang="en-US" dirty="0"/>
              <a:t>Enter 'exit' to stop the program,</a:t>
            </a:r>
          </a:p>
          <a:p>
            <a:r>
              <a:rPr lang="en-US" dirty="0"/>
              <a:t>Or press enter to keep iterating</a:t>
            </a:r>
          </a:p>
          <a:p>
            <a:r>
              <a:rPr lang="en-US" dirty="0"/>
              <a:t>&gt; skip</a:t>
            </a:r>
          </a:p>
          <a:p>
            <a:r>
              <a:rPr lang="en-US" dirty="0"/>
              <a:t>	Skipping to next iteration</a:t>
            </a:r>
          </a:p>
          <a:p>
            <a:endParaRPr lang="en-US" dirty="0"/>
          </a:p>
          <a:p>
            <a:r>
              <a:rPr lang="en-US" dirty="0"/>
              <a:t>Iteration #1</a:t>
            </a:r>
          </a:p>
          <a:p>
            <a:r>
              <a:rPr lang="en-US" dirty="0"/>
              <a:t>Enter 'skip' to jump to the next iteration,</a:t>
            </a:r>
          </a:p>
          <a:p>
            <a:r>
              <a:rPr lang="en-US" dirty="0"/>
              <a:t>Enter 'exit' to stop the program,</a:t>
            </a:r>
          </a:p>
          <a:p>
            <a:r>
              <a:rPr lang="en-US" dirty="0"/>
              <a:t>Or press enter to keep iterating</a:t>
            </a:r>
          </a:p>
          <a:p>
            <a:r>
              <a:rPr lang="en-US" dirty="0"/>
              <a:t>&gt; exit</a:t>
            </a:r>
          </a:p>
          <a:p>
            <a:r>
              <a:rPr lang="en-US" dirty="0"/>
              <a:t>	Stopping the program...</a:t>
            </a:r>
          </a:p>
        </p:txBody>
      </p:sp>
    </p:spTree>
    <p:extLst>
      <p:ext uri="{BB962C8B-B14F-4D97-AF65-F5344CB8AC3E}">
        <p14:creationId xmlns:p14="http://schemas.microsoft.com/office/powerpoint/2010/main" val="1095215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BB39E-1F09-CC7C-CF65-55B05F0CF5FD}"/>
              </a:ext>
            </a:extLst>
          </p:cNvPr>
          <p:cNvSpPr>
            <a:spLocks noGrp="1"/>
          </p:cNvSpPr>
          <p:nvPr>
            <p:ph type="title"/>
          </p:nvPr>
        </p:nvSpPr>
        <p:spPr/>
        <p:txBody>
          <a:bodyPr/>
          <a:lstStyle/>
          <a:p>
            <a:r>
              <a:rPr lang="en-US" dirty="0"/>
              <a:t>Flow of Control</a:t>
            </a:r>
          </a:p>
        </p:txBody>
      </p:sp>
      <p:sp>
        <p:nvSpPr>
          <p:cNvPr id="3" name="Content Placeholder 2">
            <a:extLst>
              <a:ext uri="{FF2B5EF4-FFF2-40B4-BE49-F238E27FC236}">
                <a16:creationId xmlns:a16="http://schemas.microsoft.com/office/drawing/2014/main" id="{93659B96-B1E6-902D-707D-237BC4BD29E2}"/>
              </a:ext>
            </a:extLst>
          </p:cNvPr>
          <p:cNvSpPr>
            <a:spLocks noGrp="1"/>
          </p:cNvSpPr>
          <p:nvPr>
            <p:ph idx="1"/>
          </p:nvPr>
        </p:nvSpPr>
        <p:spPr/>
        <p:txBody>
          <a:bodyPr>
            <a:normAutofit/>
          </a:bodyPr>
          <a:lstStyle/>
          <a:p>
            <a:r>
              <a:rPr lang="en-US" dirty="0"/>
              <a:t>We have discussed previously how to add branching paths in the flow of the program.</a:t>
            </a:r>
          </a:p>
          <a:p>
            <a:r>
              <a:rPr lang="en-US" dirty="0"/>
              <a:t>In this part of this module, we will learn how to add repetitions in the flow of the program.</a:t>
            </a:r>
          </a:p>
          <a:p>
            <a:r>
              <a:rPr lang="en-US" dirty="0"/>
              <a:t>Repetition structures, or loops allow the computer to execute a block of code multiple times.</a:t>
            </a:r>
          </a:p>
        </p:txBody>
      </p:sp>
    </p:spTree>
    <p:extLst>
      <p:ext uri="{BB962C8B-B14F-4D97-AF65-F5344CB8AC3E}">
        <p14:creationId xmlns:p14="http://schemas.microsoft.com/office/powerpoint/2010/main" val="663288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8C2EC8-4A7A-31A7-C9E5-D006594208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8E0513-5FEB-963D-D3E2-81820BBB62A2}"/>
              </a:ext>
            </a:extLst>
          </p:cNvPr>
          <p:cNvSpPr>
            <a:spLocks noGrp="1"/>
          </p:cNvSpPr>
          <p:nvPr>
            <p:ph type="title"/>
          </p:nvPr>
        </p:nvSpPr>
        <p:spPr/>
        <p:txBody>
          <a:bodyPr/>
          <a:lstStyle/>
          <a:p>
            <a:r>
              <a:rPr lang="en-US" dirty="0"/>
              <a:t>Module 2:</a:t>
            </a:r>
            <a:br>
              <a:rPr lang="en-US" dirty="0"/>
            </a:br>
            <a:r>
              <a:rPr lang="en-US" dirty="0"/>
              <a:t>Types of Repetition Structures</a:t>
            </a:r>
          </a:p>
        </p:txBody>
      </p:sp>
      <p:sp>
        <p:nvSpPr>
          <p:cNvPr id="3" name="Text Placeholder 2">
            <a:extLst>
              <a:ext uri="{FF2B5EF4-FFF2-40B4-BE49-F238E27FC236}">
                <a16:creationId xmlns:a16="http://schemas.microsoft.com/office/drawing/2014/main" id="{DD1BF27C-BCD9-5CF3-EBD6-6BC75359973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287896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8455A-C9ED-9265-3264-BE4067E90A1F}"/>
              </a:ext>
            </a:extLst>
          </p:cNvPr>
          <p:cNvSpPr>
            <a:spLocks noGrp="1"/>
          </p:cNvSpPr>
          <p:nvPr>
            <p:ph type="title"/>
          </p:nvPr>
        </p:nvSpPr>
        <p:spPr/>
        <p:txBody>
          <a:bodyPr/>
          <a:lstStyle/>
          <a:p>
            <a:r>
              <a:rPr lang="en-US" dirty="0"/>
              <a:t>Types of Repetition Structures</a:t>
            </a:r>
          </a:p>
        </p:txBody>
      </p:sp>
      <p:sp>
        <p:nvSpPr>
          <p:cNvPr id="3" name="Content Placeholder 2">
            <a:extLst>
              <a:ext uri="{FF2B5EF4-FFF2-40B4-BE49-F238E27FC236}">
                <a16:creationId xmlns:a16="http://schemas.microsoft.com/office/drawing/2014/main" id="{B1952927-9F16-C9DA-787A-CD5AC6A1A1B0}"/>
              </a:ext>
            </a:extLst>
          </p:cNvPr>
          <p:cNvSpPr>
            <a:spLocks noGrp="1"/>
          </p:cNvSpPr>
          <p:nvPr>
            <p:ph idx="1"/>
          </p:nvPr>
        </p:nvSpPr>
        <p:spPr/>
        <p:txBody>
          <a:bodyPr/>
          <a:lstStyle/>
          <a:p>
            <a:r>
              <a:rPr lang="en-US" dirty="0"/>
              <a:t>In Python, we have two types of loops:</a:t>
            </a:r>
          </a:p>
          <a:p>
            <a:pPr lvl="1"/>
            <a:r>
              <a:rPr lang="en-US" b="1" dirty="0"/>
              <a:t>while </a:t>
            </a:r>
            <a:r>
              <a:rPr lang="en-US" dirty="0"/>
              <a:t>loops.</a:t>
            </a:r>
          </a:p>
          <a:p>
            <a:pPr lvl="1"/>
            <a:r>
              <a:rPr lang="en-US" b="1" dirty="0"/>
              <a:t>for </a:t>
            </a:r>
            <a:r>
              <a:rPr lang="en-US" dirty="0"/>
              <a:t>loops.</a:t>
            </a:r>
          </a:p>
          <a:p>
            <a:r>
              <a:rPr lang="en-US" dirty="0"/>
              <a:t>While loops are condition based, meaning that a Boolean expression will dictate whether to start, continue, or stop the loop.</a:t>
            </a:r>
          </a:p>
          <a:p>
            <a:r>
              <a:rPr lang="en-US" dirty="0"/>
              <a:t>For loops are sequence based, it uses a sequence and iterates through each item in that sequence one by one.</a:t>
            </a:r>
          </a:p>
        </p:txBody>
      </p:sp>
    </p:spTree>
    <p:extLst>
      <p:ext uri="{BB962C8B-B14F-4D97-AF65-F5344CB8AC3E}">
        <p14:creationId xmlns:p14="http://schemas.microsoft.com/office/powerpoint/2010/main" val="1907605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F270-9C6B-52E5-FE99-4A37093765B4}"/>
              </a:ext>
            </a:extLst>
          </p:cNvPr>
          <p:cNvSpPr>
            <a:spLocks noGrp="1"/>
          </p:cNvSpPr>
          <p:nvPr>
            <p:ph type="title"/>
          </p:nvPr>
        </p:nvSpPr>
        <p:spPr/>
        <p:txBody>
          <a:bodyPr/>
          <a:lstStyle/>
          <a:p>
            <a:r>
              <a:rPr lang="en-US" dirty="0"/>
              <a:t>Module 2:</a:t>
            </a:r>
            <a:br>
              <a:rPr lang="en-US" dirty="0"/>
            </a:br>
            <a:r>
              <a:rPr lang="en-US" dirty="0"/>
              <a:t>WHILE Loop</a:t>
            </a:r>
          </a:p>
        </p:txBody>
      </p:sp>
      <p:sp>
        <p:nvSpPr>
          <p:cNvPr id="3" name="Text Placeholder 2">
            <a:extLst>
              <a:ext uri="{FF2B5EF4-FFF2-40B4-BE49-F238E27FC236}">
                <a16:creationId xmlns:a16="http://schemas.microsoft.com/office/drawing/2014/main" id="{8BDD8DBA-B732-6E58-7207-09495DE3D59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498757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B284E-E418-099A-5632-E7391F070F0B}"/>
              </a:ext>
            </a:extLst>
          </p:cNvPr>
          <p:cNvSpPr>
            <a:spLocks noGrp="1"/>
          </p:cNvSpPr>
          <p:nvPr>
            <p:ph type="title"/>
          </p:nvPr>
        </p:nvSpPr>
        <p:spPr/>
        <p:txBody>
          <a:bodyPr/>
          <a:lstStyle/>
          <a:p>
            <a:r>
              <a:rPr lang="en-US" dirty="0"/>
              <a:t>WHILE Loop</a:t>
            </a:r>
          </a:p>
        </p:txBody>
      </p:sp>
      <p:sp>
        <p:nvSpPr>
          <p:cNvPr id="3" name="Content Placeholder 2">
            <a:extLst>
              <a:ext uri="{FF2B5EF4-FFF2-40B4-BE49-F238E27FC236}">
                <a16:creationId xmlns:a16="http://schemas.microsoft.com/office/drawing/2014/main" id="{7AFD96DF-C8CB-DF94-7CF3-75884D036AF7}"/>
              </a:ext>
            </a:extLst>
          </p:cNvPr>
          <p:cNvSpPr>
            <a:spLocks noGrp="1"/>
          </p:cNvSpPr>
          <p:nvPr>
            <p:ph idx="1"/>
          </p:nvPr>
        </p:nvSpPr>
        <p:spPr/>
        <p:txBody>
          <a:bodyPr>
            <a:normAutofit/>
          </a:bodyPr>
          <a:lstStyle/>
          <a:p>
            <a:r>
              <a:rPr lang="en-US" sz="2400" dirty="0"/>
              <a:t>As mentioned previously, a Boolean expressions will decide whether to start, continue, or stop a loop.</a:t>
            </a:r>
          </a:p>
          <a:p>
            <a:r>
              <a:rPr lang="en-US" sz="2400" dirty="0"/>
              <a:t>Meaning that as long the condition evaluates to True, the loop will keep looping or "iterating".</a:t>
            </a:r>
          </a:p>
          <a:p>
            <a:r>
              <a:rPr lang="en-US" sz="2400" dirty="0"/>
              <a:t>The program will check the condition at the beginning of each iteration, including the first iteration.</a:t>
            </a:r>
          </a:p>
          <a:p>
            <a:pPr lvl="1"/>
            <a:r>
              <a:rPr lang="en-US" sz="2000" dirty="0"/>
              <a:t>This means that a loop can technically never start if the condition evaluates to False before it can start iterating.</a:t>
            </a:r>
          </a:p>
        </p:txBody>
      </p:sp>
    </p:spTree>
    <p:extLst>
      <p:ext uri="{BB962C8B-B14F-4D97-AF65-F5344CB8AC3E}">
        <p14:creationId xmlns:p14="http://schemas.microsoft.com/office/powerpoint/2010/main" val="1863132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E26BCB-38F9-D182-719B-8C489A6BFB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DA2406-EE39-1B43-0F1B-8B1C7AC367AA}"/>
              </a:ext>
            </a:extLst>
          </p:cNvPr>
          <p:cNvSpPr>
            <a:spLocks noGrp="1"/>
          </p:cNvSpPr>
          <p:nvPr>
            <p:ph type="title"/>
          </p:nvPr>
        </p:nvSpPr>
        <p:spPr/>
        <p:txBody>
          <a:bodyPr/>
          <a:lstStyle/>
          <a:p>
            <a:r>
              <a:rPr lang="en-US" dirty="0"/>
              <a:t>WHILE Loop: Use Case Examples</a:t>
            </a:r>
          </a:p>
        </p:txBody>
      </p:sp>
      <p:sp>
        <p:nvSpPr>
          <p:cNvPr id="3" name="Content Placeholder 2">
            <a:extLst>
              <a:ext uri="{FF2B5EF4-FFF2-40B4-BE49-F238E27FC236}">
                <a16:creationId xmlns:a16="http://schemas.microsoft.com/office/drawing/2014/main" id="{8DFCA854-8628-33D2-DDE2-83035CA1FFAD}"/>
              </a:ext>
            </a:extLst>
          </p:cNvPr>
          <p:cNvSpPr>
            <a:spLocks noGrp="1"/>
          </p:cNvSpPr>
          <p:nvPr>
            <p:ph idx="1"/>
          </p:nvPr>
        </p:nvSpPr>
        <p:spPr/>
        <p:txBody>
          <a:bodyPr>
            <a:normAutofit/>
          </a:bodyPr>
          <a:lstStyle/>
          <a:p>
            <a:r>
              <a:rPr lang="en-US" sz="2400" dirty="0"/>
              <a:t>Given that While loops are condition based, it makes it perfect for situations where we do not know how many times we are going to be repeating a task:</a:t>
            </a:r>
          </a:p>
          <a:p>
            <a:pPr lvl="1"/>
            <a:r>
              <a:rPr lang="en-US" sz="2000" dirty="0"/>
              <a:t>Login or Authentications, we do not know how many times the user may fail trying logging in. We only terminate the login process until the user is successfully authenticated or the user stops trying.</a:t>
            </a:r>
          </a:p>
          <a:p>
            <a:pPr lvl="1"/>
            <a:r>
              <a:rPr lang="en-US" sz="2000" dirty="0"/>
              <a:t>A game, as long the user is playing the game it remains “on” and terminate until the user exits out.</a:t>
            </a:r>
          </a:p>
          <a:p>
            <a:pPr lvl="1"/>
            <a:endParaRPr lang="en-US" sz="2000" dirty="0"/>
          </a:p>
        </p:txBody>
      </p:sp>
    </p:spTree>
    <p:extLst>
      <p:ext uri="{BB962C8B-B14F-4D97-AF65-F5344CB8AC3E}">
        <p14:creationId xmlns:p14="http://schemas.microsoft.com/office/powerpoint/2010/main" val="184658616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169</TotalTime>
  <Words>2674</Words>
  <Application>Microsoft Office PowerPoint</Application>
  <PresentationFormat>Widescreen</PresentationFormat>
  <Paragraphs>238</Paragraphs>
  <Slides>36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Aptos</vt:lpstr>
      <vt:lpstr>Arial</vt:lpstr>
      <vt:lpstr>Consolas</vt:lpstr>
      <vt:lpstr>Tahoma</vt:lpstr>
      <vt:lpstr>1_Office Theme</vt:lpstr>
      <vt:lpstr>CSE 1321 Module 2</vt:lpstr>
      <vt:lpstr>Topics</vt:lpstr>
      <vt:lpstr>Module 2: Flow of Control</vt:lpstr>
      <vt:lpstr>Flow of Control</vt:lpstr>
      <vt:lpstr>Module 2: Types of Repetition Structures</vt:lpstr>
      <vt:lpstr>Types of Repetition Structures</vt:lpstr>
      <vt:lpstr>Module 2: WHILE Loop</vt:lpstr>
      <vt:lpstr>WHILE Loop</vt:lpstr>
      <vt:lpstr>WHILE Loop: Use Case Examples</vt:lpstr>
      <vt:lpstr>WHILE Loop: Syntax</vt:lpstr>
      <vt:lpstr>WHILE Loop: Syntax Code Example 1</vt:lpstr>
      <vt:lpstr>WHILE Loop: Syntax Code Example 2</vt:lpstr>
      <vt:lpstr>WHILE Loop: Infinite Loop</vt:lpstr>
      <vt:lpstr>WHILE Loop: Sentinel Value</vt:lpstr>
      <vt:lpstr>WHILE Loop: Sentinel Value Example</vt:lpstr>
      <vt:lpstr>WHILE Loop: Input Validation</vt:lpstr>
      <vt:lpstr>WHILE Loop: Input Validation Code Example</vt:lpstr>
      <vt:lpstr>Module 2: FOR Loop</vt:lpstr>
      <vt:lpstr>FOR Loop</vt:lpstr>
      <vt:lpstr>FOR Loop: Syntax</vt:lpstr>
      <vt:lpstr>FOR Loops: Iterating String sequences</vt:lpstr>
      <vt:lpstr>FOR Loops: Iterating String sequences Code Example 1</vt:lpstr>
      <vt:lpstr>FOR Loops: Iterating String sequences Code Example 2</vt:lpstr>
      <vt:lpstr>FOR Loops: Iterating ranges</vt:lpstr>
      <vt:lpstr>FOR Loops: Iterating ranges – Understanding the range function</vt:lpstr>
      <vt:lpstr>FOR Loops: Iterating ranges – range function with one argument [0, m)</vt:lpstr>
      <vt:lpstr>FOR Loops: Iterating ranges – range function with two argument [n, m)</vt:lpstr>
      <vt:lpstr>FOR Loops: Iterating ranges – Iterating X amount of times</vt:lpstr>
      <vt:lpstr>FOR Loops: Iterating ranges – Iterating X amount of times Code Example</vt:lpstr>
      <vt:lpstr>Module 2: Nesting Loops</vt:lpstr>
      <vt:lpstr>Nesting Loops</vt:lpstr>
      <vt:lpstr>Nesting Loops: FOR Loop Code Example</vt:lpstr>
      <vt:lpstr>Nesting Loops: FOR Loop Code Example</vt:lpstr>
      <vt:lpstr>Module 2: `break` and `continue` statements</vt:lpstr>
      <vt:lpstr>`break` and `continue` statements</vt:lpstr>
      <vt:lpstr>`break` and `continue` statements: Code Example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Eun Sik Kim</dc:creator>
  <cp:lastModifiedBy>Eun Sik Kim</cp:lastModifiedBy>
  <cp:revision>1</cp:revision>
  <dcterms:created xsi:type="dcterms:W3CDTF">2026-04-22T21:30:03Z</dcterms:created>
  <dcterms:modified xsi:type="dcterms:W3CDTF">2026-04-23T00:19:11Z</dcterms:modified>
</cp:coreProperties>
</file>