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5" r:id="rId4"/>
    <p:sldId id="258" r:id="rId5"/>
    <p:sldId id="266" r:id="rId6"/>
    <p:sldId id="259" r:id="rId7"/>
    <p:sldId id="280" r:id="rId8"/>
    <p:sldId id="281" r:id="rId9"/>
    <p:sldId id="282" r:id="rId10"/>
    <p:sldId id="260" r:id="rId11"/>
    <p:sldId id="283" r:id="rId12"/>
    <p:sldId id="285" r:id="rId13"/>
    <p:sldId id="267" r:id="rId14"/>
    <p:sldId id="262" r:id="rId15"/>
    <p:sldId id="264" r:id="rId16"/>
    <p:sldId id="263" r:id="rId17"/>
    <p:sldId id="286" r:id="rId18"/>
    <p:sldId id="268" r:id="rId19"/>
    <p:sldId id="273" r:id="rId20"/>
    <p:sldId id="274" r:id="rId21"/>
    <p:sldId id="275" r:id="rId22"/>
    <p:sldId id="276" r:id="rId23"/>
    <p:sldId id="277" r:id="rId24"/>
    <p:sldId id="278" r:id="rId25"/>
    <p:sldId id="279" r:id="rId26"/>
    <p:sldId id="269" r:id="rId27"/>
    <p:sldId id="287" r:id="rId28"/>
    <p:sldId id="288" r:id="rId29"/>
    <p:sldId id="289" r:id="rId30"/>
    <p:sldId id="290" r:id="rId31"/>
    <p:sldId id="292" r:id="rId32"/>
    <p:sldId id="291" r:id="rId33"/>
    <p:sldId id="293" r:id="rId34"/>
    <p:sldId id="294" r:id="rId35"/>
    <p:sldId id="295" r:id="rId36"/>
    <p:sldId id="296" r:id="rId37"/>
    <p:sldId id="270" r:id="rId38"/>
    <p:sldId id="297" r:id="rId39"/>
    <p:sldId id="298" r:id="rId40"/>
    <p:sldId id="301" r:id="rId41"/>
    <p:sldId id="303" r:id="rId42"/>
    <p:sldId id="304" r:id="rId43"/>
    <p:sldId id="305" r:id="rId44"/>
    <p:sldId id="306" r:id="rId45"/>
    <p:sldId id="307" r:id="rId46"/>
    <p:sldId id="271" r:id="rId47"/>
    <p:sldId id="308" r:id="rId48"/>
    <p:sldId id="309" r:id="rId49"/>
    <p:sldId id="310" r:id="rId50"/>
    <p:sldId id="311" r:id="rId51"/>
    <p:sldId id="312" r:id="rId52"/>
    <p:sldId id="272" r:id="rId53"/>
    <p:sldId id="313" r:id="rId54"/>
    <p:sldId id="314" r:id="rId55"/>
    <p:sldId id="315" r:id="rId56"/>
    <p:sldId id="316" r:id="rId57"/>
    <p:sldId id="317" r:id="rId58"/>
    <p:sldId id="318" r:id="rId59"/>
    <p:sldId id="319" r:id="rId60"/>
    <p:sldId id="320"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48165E-DDE1-4285-98F1-AFDB301C73E6}" v="1" dt="2026-04-22T17:27:48.4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88" d="100"/>
          <a:sy n="188" d="100"/>
        </p:scale>
        <p:origin x="514" y="1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un Sik Kim" userId="bcacccfb-5b99-4a48-9177-2a3e26ed3d66" providerId="ADAL" clId="{6477DD09-2D86-4C8A-AD54-418E77615943}"/>
    <pc:docChg chg="undo redo custSel addSld delSld modSld sldOrd delMainMaster">
      <pc:chgData name="Eun Sik Kim" userId="bcacccfb-5b99-4a48-9177-2a3e26ed3d66" providerId="ADAL" clId="{6477DD09-2D86-4C8A-AD54-418E77615943}" dt="2026-04-21T21:29:25.709" v="11964" actId="680"/>
      <pc:docMkLst>
        <pc:docMk/>
      </pc:docMkLst>
      <pc:sldChg chg="modSp new mod">
        <pc:chgData name="Eun Sik Kim" userId="bcacccfb-5b99-4a48-9177-2a3e26ed3d66" providerId="ADAL" clId="{6477DD09-2D86-4C8A-AD54-418E77615943}" dt="2026-04-17T13:55:29.604" v="190" actId="20577"/>
        <pc:sldMkLst>
          <pc:docMk/>
          <pc:sldMk cId="172975208" sldId="256"/>
        </pc:sldMkLst>
        <pc:spChg chg="mod">
          <ac:chgData name="Eun Sik Kim" userId="bcacccfb-5b99-4a48-9177-2a3e26ed3d66" providerId="ADAL" clId="{6477DD09-2D86-4C8A-AD54-418E77615943}" dt="2026-04-17T13:55:03.711" v="145" actId="20577"/>
          <ac:spMkLst>
            <pc:docMk/>
            <pc:sldMk cId="172975208" sldId="256"/>
            <ac:spMk id="2" creationId="{51419FB5-4084-D446-6D67-1AE869444501}"/>
          </ac:spMkLst>
        </pc:spChg>
        <pc:spChg chg="mod">
          <ac:chgData name="Eun Sik Kim" userId="bcacccfb-5b99-4a48-9177-2a3e26ed3d66" providerId="ADAL" clId="{6477DD09-2D86-4C8A-AD54-418E77615943}" dt="2026-04-17T13:55:29.604" v="190" actId="20577"/>
          <ac:spMkLst>
            <pc:docMk/>
            <pc:sldMk cId="172975208" sldId="256"/>
            <ac:spMk id="3" creationId="{9DB1028C-DC75-27FB-CD55-06C634790025}"/>
          </ac:spMkLst>
        </pc:spChg>
      </pc:sldChg>
      <pc:sldChg chg="modSp new mod">
        <pc:chgData name="Eun Sik Kim" userId="bcacccfb-5b99-4a48-9177-2a3e26ed3d66" providerId="ADAL" clId="{6477DD09-2D86-4C8A-AD54-418E77615943}" dt="2026-04-17T14:02:09.855" v="425" actId="20577"/>
        <pc:sldMkLst>
          <pc:docMk/>
          <pc:sldMk cId="2629771711" sldId="257"/>
        </pc:sldMkLst>
        <pc:spChg chg="mod">
          <ac:chgData name="Eun Sik Kim" userId="bcacccfb-5b99-4a48-9177-2a3e26ed3d66" providerId="ADAL" clId="{6477DD09-2D86-4C8A-AD54-418E77615943}" dt="2026-04-17T13:56:08.536" v="197" actId="20577"/>
          <ac:spMkLst>
            <pc:docMk/>
            <pc:sldMk cId="2629771711" sldId="257"/>
            <ac:spMk id="2" creationId="{650545C8-14E6-3A01-5EB7-F8B510223BC2}"/>
          </ac:spMkLst>
        </pc:spChg>
        <pc:spChg chg="mod">
          <ac:chgData name="Eun Sik Kim" userId="bcacccfb-5b99-4a48-9177-2a3e26ed3d66" providerId="ADAL" clId="{6477DD09-2D86-4C8A-AD54-418E77615943}" dt="2026-04-17T14:02:09.855" v="425" actId="20577"/>
          <ac:spMkLst>
            <pc:docMk/>
            <pc:sldMk cId="2629771711" sldId="257"/>
            <ac:spMk id="3" creationId="{C52E3A96-5D83-1AD8-64CB-DDEC50E2CFD9}"/>
          </ac:spMkLst>
        </pc:spChg>
      </pc:sldChg>
      <pc:sldChg chg="modSp new mod">
        <pc:chgData name="Eun Sik Kim" userId="bcacccfb-5b99-4a48-9177-2a3e26ed3d66" providerId="ADAL" clId="{6477DD09-2D86-4C8A-AD54-418E77615943}" dt="2026-04-17T14:02:25.065" v="436" actId="27636"/>
        <pc:sldMkLst>
          <pc:docMk/>
          <pc:sldMk cId="960051185" sldId="258"/>
        </pc:sldMkLst>
        <pc:spChg chg="mod">
          <ac:chgData name="Eun Sik Kim" userId="bcacccfb-5b99-4a48-9177-2a3e26ed3d66" providerId="ADAL" clId="{6477DD09-2D86-4C8A-AD54-418E77615943}" dt="2026-04-17T14:02:25.065" v="436" actId="27636"/>
          <ac:spMkLst>
            <pc:docMk/>
            <pc:sldMk cId="960051185" sldId="258"/>
            <ac:spMk id="2" creationId="{01265774-0D18-E150-6F5A-51ACB9265CE9}"/>
          </ac:spMkLst>
        </pc:spChg>
      </pc:sldChg>
      <pc:sldChg chg="modSp new mod">
        <pc:chgData name="Eun Sik Kim" userId="bcacccfb-5b99-4a48-9177-2a3e26ed3d66" providerId="ADAL" clId="{6477DD09-2D86-4C8A-AD54-418E77615943}" dt="2026-04-17T15:25:01.486" v="8270" actId="20577"/>
        <pc:sldMkLst>
          <pc:docMk/>
          <pc:sldMk cId="2538701268" sldId="259"/>
        </pc:sldMkLst>
        <pc:spChg chg="mod">
          <ac:chgData name="Eun Sik Kim" userId="bcacccfb-5b99-4a48-9177-2a3e26ed3d66" providerId="ADAL" clId="{6477DD09-2D86-4C8A-AD54-418E77615943}" dt="2026-04-17T15:25:01.486" v="8270" actId="20577"/>
          <ac:spMkLst>
            <pc:docMk/>
            <pc:sldMk cId="2538701268" sldId="259"/>
            <ac:spMk id="2" creationId="{05F1415E-B8B1-E9FE-02BB-F863E9CDD504}"/>
          </ac:spMkLst>
        </pc:spChg>
        <pc:spChg chg="mod">
          <ac:chgData name="Eun Sik Kim" userId="bcacccfb-5b99-4a48-9177-2a3e26ed3d66" providerId="ADAL" clId="{6477DD09-2D86-4C8A-AD54-418E77615943}" dt="2026-04-17T14:44:25.265" v="4143" actId="20577"/>
          <ac:spMkLst>
            <pc:docMk/>
            <pc:sldMk cId="2538701268" sldId="259"/>
            <ac:spMk id="3" creationId="{368968DF-57DE-E140-9A64-707E15F64971}"/>
          </ac:spMkLst>
        </pc:spChg>
      </pc:sldChg>
      <pc:sldChg chg="modSp add mod">
        <pc:chgData name="Eun Sik Kim" userId="bcacccfb-5b99-4a48-9177-2a3e26ed3d66" providerId="ADAL" clId="{6477DD09-2D86-4C8A-AD54-418E77615943}" dt="2026-04-17T15:26:44.541" v="8327" actId="20577"/>
        <pc:sldMkLst>
          <pc:docMk/>
          <pc:sldMk cId="521337632" sldId="260"/>
        </pc:sldMkLst>
        <pc:spChg chg="mod">
          <ac:chgData name="Eun Sik Kim" userId="bcacccfb-5b99-4a48-9177-2a3e26ed3d66" providerId="ADAL" clId="{6477DD09-2D86-4C8A-AD54-418E77615943}" dt="2026-04-17T15:26:44.541" v="8327" actId="20577"/>
          <ac:spMkLst>
            <pc:docMk/>
            <pc:sldMk cId="521337632" sldId="260"/>
            <ac:spMk id="2" creationId="{4F177401-64ED-B087-F76C-9C78DBEF1FED}"/>
          </ac:spMkLst>
        </pc:spChg>
        <pc:spChg chg="mod">
          <ac:chgData name="Eun Sik Kim" userId="bcacccfb-5b99-4a48-9177-2a3e26ed3d66" providerId="ADAL" clId="{6477DD09-2D86-4C8A-AD54-418E77615943}" dt="2026-04-17T14:59:00.523" v="6096" actId="27636"/>
          <ac:spMkLst>
            <pc:docMk/>
            <pc:sldMk cId="521337632" sldId="260"/>
            <ac:spMk id="3" creationId="{F03E4B2E-C4B1-B26F-E714-04DDC586D0CB}"/>
          </ac:spMkLst>
        </pc:spChg>
      </pc:sldChg>
      <pc:sldChg chg="modSp new mod">
        <pc:chgData name="Eun Sik Kim" userId="bcacccfb-5b99-4a48-9177-2a3e26ed3d66" providerId="ADAL" clId="{6477DD09-2D86-4C8A-AD54-418E77615943}" dt="2026-04-17T15:07:36.790" v="6998" actId="20577"/>
        <pc:sldMkLst>
          <pc:docMk/>
          <pc:sldMk cId="1800034769" sldId="262"/>
        </pc:sldMkLst>
        <pc:spChg chg="mod">
          <ac:chgData name="Eun Sik Kim" userId="bcacccfb-5b99-4a48-9177-2a3e26ed3d66" providerId="ADAL" clId="{6477DD09-2D86-4C8A-AD54-418E77615943}" dt="2026-04-17T14:04:31.981" v="605" actId="20577"/>
          <ac:spMkLst>
            <pc:docMk/>
            <pc:sldMk cId="1800034769" sldId="262"/>
            <ac:spMk id="2" creationId="{B35DADD2-032D-3A7C-7BDA-45297B944644}"/>
          </ac:spMkLst>
        </pc:spChg>
        <pc:spChg chg="mod">
          <ac:chgData name="Eun Sik Kim" userId="bcacccfb-5b99-4a48-9177-2a3e26ed3d66" providerId="ADAL" clId="{6477DD09-2D86-4C8A-AD54-418E77615943}" dt="2026-04-17T15:07:36.790" v="6998" actId="20577"/>
          <ac:spMkLst>
            <pc:docMk/>
            <pc:sldMk cId="1800034769" sldId="262"/>
            <ac:spMk id="3" creationId="{5FCA4DCC-14D7-8E94-6300-45D222063E93}"/>
          </ac:spMkLst>
        </pc:spChg>
      </pc:sldChg>
      <pc:sldChg chg="modSp add mod">
        <pc:chgData name="Eun Sik Kim" userId="bcacccfb-5b99-4a48-9177-2a3e26ed3d66" providerId="ADAL" clId="{6477DD09-2D86-4C8A-AD54-418E77615943}" dt="2026-04-17T15:09:07.733" v="7290" actId="20577"/>
        <pc:sldMkLst>
          <pc:docMk/>
          <pc:sldMk cId="738564369" sldId="263"/>
        </pc:sldMkLst>
        <pc:spChg chg="mod">
          <ac:chgData name="Eun Sik Kim" userId="bcacccfb-5b99-4a48-9177-2a3e26ed3d66" providerId="ADAL" clId="{6477DD09-2D86-4C8A-AD54-418E77615943}" dt="2026-04-17T14:04:34.136" v="606" actId="20577"/>
          <ac:spMkLst>
            <pc:docMk/>
            <pc:sldMk cId="738564369" sldId="263"/>
            <ac:spMk id="2" creationId="{F9C697ED-8C1C-8DA8-A595-5352BB6E4D8F}"/>
          </ac:spMkLst>
        </pc:spChg>
        <pc:spChg chg="mod">
          <ac:chgData name="Eun Sik Kim" userId="bcacccfb-5b99-4a48-9177-2a3e26ed3d66" providerId="ADAL" clId="{6477DD09-2D86-4C8A-AD54-418E77615943}" dt="2026-04-17T15:09:07.733" v="7290" actId="20577"/>
          <ac:spMkLst>
            <pc:docMk/>
            <pc:sldMk cId="738564369" sldId="263"/>
            <ac:spMk id="3" creationId="{7EB51499-5BB1-E90B-28A5-D6EC54E07B09}"/>
          </ac:spMkLst>
        </pc:spChg>
      </pc:sldChg>
      <pc:sldChg chg="modSp add mod ord">
        <pc:chgData name="Eun Sik Kim" userId="bcacccfb-5b99-4a48-9177-2a3e26ed3d66" providerId="ADAL" clId="{6477DD09-2D86-4C8A-AD54-418E77615943}" dt="2026-04-17T15:13:01.293" v="7737" actId="27636"/>
        <pc:sldMkLst>
          <pc:docMk/>
          <pc:sldMk cId="2103653647" sldId="264"/>
        </pc:sldMkLst>
        <pc:spChg chg="mod">
          <ac:chgData name="Eun Sik Kim" userId="bcacccfb-5b99-4a48-9177-2a3e26ed3d66" providerId="ADAL" clId="{6477DD09-2D86-4C8A-AD54-418E77615943}" dt="2026-04-17T14:04:35.950" v="607" actId="20577"/>
          <ac:spMkLst>
            <pc:docMk/>
            <pc:sldMk cId="2103653647" sldId="264"/>
            <ac:spMk id="2" creationId="{3257F596-6506-F25A-989E-04D9F0854938}"/>
          </ac:spMkLst>
        </pc:spChg>
        <pc:spChg chg="mod">
          <ac:chgData name="Eun Sik Kim" userId="bcacccfb-5b99-4a48-9177-2a3e26ed3d66" providerId="ADAL" clId="{6477DD09-2D86-4C8A-AD54-418E77615943}" dt="2026-04-17T15:13:01.293" v="7737" actId="27636"/>
          <ac:spMkLst>
            <pc:docMk/>
            <pc:sldMk cId="2103653647" sldId="264"/>
            <ac:spMk id="3" creationId="{64325029-A4EC-24D4-3489-F4BD18104C70}"/>
          </ac:spMkLst>
        </pc:spChg>
      </pc:sldChg>
      <pc:sldChg chg="modSp new mod">
        <pc:chgData name="Eun Sik Kim" userId="bcacccfb-5b99-4a48-9177-2a3e26ed3d66" providerId="ADAL" clId="{6477DD09-2D86-4C8A-AD54-418E77615943}" dt="2026-04-17T15:21:31.971" v="8200" actId="20577"/>
        <pc:sldMkLst>
          <pc:docMk/>
          <pc:sldMk cId="162143113" sldId="265"/>
        </pc:sldMkLst>
        <pc:spChg chg="mod">
          <ac:chgData name="Eun Sik Kim" userId="bcacccfb-5b99-4a48-9177-2a3e26ed3d66" providerId="ADAL" clId="{6477DD09-2D86-4C8A-AD54-418E77615943}" dt="2026-04-17T15:21:31.971" v="8200" actId="20577"/>
          <ac:spMkLst>
            <pc:docMk/>
            <pc:sldMk cId="162143113" sldId="265"/>
            <ac:spMk id="2" creationId="{54A5DEF7-D67E-6D07-8086-8E92872E067D}"/>
          </ac:spMkLst>
        </pc:spChg>
      </pc:sldChg>
      <pc:sldChg chg="modSp new mod">
        <pc:chgData name="Eun Sik Kim" userId="bcacccfb-5b99-4a48-9177-2a3e26ed3d66" providerId="ADAL" clId="{6477DD09-2D86-4C8A-AD54-418E77615943}" dt="2026-04-17T15:21:28.922" v="8199" actId="20577"/>
        <pc:sldMkLst>
          <pc:docMk/>
          <pc:sldMk cId="21859287" sldId="266"/>
        </pc:sldMkLst>
        <pc:spChg chg="mod">
          <ac:chgData name="Eun Sik Kim" userId="bcacccfb-5b99-4a48-9177-2a3e26ed3d66" providerId="ADAL" clId="{6477DD09-2D86-4C8A-AD54-418E77615943}" dt="2026-04-17T15:21:28.922" v="8199" actId="20577"/>
          <ac:spMkLst>
            <pc:docMk/>
            <pc:sldMk cId="21859287" sldId="266"/>
            <ac:spMk id="2" creationId="{9986135D-AD99-344A-6E9E-D6A73C2CE1E5}"/>
          </ac:spMkLst>
        </pc:spChg>
      </pc:sldChg>
      <pc:sldChg chg="modSp new mod">
        <pc:chgData name="Eun Sik Kim" userId="bcacccfb-5b99-4a48-9177-2a3e26ed3d66" providerId="ADAL" clId="{6477DD09-2D86-4C8A-AD54-418E77615943}" dt="2026-04-17T15:21:23.032" v="8198" actId="20577"/>
        <pc:sldMkLst>
          <pc:docMk/>
          <pc:sldMk cId="4251487297" sldId="267"/>
        </pc:sldMkLst>
        <pc:spChg chg="mod">
          <ac:chgData name="Eun Sik Kim" userId="bcacccfb-5b99-4a48-9177-2a3e26ed3d66" providerId="ADAL" clId="{6477DD09-2D86-4C8A-AD54-418E77615943}" dt="2026-04-17T15:21:23.032" v="8198" actId="20577"/>
          <ac:spMkLst>
            <pc:docMk/>
            <pc:sldMk cId="4251487297" sldId="267"/>
            <ac:spMk id="2" creationId="{5522E4E3-856C-58B0-F3CE-7227B74B7D3E}"/>
          </ac:spMkLst>
        </pc:spChg>
      </pc:sldChg>
      <pc:sldChg chg="modSp new mod">
        <pc:chgData name="Eun Sik Kim" userId="bcacccfb-5b99-4a48-9177-2a3e26ed3d66" providerId="ADAL" clId="{6477DD09-2D86-4C8A-AD54-418E77615943}" dt="2026-04-17T15:21:39.163" v="8210" actId="20577"/>
        <pc:sldMkLst>
          <pc:docMk/>
          <pc:sldMk cId="3656773588" sldId="268"/>
        </pc:sldMkLst>
        <pc:spChg chg="mod">
          <ac:chgData name="Eun Sik Kim" userId="bcacccfb-5b99-4a48-9177-2a3e26ed3d66" providerId="ADAL" clId="{6477DD09-2D86-4C8A-AD54-418E77615943}" dt="2026-04-17T15:21:39.163" v="8210" actId="20577"/>
          <ac:spMkLst>
            <pc:docMk/>
            <pc:sldMk cId="3656773588" sldId="268"/>
            <ac:spMk id="2" creationId="{C29BCB4C-067C-5D4A-12D2-31D2D10EC8D0}"/>
          </ac:spMkLst>
        </pc:spChg>
      </pc:sldChg>
      <pc:sldChg chg="modSp new mod">
        <pc:chgData name="Eun Sik Kim" userId="bcacccfb-5b99-4a48-9177-2a3e26ed3d66" providerId="ADAL" clId="{6477DD09-2D86-4C8A-AD54-418E77615943}" dt="2026-04-17T15:21:45.264" v="8222" actId="20577"/>
        <pc:sldMkLst>
          <pc:docMk/>
          <pc:sldMk cId="747407728" sldId="269"/>
        </pc:sldMkLst>
        <pc:spChg chg="mod">
          <ac:chgData name="Eun Sik Kim" userId="bcacccfb-5b99-4a48-9177-2a3e26ed3d66" providerId="ADAL" clId="{6477DD09-2D86-4C8A-AD54-418E77615943}" dt="2026-04-17T15:21:45.264" v="8222" actId="20577"/>
          <ac:spMkLst>
            <pc:docMk/>
            <pc:sldMk cId="747407728" sldId="269"/>
            <ac:spMk id="2" creationId="{B7F8D8EC-5A3E-A192-840D-2899C49BE194}"/>
          </ac:spMkLst>
        </pc:spChg>
      </pc:sldChg>
      <pc:sldChg chg="modSp new mod">
        <pc:chgData name="Eun Sik Kim" userId="bcacccfb-5b99-4a48-9177-2a3e26ed3d66" providerId="ADAL" clId="{6477DD09-2D86-4C8A-AD54-418E77615943}" dt="2026-04-17T15:21:49.358" v="8232" actId="20577"/>
        <pc:sldMkLst>
          <pc:docMk/>
          <pc:sldMk cId="1838016399" sldId="270"/>
        </pc:sldMkLst>
        <pc:spChg chg="mod">
          <ac:chgData name="Eun Sik Kim" userId="bcacccfb-5b99-4a48-9177-2a3e26ed3d66" providerId="ADAL" clId="{6477DD09-2D86-4C8A-AD54-418E77615943}" dt="2026-04-17T15:21:49.358" v="8232" actId="20577"/>
          <ac:spMkLst>
            <pc:docMk/>
            <pc:sldMk cId="1838016399" sldId="270"/>
            <ac:spMk id="2" creationId="{565F43E2-36A3-040D-CFA0-FBBF0BC2976B}"/>
          </ac:spMkLst>
        </pc:spChg>
      </pc:sldChg>
      <pc:sldChg chg="modSp new mod">
        <pc:chgData name="Eun Sik Kim" userId="bcacccfb-5b99-4a48-9177-2a3e26ed3d66" providerId="ADAL" clId="{6477DD09-2D86-4C8A-AD54-418E77615943}" dt="2026-04-17T15:21:53.535" v="8242" actId="20577"/>
        <pc:sldMkLst>
          <pc:docMk/>
          <pc:sldMk cId="4277137723" sldId="271"/>
        </pc:sldMkLst>
        <pc:spChg chg="mod">
          <ac:chgData name="Eun Sik Kim" userId="bcacccfb-5b99-4a48-9177-2a3e26ed3d66" providerId="ADAL" clId="{6477DD09-2D86-4C8A-AD54-418E77615943}" dt="2026-04-17T15:21:53.535" v="8242" actId="20577"/>
          <ac:spMkLst>
            <pc:docMk/>
            <pc:sldMk cId="4277137723" sldId="271"/>
            <ac:spMk id="2" creationId="{00D36EE5-4E33-6620-3CFA-69F96F4E15DA}"/>
          </ac:spMkLst>
        </pc:spChg>
      </pc:sldChg>
      <pc:sldChg chg="modSp new mod">
        <pc:chgData name="Eun Sik Kim" userId="bcacccfb-5b99-4a48-9177-2a3e26ed3d66" providerId="ADAL" clId="{6477DD09-2D86-4C8A-AD54-418E77615943}" dt="2026-04-17T15:21:58.879" v="8254" actId="20577"/>
        <pc:sldMkLst>
          <pc:docMk/>
          <pc:sldMk cId="2542360183" sldId="272"/>
        </pc:sldMkLst>
        <pc:spChg chg="mod">
          <ac:chgData name="Eun Sik Kim" userId="bcacccfb-5b99-4a48-9177-2a3e26ed3d66" providerId="ADAL" clId="{6477DD09-2D86-4C8A-AD54-418E77615943}" dt="2026-04-17T15:21:58.879" v="8254" actId="20577"/>
          <ac:spMkLst>
            <pc:docMk/>
            <pc:sldMk cId="2542360183" sldId="272"/>
            <ac:spMk id="2" creationId="{74B9ED77-E468-8988-6235-0F23F9657849}"/>
          </ac:spMkLst>
        </pc:spChg>
      </pc:sldChg>
      <pc:sldChg chg="modSp new mod">
        <pc:chgData name="Eun Sik Kim" userId="bcacccfb-5b99-4a48-9177-2a3e26ed3d66" providerId="ADAL" clId="{6477DD09-2D86-4C8A-AD54-418E77615943}" dt="2026-04-17T14:14:53.748" v="1139" actId="20577"/>
        <pc:sldMkLst>
          <pc:docMk/>
          <pc:sldMk cId="262039737" sldId="273"/>
        </pc:sldMkLst>
        <pc:spChg chg="mod">
          <ac:chgData name="Eun Sik Kim" userId="bcacccfb-5b99-4a48-9177-2a3e26ed3d66" providerId="ADAL" clId="{6477DD09-2D86-4C8A-AD54-418E77615943}" dt="2026-04-17T14:11:31.903" v="711" actId="20577"/>
          <ac:spMkLst>
            <pc:docMk/>
            <pc:sldMk cId="262039737" sldId="273"/>
            <ac:spMk id="2" creationId="{21EECD9A-9F7A-0445-BDAD-6A2EB1DC4F7C}"/>
          </ac:spMkLst>
        </pc:spChg>
        <pc:spChg chg="mod">
          <ac:chgData name="Eun Sik Kim" userId="bcacccfb-5b99-4a48-9177-2a3e26ed3d66" providerId="ADAL" clId="{6477DD09-2D86-4C8A-AD54-418E77615943}" dt="2026-04-17T14:14:53.748" v="1139" actId="20577"/>
          <ac:spMkLst>
            <pc:docMk/>
            <pc:sldMk cId="262039737" sldId="273"/>
            <ac:spMk id="3" creationId="{7F147B36-CFD1-0D5A-7CE7-B2616A80238C}"/>
          </ac:spMkLst>
        </pc:spChg>
      </pc:sldChg>
      <pc:sldChg chg="modSp add mod">
        <pc:chgData name="Eun Sik Kim" userId="bcacccfb-5b99-4a48-9177-2a3e26ed3d66" providerId="ADAL" clId="{6477DD09-2D86-4C8A-AD54-418E77615943}" dt="2026-04-17T14:18:04.087" v="1668" actId="20577"/>
        <pc:sldMkLst>
          <pc:docMk/>
          <pc:sldMk cId="2850418044" sldId="274"/>
        </pc:sldMkLst>
        <pc:spChg chg="mod">
          <ac:chgData name="Eun Sik Kim" userId="bcacccfb-5b99-4a48-9177-2a3e26ed3d66" providerId="ADAL" clId="{6477DD09-2D86-4C8A-AD54-418E77615943}" dt="2026-04-17T14:15:00.993" v="1148" actId="20577"/>
          <ac:spMkLst>
            <pc:docMk/>
            <pc:sldMk cId="2850418044" sldId="274"/>
            <ac:spMk id="2" creationId="{AC3A483C-F814-705E-8741-B1D37A1010BD}"/>
          </ac:spMkLst>
        </pc:spChg>
        <pc:spChg chg="mod">
          <ac:chgData name="Eun Sik Kim" userId="bcacccfb-5b99-4a48-9177-2a3e26ed3d66" providerId="ADAL" clId="{6477DD09-2D86-4C8A-AD54-418E77615943}" dt="2026-04-17T14:18:04.087" v="1668" actId="20577"/>
          <ac:spMkLst>
            <pc:docMk/>
            <pc:sldMk cId="2850418044" sldId="274"/>
            <ac:spMk id="3" creationId="{4275DE3C-8A55-B910-06A1-B2E5859CC067}"/>
          </ac:spMkLst>
        </pc:spChg>
      </pc:sldChg>
      <pc:sldChg chg="modSp new mod">
        <pc:chgData name="Eun Sik Kim" userId="bcacccfb-5b99-4a48-9177-2a3e26ed3d66" providerId="ADAL" clId="{6477DD09-2D86-4C8A-AD54-418E77615943}" dt="2026-04-17T16:47:41.316" v="11940" actId="114"/>
        <pc:sldMkLst>
          <pc:docMk/>
          <pc:sldMk cId="1689812774" sldId="275"/>
        </pc:sldMkLst>
        <pc:spChg chg="mod">
          <ac:chgData name="Eun Sik Kim" userId="bcacccfb-5b99-4a48-9177-2a3e26ed3d66" providerId="ADAL" clId="{6477DD09-2D86-4C8A-AD54-418E77615943}" dt="2026-04-17T14:27:26.333" v="2207" actId="20577"/>
          <ac:spMkLst>
            <pc:docMk/>
            <pc:sldMk cId="1689812774" sldId="275"/>
            <ac:spMk id="2" creationId="{7653F320-A8D5-42D1-9B28-075F3B4B24E7}"/>
          </ac:spMkLst>
        </pc:spChg>
        <pc:spChg chg="mod">
          <ac:chgData name="Eun Sik Kim" userId="bcacccfb-5b99-4a48-9177-2a3e26ed3d66" providerId="ADAL" clId="{6477DD09-2D86-4C8A-AD54-418E77615943}" dt="2026-04-17T16:47:41.316" v="11940" actId="114"/>
          <ac:spMkLst>
            <pc:docMk/>
            <pc:sldMk cId="1689812774" sldId="275"/>
            <ac:spMk id="3" creationId="{A5E17279-8F1E-742F-DC98-BC600AC1BEC8}"/>
          </ac:spMkLst>
        </pc:spChg>
      </pc:sldChg>
      <pc:sldChg chg="modSp add mod">
        <pc:chgData name="Eun Sik Kim" userId="bcacccfb-5b99-4a48-9177-2a3e26ed3d66" providerId="ADAL" clId="{6477DD09-2D86-4C8A-AD54-418E77615943}" dt="2026-04-17T15:27:44.124" v="8412" actId="20577"/>
        <pc:sldMkLst>
          <pc:docMk/>
          <pc:sldMk cId="1569171181" sldId="276"/>
        </pc:sldMkLst>
        <pc:spChg chg="mod">
          <ac:chgData name="Eun Sik Kim" userId="bcacccfb-5b99-4a48-9177-2a3e26ed3d66" providerId="ADAL" clId="{6477DD09-2D86-4C8A-AD54-418E77615943}" dt="2026-04-17T15:27:44.124" v="8412" actId="20577"/>
          <ac:spMkLst>
            <pc:docMk/>
            <pc:sldMk cId="1569171181" sldId="276"/>
            <ac:spMk id="2" creationId="{48F7D856-00B6-67FA-5F44-520EF7E5D897}"/>
          </ac:spMkLst>
        </pc:spChg>
        <pc:spChg chg="mod">
          <ac:chgData name="Eun Sik Kim" userId="bcacccfb-5b99-4a48-9177-2a3e26ed3d66" providerId="ADAL" clId="{6477DD09-2D86-4C8A-AD54-418E77615943}" dt="2026-04-17T14:28:32.436" v="2358" actId="20577"/>
          <ac:spMkLst>
            <pc:docMk/>
            <pc:sldMk cId="1569171181" sldId="276"/>
            <ac:spMk id="3" creationId="{1A408BCD-517C-3FF8-FB13-F5793EB3E341}"/>
          </ac:spMkLst>
        </pc:spChg>
      </pc:sldChg>
      <pc:sldChg chg="modSp new mod">
        <pc:chgData name="Eun Sik Kim" userId="bcacccfb-5b99-4a48-9177-2a3e26ed3d66" providerId="ADAL" clId="{6477DD09-2D86-4C8A-AD54-418E77615943}" dt="2026-04-17T15:27:58.712" v="8434" actId="20577"/>
        <pc:sldMkLst>
          <pc:docMk/>
          <pc:sldMk cId="3735394856" sldId="277"/>
        </pc:sldMkLst>
        <pc:spChg chg="mod">
          <ac:chgData name="Eun Sik Kim" userId="bcacccfb-5b99-4a48-9177-2a3e26ed3d66" providerId="ADAL" clId="{6477DD09-2D86-4C8A-AD54-418E77615943}" dt="2026-04-17T15:27:58.712" v="8434" actId="20577"/>
          <ac:spMkLst>
            <pc:docMk/>
            <pc:sldMk cId="3735394856" sldId="277"/>
            <ac:spMk id="2" creationId="{5DFDC2A3-208C-B10C-B9A3-A2F826D5F085}"/>
          </ac:spMkLst>
        </pc:spChg>
        <pc:spChg chg="mod">
          <ac:chgData name="Eun Sik Kim" userId="bcacccfb-5b99-4a48-9177-2a3e26ed3d66" providerId="ADAL" clId="{6477DD09-2D86-4C8A-AD54-418E77615943}" dt="2026-04-17T15:18:48.749" v="8168" actId="113"/>
          <ac:spMkLst>
            <pc:docMk/>
            <pc:sldMk cId="3735394856" sldId="277"/>
            <ac:spMk id="3" creationId="{96BDB4BE-3A7D-0B00-B855-DA49410B9CD1}"/>
          </ac:spMkLst>
        </pc:spChg>
      </pc:sldChg>
      <pc:sldChg chg="modSp add mod">
        <pc:chgData name="Eun Sik Kim" userId="bcacccfb-5b99-4a48-9177-2a3e26ed3d66" providerId="ADAL" clId="{6477DD09-2D86-4C8A-AD54-418E77615943}" dt="2026-04-17T15:28:07.667" v="8457" actId="20577"/>
        <pc:sldMkLst>
          <pc:docMk/>
          <pc:sldMk cId="1736986683" sldId="278"/>
        </pc:sldMkLst>
        <pc:spChg chg="mod">
          <ac:chgData name="Eun Sik Kim" userId="bcacccfb-5b99-4a48-9177-2a3e26ed3d66" providerId="ADAL" clId="{6477DD09-2D86-4C8A-AD54-418E77615943}" dt="2026-04-17T15:28:07.667" v="8457" actId="20577"/>
          <ac:spMkLst>
            <pc:docMk/>
            <pc:sldMk cId="1736986683" sldId="278"/>
            <ac:spMk id="2" creationId="{D5A31BC6-72AC-3D19-0B38-CF5A4A5253FA}"/>
          </ac:spMkLst>
        </pc:spChg>
        <pc:spChg chg="mod">
          <ac:chgData name="Eun Sik Kim" userId="bcacccfb-5b99-4a48-9177-2a3e26ed3d66" providerId="ADAL" clId="{6477DD09-2D86-4C8A-AD54-418E77615943}" dt="2026-04-17T14:33:34.106" v="3088" actId="20577"/>
          <ac:spMkLst>
            <pc:docMk/>
            <pc:sldMk cId="1736986683" sldId="278"/>
            <ac:spMk id="3" creationId="{84D3B542-5CB3-3E2C-B594-7FC4BC379D4A}"/>
          </ac:spMkLst>
        </pc:spChg>
      </pc:sldChg>
      <pc:sldChg chg="modSp add mod">
        <pc:chgData name="Eun Sik Kim" userId="bcacccfb-5b99-4a48-9177-2a3e26ed3d66" providerId="ADAL" clId="{6477DD09-2D86-4C8A-AD54-418E77615943}" dt="2026-04-17T15:28:28.851" v="8489" actId="20577"/>
        <pc:sldMkLst>
          <pc:docMk/>
          <pc:sldMk cId="3847194307" sldId="279"/>
        </pc:sldMkLst>
        <pc:spChg chg="mod">
          <ac:chgData name="Eun Sik Kim" userId="bcacccfb-5b99-4a48-9177-2a3e26ed3d66" providerId="ADAL" clId="{6477DD09-2D86-4C8A-AD54-418E77615943}" dt="2026-04-17T15:28:28.851" v="8489" actId="20577"/>
          <ac:spMkLst>
            <pc:docMk/>
            <pc:sldMk cId="3847194307" sldId="279"/>
            <ac:spMk id="2" creationId="{34754454-1284-EC77-2464-5DCEAD3DACE7}"/>
          </ac:spMkLst>
        </pc:spChg>
        <pc:spChg chg="mod">
          <ac:chgData name="Eun Sik Kim" userId="bcacccfb-5b99-4a48-9177-2a3e26ed3d66" providerId="ADAL" clId="{6477DD09-2D86-4C8A-AD54-418E77615943}" dt="2026-04-17T14:37:33.650" v="3576" actId="20577"/>
          <ac:spMkLst>
            <pc:docMk/>
            <pc:sldMk cId="3847194307" sldId="279"/>
            <ac:spMk id="3" creationId="{B3A6F5B9-F376-FC58-BCB1-20CBB128540F}"/>
          </ac:spMkLst>
        </pc:spChg>
      </pc:sldChg>
      <pc:sldChg chg="modSp add mod">
        <pc:chgData name="Eun Sik Kim" userId="bcacccfb-5b99-4a48-9177-2a3e26ed3d66" providerId="ADAL" clId="{6477DD09-2D86-4C8A-AD54-418E77615943}" dt="2026-04-17T15:25:20.679" v="8303" actId="20577"/>
        <pc:sldMkLst>
          <pc:docMk/>
          <pc:sldMk cId="3628641513" sldId="280"/>
        </pc:sldMkLst>
        <pc:spChg chg="mod">
          <ac:chgData name="Eun Sik Kim" userId="bcacccfb-5b99-4a48-9177-2a3e26ed3d66" providerId="ADAL" clId="{6477DD09-2D86-4C8A-AD54-418E77615943}" dt="2026-04-17T15:25:20.679" v="8303" actId="20577"/>
          <ac:spMkLst>
            <pc:docMk/>
            <pc:sldMk cId="3628641513" sldId="280"/>
            <ac:spMk id="2" creationId="{304A2094-2242-1013-EF33-78DB735D7DC6}"/>
          </ac:spMkLst>
        </pc:spChg>
        <pc:spChg chg="mod">
          <ac:chgData name="Eun Sik Kim" userId="bcacccfb-5b99-4a48-9177-2a3e26ed3d66" providerId="ADAL" clId="{6477DD09-2D86-4C8A-AD54-418E77615943}" dt="2026-04-17T14:59:17.042" v="6100" actId="14100"/>
          <ac:spMkLst>
            <pc:docMk/>
            <pc:sldMk cId="3628641513" sldId="280"/>
            <ac:spMk id="3" creationId="{C9CAB81B-BB84-EFA9-6A37-F95B3DF18FC4}"/>
          </ac:spMkLst>
        </pc:spChg>
      </pc:sldChg>
      <pc:sldChg chg="addSp delSp modSp add mod modClrScheme chgLayout">
        <pc:chgData name="Eun Sik Kim" userId="bcacccfb-5b99-4a48-9177-2a3e26ed3d66" providerId="ADAL" clId="{6477DD09-2D86-4C8A-AD54-418E77615943}" dt="2026-04-17T15:26:16.912" v="8315" actId="700"/>
        <pc:sldMkLst>
          <pc:docMk/>
          <pc:sldMk cId="2874828572" sldId="281"/>
        </pc:sldMkLst>
        <pc:spChg chg="mod ord">
          <ac:chgData name="Eun Sik Kim" userId="bcacccfb-5b99-4a48-9177-2a3e26ed3d66" providerId="ADAL" clId="{6477DD09-2D86-4C8A-AD54-418E77615943}" dt="2026-04-17T15:26:16.912" v="8315" actId="700"/>
          <ac:spMkLst>
            <pc:docMk/>
            <pc:sldMk cId="2874828572" sldId="281"/>
            <ac:spMk id="2" creationId="{08A9F51A-0312-E91F-64B5-56EA5FB8AB90}"/>
          </ac:spMkLst>
        </pc:spChg>
        <pc:spChg chg="mod ord">
          <ac:chgData name="Eun Sik Kim" userId="bcacccfb-5b99-4a48-9177-2a3e26ed3d66" providerId="ADAL" clId="{6477DD09-2D86-4C8A-AD54-418E77615943}" dt="2026-04-17T15:26:16.912" v="8315" actId="700"/>
          <ac:spMkLst>
            <pc:docMk/>
            <pc:sldMk cId="2874828572" sldId="281"/>
            <ac:spMk id="3" creationId="{ADB665F2-B913-8E99-4307-4729415827EA}"/>
          </ac:spMkLst>
        </pc:spChg>
      </pc:sldChg>
      <pc:sldChg chg="modSp new mod">
        <pc:chgData name="Eun Sik Kim" userId="bcacccfb-5b99-4a48-9177-2a3e26ed3d66" providerId="ADAL" clId="{6477DD09-2D86-4C8A-AD54-418E77615943}" dt="2026-04-17T14:53:27.209" v="5206"/>
        <pc:sldMkLst>
          <pc:docMk/>
          <pc:sldMk cId="1076445852" sldId="282"/>
        </pc:sldMkLst>
        <pc:spChg chg="mod">
          <ac:chgData name="Eun Sik Kim" userId="bcacccfb-5b99-4a48-9177-2a3e26ed3d66" providerId="ADAL" clId="{6477DD09-2D86-4C8A-AD54-418E77615943}" dt="2026-04-17T14:53:27.209" v="5206"/>
          <ac:spMkLst>
            <pc:docMk/>
            <pc:sldMk cId="1076445852" sldId="282"/>
            <ac:spMk id="2" creationId="{09DA2B63-EBAD-894B-C64A-5764D44A2482}"/>
          </ac:spMkLst>
        </pc:spChg>
        <pc:spChg chg="mod">
          <ac:chgData name="Eun Sik Kim" userId="bcacccfb-5b99-4a48-9177-2a3e26ed3d66" providerId="ADAL" clId="{6477DD09-2D86-4C8A-AD54-418E77615943}" dt="2026-04-17T14:53:03.521" v="5202" actId="20577"/>
          <ac:spMkLst>
            <pc:docMk/>
            <pc:sldMk cId="1076445852" sldId="282"/>
            <ac:spMk id="3" creationId="{C0EA7D88-BE5E-F491-29B6-3CFD01C4D525}"/>
          </ac:spMkLst>
        </pc:spChg>
      </pc:sldChg>
      <pc:sldChg chg="modSp add mod">
        <pc:chgData name="Eun Sik Kim" userId="bcacccfb-5b99-4a48-9177-2a3e26ed3d66" providerId="ADAL" clId="{6477DD09-2D86-4C8A-AD54-418E77615943}" dt="2026-04-17T15:26:57.669" v="8344" actId="20577"/>
        <pc:sldMkLst>
          <pc:docMk/>
          <pc:sldMk cId="3130154784" sldId="283"/>
        </pc:sldMkLst>
        <pc:spChg chg="mod">
          <ac:chgData name="Eun Sik Kim" userId="bcacccfb-5b99-4a48-9177-2a3e26ed3d66" providerId="ADAL" clId="{6477DD09-2D86-4C8A-AD54-418E77615943}" dt="2026-04-17T15:26:57.669" v="8344" actId="20577"/>
          <ac:spMkLst>
            <pc:docMk/>
            <pc:sldMk cId="3130154784" sldId="283"/>
            <ac:spMk id="2" creationId="{77995587-8D24-B5CA-471E-B330E6844DE1}"/>
          </ac:spMkLst>
        </pc:spChg>
        <pc:spChg chg="mod">
          <ac:chgData name="Eun Sik Kim" userId="bcacccfb-5b99-4a48-9177-2a3e26ed3d66" providerId="ADAL" clId="{6477DD09-2D86-4C8A-AD54-418E77615943}" dt="2026-04-17T14:59:06.158" v="6097" actId="14100"/>
          <ac:spMkLst>
            <pc:docMk/>
            <pc:sldMk cId="3130154784" sldId="283"/>
            <ac:spMk id="3" creationId="{E0535D74-D4EE-99DF-738D-65E9468D6ED9}"/>
          </ac:spMkLst>
        </pc:spChg>
      </pc:sldChg>
      <pc:sldChg chg="modSp new mod">
        <pc:chgData name="Eun Sik Kim" userId="bcacccfb-5b99-4a48-9177-2a3e26ed3d66" providerId="ADAL" clId="{6477DD09-2D86-4C8A-AD54-418E77615943}" dt="2026-04-17T15:27:14.698" v="8388" actId="20577"/>
        <pc:sldMkLst>
          <pc:docMk/>
          <pc:sldMk cId="3090656208" sldId="285"/>
        </pc:sldMkLst>
        <pc:spChg chg="mod">
          <ac:chgData name="Eun Sik Kim" userId="bcacccfb-5b99-4a48-9177-2a3e26ed3d66" providerId="ADAL" clId="{6477DD09-2D86-4C8A-AD54-418E77615943}" dt="2026-04-17T15:27:14.698" v="8388" actId="20577"/>
          <ac:spMkLst>
            <pc:docMk/>
            <pc:sldMk cId="3090656208" sldId="285"/>
            <ac:spMk id="2" creationId="{D3CCB1A7-8FE5-9626-F419-2404023282A4}"/>
          </ac:spMkLst>
        </pc:spChg>
        <pc:spChg chg="mod">
          <ac:chgData name="Eun Sik Kim" userId="bcacccfb-5b99-4a48-9177-2a3e26ed3d66" providerId="ADAL" clId="{6477DD09-2D86-4C8A-AD54-418E77615943}" dt="2026-04-17T15:01:00.889" v="6363" actId="33524"/>
          <ac:spMkLst>
            <pc:docMk/>
            <pc:sldMk cId="3090656208" sldId="285"/>
            <ac:spMk id="3" creationId="{10EAC78E-402E-D25D-2999-78B3DC671998}"/>
          </ac:spMkLst>
        </pc:spChg>
      </pc:sldChg>
      <pc:sldChg chg="modSp add mod">
        <pc:chgData name="Eun Sik Kim" userId="bcacccfb-5b99-4a48-9177-2a3e26ed3d66" providerId="ADAL" clId="{6477DD09-2D86-4C8A-AD54-418E77615943}" dt="2026-04-17T15:16:44.602" v="8155" actId="2711"/>
        <pc:sldMkLst>
          <pc:docMk/>
          <pc:sldMk cId="2962981199" sldId="286"/>
        </pc:sldMkLst>
        <pc:spChg chg="mod">
          <ac:chgData name="Eun Sik Kim" userId="bcacccfb-5b99-4a48-9177-2a3e26ed3d66" providerId="ADAL" clId="{6477DD09-2D86-4C8A-AD54-418E77615943}" dt="2026-04-17T15:13:32.809" v="7757" actId="20577"/>
          <ac:spMkLst>
            <pc:docMk/>
            <pc:sldMk cId="2962981199" sldId="286"/>
            <ac:spMk id="2" creationId="{1BC6F2D4-DF83-CD18-74BE-F5F54A09387C}"/>
          </ac:spMkLst>
        </pc:spChg>
        <pc:spChg chg="mod">
          <ac:chgData name="Eun Sik Kim" userId="bcacccfb-5b99-4a48-9177-2a3e26ed3d66" providerId="ADAL" clId="{6477DD09-2D86-4C8A-AD54-418E77615943}" dt="2026-04-17T15:16:44.602" v="8155" actId="2711"/>
          <ac:spMkLst>
            <pc:docMk/>
            <pc:sldMk cId="2962981199" sldId="286"/>
            <ac:spMk id="3" creationId="{E7032257-FE60-A1B0-F658-DB194FFC2588}"/>
          </ac:spMkLst>
        </pc:spChg>
      </pc:sldChg>
      <pc:sldChg chg="modSp new mod">
        <pc:chgData name="Eun Sik Kim" userId="bcacccfb-5b99-4a48-9177-2a3e26ed3d66" providerId="ADAL" clId="{6477DD09-2D86-4C8A-AD54-418E77615943}" dt="2026-04-17T16:23:43.550" v="11298" actId="20577"/>
        <pc:sldMkLst>
          <pc:docMk/>
          <pc:sldMk cId="3103810041" sldId="287"/>
        </pc:sldMkLst>
        <pc:spChg chg="mod">
          <ac:chgData name="Eun Sik Kim" userId="bcacccfb-5b99-4a48-9177-2a3e26ed3d66" providerId="ADAL" clId="{6477DD09-2D86-4C8A-AD54-418E77615943}" dt="2026-04-17T15:31:59.023" v="8520" actId="20577"/>
          <ac:spMkLst>
            <pc:docMk/>
            <pc:sldMk cId="3103810041" sldId="287"/>
            <ac:spMk id="2" creationId="{DF71DBDE-4F68-9990-6962-D92F38D5A0CB}"/>
          </ac:spMkLst>
        </pc:spChg>
        <pc:spChg chg="mod">
          <ac:chgData name="Eun Sik Kim" userId="bcacccfb-5b99-4a48-9177-2a3e26ed3d66" providerId="ADAL" clId="{6477DD09-2D86-4C8A-AD54-418E77615943}" dt="2026-04-17T16:23:43.550" v="11298" actId="20577"/>
          <ac:spMkLst>
            <pc:docMk/>
            <pc:sldMk cId="3103810041" sldId="287"/>
            <ac:spMk id="3" creationId="{B27B0596-2241-AFB1-FBB5-2810BFBF3117}"/>
          </ac:spMkLst>
        </pc:spChg>
      </pc:sldChg>
      <pc:sldChg chg="modSp new mod">
        <pc:chgData name="Eun Sik Kim" userId="bcacccfb-5b99-4a48-9177-2a3e26ed3d66" providerId="ADAL" clId="{6477DD09-2D86-4C8A-AD54-418E77615943}" dt="2026-04-17T15:34:56.432" v="8974" actId="33524"/>
        <pc:sldMkLst>
          <pc:docMk/>
          <pc:sldMk cId="1714473936" sldId="288"/>
        </pc:sldMkLst>
        <pc:spChg chg="mod">
          <ac:chgData name="Eun Sik Kim" userId="bcacccfb-5b99-4a48-9177-2a3e26ed3d66" providerId="ADAL" clId="{6477DD09-2D86-4C8A-AD54-418E77615943}" dt="2026-04-17T15:32:36.447" v="8572" actId="20577"/>
          <ac:spMkLst>
            <pc:docMk/>
            <pc:sldMk cId="1714473936" sldId="288"/>
            <ac:spMk id="2" creationId="{43E54C9D-21E3-EA9F-8D19-1861CB01CF5C}"/>
          </ac:spMkLst>
        </pc:spChg>
        <pc:spChg chg="mod">
          <ac:chgData name="Eun Sik Kim" userId="bcacccfb-5b99-4a48-9177-2a3e26ed3d66" providerId="ADAL" clId="{6477DD09-2D86-4C8A-AD54-418E77615943}" dt="2026-04-17T15:34:56.432" v="8974" actId="33524"/>
          <ac:spMkLst>
            <pc:docMk/>
            <pc:sldMk cId="1714473936" sldId="288"/>
            <ac:spMk id="3" creationId="{CCB99878-A283-A694-46E8-4F22652ABF56}"/>
          </ac:spMkLst>
        </pc:spChg>
      </pc:sldChg>
      <pc:sldChg chg="modSp add mod">
        <pc:chgData name="Eun Sik Kim" userId="bcacccfb-5b99-4a48-9177-2a3e26ed3d66" providerId="ADAL" clId="{6477DD09-2D86-4C8A-AD54-418E77615943}" dt="2026-04-17T15:34:37.535" v="8925" actId="27636"/>
        <pc:sldMkLst>
          <pc:docMk/>
          <pc:sldMk cId="3819520935" sldId="289"/>
        </pc:sldMkLst>
        <pc:spChg chg="mod">
          <ac:chgData name="Eun Sik Kim" userId="bcacccfb-5b99-4a48-9177-2a3e26ed3d66" providerId="ADAL" clId="{6477DD09-2D86-4C8A-AD54-418E77615943}" dt="2026-04-17T15:34:34.559" v="8923" actId="20577"/>
          <ac:spMkLst>
            <pc:docMk/>
            <pc:sldMk cId="3819520935" sldId="289"/>
            <ac:spMk id="2" creationId="{7BDCABDF-6757-91E2-8C48-4197A43003CE}"/>
          </ac:spMkLst>
        </pc:spChg>
        <pc:spChg chg="mod">
          <ac:chgData name="Eun Sik Kim" userId="bcacccfb-5b99-4a48-9177-2a3e26ed3d66" providerId="ADAL" clId="{6477DD09-2D86-4C8A-AD54-418E77615943}" dt="2026-04-17T15:34:37.535" v="8925" actId="27636"/>
          <ac:spMkLst>
            <pc:docMk/>
            <pc:sldMk cId="3819520935" sldId="289"/>
            <ac:spMk id="3" creationId="{B5167932-DDC2-F28D-D43F-8818623CA954}"/>
          </ac:spMkLst>
        </pc:spChg>
      </pc:sldChg>
      <pc:sldChg chg="modSp add mod">
        <pc:chgData name="Eun Sik Kim" userId="bcacccfb-5b99-4a48-9177-2a3e26ed3d66" providerId="ADAL" clId="{6477DD09-2D86-4C8A-AD54-418E77615943}" dt="2026-04-17T16:05:03.465" v="9800" actId="20577"/>
        <pc:sldMkLst>
          <pc:docMk/>
          <pc:sldMk cId="3864964621" sldId="290"/>
        </pc:sldMkLst>
        <pc:spChg chg="mod">
          <ac:chgData name="Eun Sik Kim" userId="bcacccfb-5b99-4a48-9177-2a3e26ed3d66" providerId="ADAL" clId="{6477DD09-2D86-4C8A-AD54-418E77615943}" dt="2026-04-17T16:02:20.505" v="9446" actId="20577"/>
          <ac:spMkLst>
            <pc:docMk/>
            <pc:sldMk cId="3864964621" sldId="290"/>
            <ac:spMk id="2" creationId="{59EAA4ED-9D4D-FC46-7172-DE7F05A729D1}"/>
          </ac:spMkLst>
        </pc:spChg>
        <pc:spChg chg="mod">
          <ac:chgData name="Eun Sik Kim" userId="bcacccfb-5b99-4a48-9177-2a3e26ed3d66" providerId="ADAL" clId="{6477DD09-2D86-4C8A-AD54-418E77615943}" dt="2026-04-17T16:05:03.465" v="9800" actId="20577"/>
          <ac:spMkLst>
            <pc:docMk/>
            <pc:sldMk cId="3864964621" sldId="290"/>
            <ac:spMk id="3" creationId="{5743F120-5BBA-9BA6-C24A-6A7EE799E1BD}"/>
          </ac:spMkLst>
        </pc:spChg>
      </pc:sldChg>
      <pc:sldChg chg="modSp add mod">
        <pc:chgData name="Eun Sik Kim" userId="bcacccfb-5b99-4a48-9177-2a3e26ed3d66" providerId="ADAL" clId="{6477DD09-2D86-4C8A-AD54-418E77615943}" dt="2026-04-17T16:09:40.993" v="10340" actId="20577"/>
        <pc:sldMkLst>
          <pc:docMk/>
          <pc:sldMk cId="1442101936" sldId="291"/>
        </pc:sldMkLst>
        <pc:spChg chg="mod">
          <ac:chgData name="Eun Sik Kim" userId="bcacccfb-5b99-4a48-9177-2a3e26ed3d66" providerId="ADAL" clId="{6477DD09-2D86-4C8A-AD54-418E77615943}" dt="2026-04-17T16:09:40.993" v="10340" actId="20577"/>
          <ac:spMkLst>
            <pc:docMk/>
            <pc:sldMk cId="1442101936" sldId="291"/>
            <ac:spMk id="3" creationId="{AE7A4711-31A5-1B18-9747-252B4FB2D857}"/>
          </ac:spMkLst>
        </pc:spChg>
      </pc:sldChg>
      <pc:sldChg chg="modSp add mod">
        <pc:chgData name="Eun Sik Kim" userId="bcacccfb-5b99-4a48-9177-2a3e26ed3d66" providerId="ADAL" clId="{6477DD09-2D86-4C8A-AD54-418E77615943}" dt="2026-04-17T16:08:44.885" v="10307" actId="27636"/>
        <pc:sldMkLst>
          <pc:docMk/>
          <pc:sldMk cId="3842134730" sldId="292"/>
        </pc:sldMkLst>
        <pc:spChg chg="mod">
          <ac:chgData name="Eun Sik Kim" userId="bcacccfb-5b99-4a48-9177-2a3e26ed3d66" providerId="ADAL" clId="{6477DD09-2D86-4C8A-AD54-418E77615943}" dt="2026-04-17T16:05:24.697" v="9834" actId="20577"/>
          <ac:spMkLst>
            <pc:docMk/>
            <pc:sldMk cId="3842134730" sldId="292"/>
            <ac:spMk id="2" creationId="{7E9D0214-B12A-AE38-9B53-C3585CFDAE99}"/>
          </ac:spMkLst>
        </pc:spChg>
        <pc:spChg chg="mod">
          <ac:chgData name="Eun Sik Kim" userId="bcacccfb-5b99-4a48-9177-2a3e26ed3d66" providerId="ADAL" clId="{6477DD09-2D86-4C8A-AD54-418E77615943}" dt="2026-04-17T16:08:44.885" v="10307" actId="27636"/>
          <ac:spMkLst>
            <pc:docMk/>
            <pc:sldMk cId="3842134730" sldId="292"/>
            <ac:spMk id="3" creationId="{7331C36E-3233-ADA9-BD1A-BF39BD904700}"/>
          </ac:spMkLst>
        </pc:spChg>
      </pc:sldChg>
      <pc:sldChg chg="modSp add mod">
        <pc:chgData name="Eun Sik Kim" userId="bcacccfb-5b99-4a48-9177-2a3e26ed3d66" providerId="ADAL" clId="{6477DD09-2D86-4C8A-AD54-418E77615943}" dt="2026-04-17T16:11:22.154" v="10522" actId="20577"/>
        <pc:sldMkLst>
          <pc:docMk/>
          <pc:sldMk cId="4017043990" sldId="293"/>
        </pc:sldMkLst>
        <pc:spChg chg="mod">
          <ac:chgData name="Eun Sik Kim" userId="bcacccfb-5b99-4a48-9177-2a3e26ed3d66" providerId="ADAL" clId="{6477DD09-2D86-4C8A-AD54-418E77615943}" dt="2026-04-17T16:10:07.227" v="10383" actId="20577"/>
          <ac:spMkLst>
            <pc:docMk/>
            <pc:sldMk cId="4017043990" sldId="293"/>
            <ac:spMk id="2" creationId="{23988260-6BAD-9600-135A-FAA23E6D1DCC}"/>
          </ac:spMkLst>
        </pc:spChg>
        <pc:spChg chg="mod">
          <ac:chgData name="Eun Sik Kim" userId="bcacccfb-5b99-4a48-9177-2a3e26ed3d66" providerId="ADAL" clId="{6477DD09-2D86-4C8A-AD54-418E77615943}" dt="2026-04-17T16:11:22.154" v="10522" actId="20577"/>
          <ac:spMkLst>
            <pc:docMk/>
            <pc:sldMk cId="4017043990" sldId="293"/>
            <ac:spMk id="3" creationId="{5249E177-24FA-4F93-58FF-46BBD50F4904}"/>
          </ac:spMkLst>
        </pc:spChg>
      </pc:sldChg>
      <pc:sldChg chg="modSp new mod">
        <pc:chgData name="Eun Sik Kim" userId="bcacccfb-5b99-4a48-9177-2a3e26ed3d66" providerId="ADAL" clId="{6477DD09-2D86-4C8A-AD54-418E77615943}" dt="2026-04-17T16:13:51.246" v="10661" actId="20577"/>
        <pc:sldMkLst>
          <pc:docMk/>
          <pc:sldMk cId="3988120613" sldId="294"/>
        </pc:sldMkLst>
        <pc:spChg chg="mod">
          <ac:chgData name="Eun Sik Kim" userId="bcacccfb-5b99-4a48-9177-2a3e26ed3d66" providerId="ADAL" clId="{6477DD09-2D86-4C8A-AD54-418E77615943}" dt="2026-04-17T16:11:56.465" v="10546" actId="20577"/>
          <ac:spMkLst>
            <pc:docMk/>
            <pc:sldMk cId="3988120613" sldId="294"/>
            <ac:spMk id="2" creationId="{A54F935A-56A2-A13B-5B6D-B27A81437D4F}"/>
          </ac:spMkLst>
        </pc:spChg>
        <pc:spChg chg="mod">
          <ac:chgData name="Eun Sik Kim" userId="bcacccfb-5b99-4a48-9177-2a3e26ed3d66" providerId="ADAL" clId="{6477DD09-2D86-4C8A-AD54-418E77615943}" dt="2026-04-17T16:13:51.246" v="10661" actId="20577"/>
          <ac:spMkLst>
            <pc:docMk/>
            <pc:sldMk cId="3988120613" sldId="294"/>
            <ac:spMk id="3" creationId="{92A65FB5-8B6E-B4A0-C0FD-70DCCD99E50D}"/>
          </ac:spMkLst>
        </pc:spChg>
      </pc:sldChg>
      <pc:sldChg chg="modSp new mod">
        <pc:chgData name="Eun Sik Kim" userId="bcacccfb-5b99-4a48-9177-2a3e26ed3d66" providerId="ADAL" clId="{6477DD09-2D86-4C8A-AD54-418E77615943}" dt="2026-04-17T16:15:58.051" v="10940" actId="113"/>
        <pc:sldMkLst>
          <pc:docMk/>
          <pc:sldMk cId="2898294349" sldId="295"/>
        </pc:sldMkLst>
        <pc:spChg chg="mod">
          <ac:chgData name="Eun Sik Kim" userId="bcacccfb-5b99-4a48-9177-2a3e26ed3d66" providerId="ADAL" clId="{6477DD09-2D86-4C8A-AD54-418E77615943}" dt="2026-04-17T16:14:16.153" v="10695" actId="20577"/>
          <ac:spMkLst>
            <pc:docMk/>
            <pc:sldMk cId="2898294349" sldId="295"/>
            <ac:spMk id="2" creationId="{519DBFD9-B25C-BDA4-609E-2EA197073CB3}"/>
          </ac:spMkLst>
        </pc:spChg>
        <pc:spChg chg="mod">
          <ac:chgData name="Eun Sik Kim" userId="bcacccfb-5b99-4a48-9177-2a3e26ed3d66" providerId="ADAL" clId="{6477DD09-2D86-4C8A-AD54-418E77615943}" dt="2026-04-17T16:15:58.051" v="10940" actId="113"/>
          <ac:spMkLst>
            <pc:docMk/>
            <pc:sldMk cId="2898294349" sldId="295"/>
            <ac:spMk id="3" creationId="{38757D66-839A-421E-FF9D-26C745F34DCF}"/>
          </ac:spMkLst>
        </pc:spChg>
      </pc:sldChg>
      <pc:sldChg chg="modSp new mod">
        <pc:chgData name="Eun Sik Kim" userId="bcacccfb-5b99-4a48-9177-2a3e26ed3d66" providerId="ADAL" clId="{6477DD09-2D86-4C8A-AD54-418E77615943}" dt="2026-04-17T16:19:09.361" v="11215" actId="404"/>
        <pc:sldMkLst>
          <pc:docMk/>
          <pc:sldMk cId="489543948" sldId="296"/>
        </pc:sldMkLst>
        <pc:spChg chg="mod">
          <ac:chgData name="Eun Sik Kim" userId="bcacccfb-5b99-4a48-9177-2a3e26ed3d66" providerId="ADAL" clId="{6477DD09-2D86-4C8A-AD54-418E77615943}" dt="2026-04-17T16:16:28.231" v="10972" actId="20577"/>
          <ac:spMkLst>
            <pc:docMk/>
            <pc:sldMk cId="489543948" sldId="296"/>
            <ac:spMk id="2" creationId="{4E2A62EC-6AF9-C981-850D-77C238C8FC3A}"/>
          </ac:spMkLst>
        </pc:spChg>
        <pc:spChg chg="mod">
          <ac:chgData name="Eun Sik Kim" userId="bcacccfb-5b99-4a48-9177-2a3e26ed3d66" providerId="ADAL" clId="{6477DD09-2D86-4C8A-AD54-418E77615943}" dt="2026-04-17T16:19:09.361" v="11215" actId="404"/>
          <ac:spMkLst>
            <pc:docMk/>
            <pc:sldMk cId="489543948" sldId="296"/>
            <ac:spMk id="3" creationId="{FA6AE474-129F-6485-B174-05F9CE521A76}"/>
          </ac:spMkLst>
        </pc:spChg>
        <pc:spChg chg="mod">
          <ac:chgData name="Eun Sik Kim" userId="bcacccfb-5b99-4a48-9177-2a3e26ed3d66" providerId="ADAL" clId="{6477DD09-2D86-4C8A-AD54-418E77615943}" dt="2026-04-17T16:17:57.005" v="10980" actId="403"/>
          <ac:spMkLst>
            <pc:docMk/>
            <pc:sldMk cId="489543948" sldId="296"/>
            <ac:spMk id="4" creationId="{01BB0D32-05AA-8A85-8B76-1F3B33592604}"/>
          </ac:spMkLst>
        </pc:spChg>
      </pc:sldChg>
      <pc:sldChg chg="modSp new mod">
        <pc:chgData name="Eun Sik Kim" userId="bcacccfb-5b99-4a48-9177-2a3e26ed3d66" providerId="ADAL" clId="{6477DD09-2D86-4C8A-AD54-418E77615943}" dt="2026-04-17T16:25:21.266" v="11646" actId="14100"/>
        <pc:sldMkLst>
          <pc:docMk/>
          <pc:sldMk cId="1935334482" sldId="297"/>
        </pc:sldMkLst>
        <pc:spChg chg="mod">
          <ac:chgData name="Eun Sik Kim" userId="bcacccfb-5b99-4a48-9177-2a3e26ed3d66" providerId="ADAL" clId="{6477DD09-2D86-4C8A-AD54-418E77615943}" dt="2026-04-17T16:22:59.535" v="11222" actId="20577"/>
          <ac:spMkLst>
            <pc:docMk/>
            <pc:sldMk cId="1935334482" sldId="297"/>
            <ac:spMk id="2" creationId="{6649B48A-E1B9-DD7A-1050-80D245250CA6}"/>
          </ac:spMkLst>
        </pc:spChg>
        <pc:spChg chg="mod">
          <ac:chgData name="Eun Sik Kim" userId="bcacccfb-5b99-4a48-9177-2a3e26ed3d66" providerId="ADAL" clId="{6477DD09-2D86-4C8A-AD54-418E77615943}" dt="2026-04-17T16:25:21.266" v="11646" actId="14100"/>
          <ac:spMkLst>
            <pc:docMk/>
            <pc:sldMk cId="1935334482" sldId="297"/>
            <ac:spMk id="3" creationId="{1405929F-FCCA-3523-825F-0711E65A066F}"/>
          </ac:spMkLst>
        </pc:spChg>
      </pc:sldChg>
      <pc:sldChg chg="addSp delSp modSp add mod modClrScheme chgLayout">
        <pc:chgData name="Eun Sik Kim" userId="bcacccfb-5b99-4a48-9177-2a3e26ed3d66" providerId="ADAL" clId="{6477DD09-2D86-4C8A-AD54-418E77615943}" dt="2026-04-17T16:33:33.463" v="11898" actId="962"/>
        <pc:sldMkLst>
          <pc:docMk/>
          <pc:sldMk cId="3211150259" sldId="298"/>
        </pc:sldMkLst>
        <pc:spChg chg="mod ord">
          <ac:chgData name="Eun Sik Kim" userId="bcacccfb-5b99-4a48-9177-2a3e26ed3d66" providerId="ADAL" clId="{6477DD09-2D86-4C8A-AD54-418E77615943}" dt="2026-04-17T16:32:35.577" v="11887" actId="700"/>
          <ac:spMkLst>
            <pc:docMk/>
            <pc:sldMk cId="3211150259" sldId="298"/>
            <ac:spMk id="2" creationId="{E0F3E20A-CDF7-F46F-A428-A6FE7E0D88E9}"/>
          </ac:spMkLst>
        </pc:spChg>
        <pc:spChg chg="add mod ord">
          <ac:chgData name="Eun Sik Kim" userId="bcacccfb-5b99-4a48-9177-2a3e26ed3d66" providerId="ADAL" clId="{6477DD09-2D86-4C8A-AD54-418E77615943}" dt="2026-04-17T16:33:03.730" v="11894" actId="20577"/>
          <ac:spMkLst>
            <pc:docMk/>
            <pc:sldMk cId="3211150259" sldId="298"/>
            <ac:spMk id="5" creationId="{8199812B-AD41-C5E6-BBF5-07761ED81242}"/>
          </ac:spMkLst>
        </pc:spChg>
        <pc:picChg chg="add mod ord">
          <ac:chgData name="Eun Sik Kim" userId="bcacccfb-5b99-4a48-9177-2a3e26ed3d66" providerId="ADAL" clId="{6477DD09-2D86-4C8A-AD54-418E77615943}" dt="2026-04-17T16:33:33.463" v="11898" actId="962"/>
          <ac:picMkLst>
            <pc:docMk/>
            <pc:sldMk cId="3211150259" sldId="298"/>
            <ac:picMk id="8" creationId="{77D559FD-C0ED-5606-898B-27C33113ED5A}"/>
          </ac:picMkLst>
        </pc:picChg>
      </pc:sldChg>
      <pc:sldChg chg="new">
        <pc:chgData name="Eun Sik Kim" userId="bcacccfb-5b99-4a48-9177-2a3e26ed3d66" providerId="ADAL" clId="{6477DD09-2D86-4C8A-AD54-418E77615943}" dt="2026-04-21T21:29:25.709" v="11964" actId="680"/>
        <pc:sldMkLst>
          <pc:docMk/>
          <pc:sldMk cId="2590166898" sldId="321"/>
        </pc:sldMkLst>
      </pc:sldChg>
    </pc:docChg>
  </pc:docChgLst>
  <pc:docChgLst>
    <pc:chgData name="Eun Sik Kim" userId="bcacccfb-5b99-4a48-9177-2a3e26ed3d66" providerId="ADAL" clId="{485F4389-DBC3-4BEC-B436-6BB95A1F8494}"/>
    <pc:docChg chg="undo custSel addSld delSld modSld">
      <pc:chgData name="Eun Sik Kim" userId="bcacccfb-5b99-4a48-9177-2a3e26ed3d66" providerId="ADAL" clId="{485F4389-DBC3-4BEC-B436-6BB95A1F8494}" dt="2026-04-22T17:28:15.857" v="7029" actId="2696"/>
      <pc:docMkLst>
        <pc:docMk/>
      </pc:docMkLst>
      <pc:sldChg chg="modSp mod">
        <pc:chgData name="Eun Sik Kim" userId="bcacccfb-5b99-4a48-9177-2a3e26ed3d66" providerId="ADAL" clId="{485F4389-DBC3-4BEC-B436-6BB95A1F8494}" dt="2026-04-19T22:40:59.735" v="824" actId="20577"/>
        <pc:sldMkLst>
          <pc:docMk/>
          <pc:sldMk cId="960051185" sldId="258"/>
        </pc:sldMkLst>
        <pc:spChg chg="mod">
          <ac:chgData name="Eun Sik Kim" userId="bcacccfb-5b99-4a48-9177-2a3e26ed3d66" providerId="ADAL" clId="{485F4389-DBC3-4BEC-B436-6BB95A1F8494}" dt="2026-04-19T22:40:59.735" v="824" actId="20577"/>
          <ac:spMkLst>
            <pc:docMk/>
            <pc:sldMk cId="960051185" sldId="258"/>
            <ac:spMk id="2" creationId="{01265774-0D18-E150-6F5A-51ACB9265CE9}"/>
          </ac:spMkLst>
        </pc:spChg>
        <pc:spChg chg="mod">
          <ac:chgData name="Eun Sik Kim" userId="bcacccfb-5b99-4a48-9177-2a3e26ed3d66" providerId="ADAL" clId="{485F4389-DBC3-4BEC-B436-6BB95A1F8494}" dt="2026-04-19T22:39:44.906" v="793" actId="20577"/>
          <ac:spMkLst>
            <pc:docMk/>
            <pc:sldMk cId="960051185" sldId="258"/>
            <ac:spMk id="3" creationId="{8FA3CE48-A9E8-4DC0-DC96-770A8EA6B4A5}"/>
          </ac:spMkLst>
        </pc:spChg>
      </pc:sldChg>
      <pc:sldChg chg="modSp new mod">
        <pc:chgData name="Eun Sik Kim" userId="bcacccfb-5b99-4a48-9177-2a3e26ed3d66" providerId="ADAL" clId="{485F4389-DBC3-4BEC-B436-6BB95A1F8494}" dt="2026-04-20T16:11:59.613" v="1322" actId="20577"/>
        <pc:sldMkLst>
          <pc:docMk/>
          <pc:sldMk cId="2108780418" sldId="301"/>
        </pc:sldMkLst>
        <pc:spChg chg="mod">
          <ac:chgData name="Eun Sik Kim" userId="bcacccfb-5b99-4a48-9177-2a3e26ed3d66" providerId="ADAL" clId="{485F4389-DBC3-4BEC-B436-6BB95A1F8494}" dt="2026-04-20T16:04:41.093" v="864" actId="20577"/>
          <ac:spMkLst>
            <pc:docMk/>
            <pc:sldMk cId="2108780418" sldId="301"/>
            <ac:spMk id="2" creationId="{7B3EBD2F-B6FB-49EE-A004-30716F1D0E5E}"/>
          </ac:spMkLst>
        </pc:spChg>
        <pc:spChg chg="mod">
          <ac:chgData name="Eun Sik Kim" userId="bcacccfb-5b99-4a48-9177-2a3e26ed3d66" providerId="ADAL" clId="{485F4389-DBC3-4BEC-B436-6BB95A1F8494}" dt="2026-04-20T16:07:35.487" v="1315" actId="20577"/>
          <ac:spMkLst>
            <pc:docMk/>
            <pc:sldMk cId="2108780418" sldId="301"/>
            <ac:spMk id="3" creationId="{C8C37DD8-55D3-5CFD-9650-67C1036EA296}"/>
          </ac:spMkLst>
        </pc:spChg>
        <pc:spChg chg="mod">
          <ac:chgData name="Eun Sik Kim" userId="bcacccfb-5b99-4a48-9177-2a3e26ed3d66" providerId="ADAL" clId="{485F4389-DBC3-4BEC-B436-6BB95A1F8494}" dt="2026-04-20T16:11:59.613" v="1322" actId="20577"/>
          <ac:spMkLst>
            <pc:docMk/>
            <pc:sldMk cId="2108780418" sldId="301"/>
            <ac:spMk id="4" creationId="{8492A486-0E97-508A-D64D-479B2C36E119}"/>
          </ac:spMkLst>
        </pc:spChg>
      </pc:sldChg>
      <pc:sldChg chg="addSp delSp modSp add mod modClrScheme chgLayout">
        <pc:chgData name="Eun Sik Kim" userId="bcacccfb-5b99-4a48-9177-2a3e26ed3d66" providerId="ADAL" clId="{485F4389-DBC3-4BEC-B436-6BB95A1F8494}" dt="2026-04-20T16:15:50.786" v="1371" actId="20577"/>
        <pc:sldMkLst>
          <pc:docMk/>
          <pc:sldMk cId="775072619" sldId="303"/>
        </pc:sldMkLst>
        <pc:spChg chg="mod ord">
          <ac:chgData name="Eun Sik Kim" userId="bcacccfb-5b99-4a48-9177-2a3e26ed3d66" providerId="ADAL" clId="{485F4389-DBC3-4BEC-B436-6BB95A1F8494}" dt="2026-04-20T16:15:50.786" v="1371" actId="20577"/>
          <ac:spMkLst>
            <pc:docMk/>
            <pc:sldMk cId="775072619" sldId="303"/>
            <ac:spMk id="2" creationId="{375124E9-E690-04F0-1FF2-475F0EBDD89C}"/>
          </ac:spMkLst>
        </pc:spChg>
        <pc:spChg chg="mod ord">
          <ac:chgData name="Eun Sik Kim" userId="bcacccfb-5b99-4a48-9177-2a3e26ed3d66" providerId="ADAL" clId="{485F4389-DBC3-4BEC-B436-6BB95A1F8494}" dt="2026-04-20T16:14:59.518" v="1365"/>
          <ac:spMkLst>
            <pc:docMk/>
            <pc:sldMk cId="775072619" sldId="303"/>
            <ac:spMk id="4" creationId="{A8E66C93-2385-BF69-D3E5-ED012A2F1D22}"/>
          </ac:spMkLst>
        </pc:spChg>
        <pc:spChg chg="add mod ord">
          <ac:chgData name="Eun Sik Kim" userId="bcacccfb-5b99-4a48-9177-2a3e26ed3d66" providerId="ADAL" clId="{485F4389-DBC3-4BEC-B436-6BB95A1F8494}" dt="2026-04-20T16:14:47.494" v="1363"/>
          <ac:spMkLst>
            <pc:docMk/>
            <pc:sldMk cId="775072619" sldId="303"/>
            <ac:spMk id="6" creationId="{9751F34E-C426-5DA5-738A-764539A493DE}"/>
          </ac:spMkLst>
        </pc:spChg>
        <pc:spChg chg="add mod ord">
          <ac:chgData name="Eun Sik Kim" userId="bcacccfb-5b99-4a48-9177-2a3e26ed3d66" providerId="ADAL" clId="{485F4389-DBC3-4BEC-B436-6BB95A1F8494}" dt="2026-04-20T16:14:40.504" v="1361" actId="700"/>
          <ac:spMkLst>
            <pc:docMk/>
            <pc:sldMk cId="775072619" sldId="303"/>
            <ac:spMk id="7" creationId="{5A410371-0702-C604-643A-86BDB42F1371}"/>
          </ac:spMkLst>
        </pc:spChg>
      </pc:sldChg>
      <pc:sldChg chg="modSp add mod">
        <pc:chgData name="Eun Sik Kim" userId="bcacccfb-5b99-4a48-9177-2a3e26ed3d66" providerId="ADAL" clId="{485F4389-DBC3-4BEC-B436-6BB95A1F8494}" dt="2026-04-20T16:20:14.812" v="1902" actId="20577"/>
        <pc:sldMkLst>
          <pc:docMk/>
          <pc:sldMk cId="3345892188" sldId="304"/>
        </pc:sldMkLst>
        <pc:spChg chg="mod">
          <ac:chgData name="Eun Sik Kim" userId="bcacccfb-5b99-4a48-9177-2a3e26ed3d66" providerId="ADAL" clId="{485F4389-DBC3-4BEC-B436-6BB95A1F8494}" dt="2026-04-20T16:20:02.442" v="1852" actId="20577"/>
          <ac:spMkLst>
            <pc:docMk/>
            <pc:sldMk cId="3345892188" sldId="304"/>
            <ac:spMk id="2" creationId="{CADB8201-C584-B599-773A-ED1A4248110F}"/>
          </ac:spMkLst>
        </pc:spChg>
        <pc:spChg chg="mod">
          <ac:chgData name="Eun Sik Kim" userId="bcacccfb-5b99-4a48-9177-2a3e26ed3d66" providerId="ADAL" clId="{485F4389-DBC3-4BEC-B436-6BB95A1F8494}" dt="2026-04-20T16:20:14.812" v="1902" actId="20577"/>
          <ac:spMkLst>
            <pc:docMk/>
            <pc:sldMk cId="3345892188" sldId="304"/>
            <ac:spMk id="3" creationId="{0B7DD3DE-4E3D-A2F0-31D7-DC8C991369C2}"/>
          </ac:spMkLst>
        </pc:spChg>
      </pc:sldChg>
      <pc:sldChg chg="addSp modSp add mod modClrScheme chgLayout">
        <pc:chgData name="Eun Sik Kim" userId="bcacccfb-5b99-4a48-9177-2a3e26ed3d66" providerId="ADAL" clId="{485F4389-DBC3-4BEC-B436-6BB95A1F8494}" dt="2026-04-20T16:30:06.772" v="2353" actId="404"/>
        <pc:sldMkLst>
          <pc:docMk/>
          <pc:sldMk cId="2421446300" sldId="305"/>
        </pc:sldMkLst>
        <pc:spChg chg="mod ord">
          <ac:chgData name="Eun Sik Kim" userId="bcacccfb-5b99-4a48-9177-2a3e26ed3d66" providerId="ADAL" clId="{485F4389-DBC3-4BEC-B436-6BB95A1F8494}" dt="2026-04-20T16:24:27.817" v="2345" actId="700"/>
          <ac:spMkLst>
            <pc:docMk/>
            <pc:sldMk cId="2421446300" sldId="305"/>
            <ac:spMk id="2" creationId="{17692691-5E41-02C9-142E-4761209851BB}"/>
          </ac:spMkLst>
        </pc:spChg>
        <pc:spChg chg="mod ord">
          <ac:chgData name="Eun Sik Kim" userId="bcacccfb-5b99-4a48-9177-2a3e26ed3d66" providerId="ADAL" clId="{485F4389-DBC3-4BEC-B436-6BB95A1F8494}" dt="2026-04-20T16:24:27.838" v="2346" actId="27636"/>
          <ac:spMkLst>
            <pc:docMk/>
            <pc:sldMk cId="2421446300" sldId="305"/>
            <ac:spMk id="3" creationId="{4B99208E-8C58-B8E5-1811-8F7C918BAF4F}"/>
          </ac:spMkLst>
        </pc:spChg>
        <pc:spChg chg="add mod ord">
          <ac:chgData name="Eun Sik Kim" userId="bcacccfb-5b99-4a48-9177-2a3e26ed3d66" providerId="ADAL" clId="{485F4389-DBC3-4BEC-B436-6BB95A1F8494}" dt="2026-04-20T16:30:06.772" v="2353" actId="404"/>
          <ac:spMkLst>
            <pc:docMk/>
            <pc:sldMk cId="2421446300" sldId="305"/>
            <ac:spMk id="4" creationId="{2BC42243-B9AC-F6C9-2CE6-C7DA4EBF24F5}"/>
          </ac:spMkLst>
        </pc:spChg>
        <pc:spChg chg="add mod ord">
          <ac:chgData name="Eun Sik Kim" userId="bcacccfb-5b99-4a48-9177-2a3e26ed3d66" providerId="ADAL" clId="{485F4389-DBC3-4BEC-B436-6BB95A1F8494}" dt="2026-04-20T16:24:27.817" v="2345" actId="700"/>
          <ac:spMkLst>
            <pc:docMk/>
            <pc:sldMk cId="2421446300" sldId="305"/>
            <ac:spMk id="5" creationId="{25248E73-8BCF-C6BA-280C-E4CFE7524FC9}"/>
          </ac:spMkLst>
        </pc:spChg>
      </pc:sldChg>
      <pc:sldChg chg="modSp add mod">
        <pc:chgData name="Eun Sik Kim" userId="bcacccfb-5b99-4a48-9177-2a3e26ed3d66" providerId="ADAL" clId="{485F4389-DBC3-4BEC-B436-6BB95A1F8494}" dt="2026-04-20T16:35:53.941" v="2760" actId="20577"/>
        <pc:sldMkLst>
          <pc:docMk/>
          <pc:sldMk cId="2098773815" sldId="306"/>
        </pc:sldMkLst>
        <pc:spChg chg="mod">
          <ac:chgData name="Eun Sik Kim" userId="bcacccfb-5b99-4a48-9177-2a3e26ed3d66" providerId="ADAL" clId="{485F4389-DBC3-4BEC-B436-6BB95A1F8494}" dt="2026-04-20T16:30:33.404" v="2384" actId="20577"/>
          <ac:spMkLst>
            <pc:docMk/>
            <pc:sldMk cId="2098773815" sldId="306"/>
            <ac:spMk id="2" creationId="{AC585F9C-F63C-83E8-1B57-2BE4873C7623}"/>
          </ac:spMkLst>
        </pc:spChg>
        <pc:spChg chg="mod">
          <ac:chgData name="Eun Sik Kim" userId="bcacccfb-5b99-4a48-9177-2a3e26ed3d66" providerId="ADAL" clId="{485F4389-DBC3-4BEC-B436-6BB95A1F8494}" dt="2026-04-20T16:33:51.505" v="2559" actId="14100"/>
          <ac:spMkLst>
            <pc:docMk/>
            <pc:sldMk cId="2098773815" sldId="306"/>
            <ac:spMk id="4" creationId="{C3AF4C0C-2D9B-B483-2DFC-BE32203700E5}"/>
          </ac:spMkLst>
        </pc:spChg>
        <pc:spChg chg="mod">
          <ac:chgData name="Eun Sik Kim" userId="bcacccfb-5b99-4a48-9177-2a3e26ed3d66" providerId="ADAL" clId="{485F4389-DBC3-4BEC-B436-6BB95A1F8494}" dt="2026-04-20T16:35:06.914" v="2564" actId="14100"/>
          <ac:spMkLst>
            <pc:docMk/>
            <pc:sldMk cId="2098773815" sldId="306"/>
            <ac:spMk id="6" creationId="{D1E673C7-C6EB-78B3-0973-4D9913277880}"/>
          </ac:spMkLst>
        </pc:spChg>
        <pc:spChg chg="mod">
          <ac:chgData name="Eun Sik Kim" userId="bcacccfb-5b99-4a48-9177-2a3e26ed3d66" providerId="ADAL" clId="{485F4389-DBC3-4BEC-B436-6BB95A1F8494}" dt="2026-04-20T16:35:53.941" v="2760" actId="20577"/>
          <ac:spMkLst>
            <pc:docMk/>
            <pc:sldMk cId="2098773815" sldId="306"/>
            <ac:spMk id="7" creationId="{F947128D-5B08-4FE9-017C-D767B2B0A7D7}"/>
          </ac:spMkLst>
        </pc:spChg>
      </pc:sldChg>
      <pc:sldChg chg="addSp modSp add mod modClrScheme chgLayout">
        <pc:chgData name="Eun Sik Kim" userId="bcacccfb-5b99-4a48-9177-2a3e26ed3d66" providerId="ADAL" clId="{485F4389-DBC3-4BEC-B436-6BB95A1F8494}" dt="2026-04-20T16:39:32.074" v="2924"/>
        <pc:sldMkLst>
          <pc:docMk/>
          <pc:sldMk cId="2054798634" sldId="307"/>
        </pc:sldMkLst>
        <pc:spChg chg="mod ord">
          <ac:chgData name="Eun Sik Kim" userId="bcacccfb-5b99-4a48-9177-2a3e26ed3d66" providerId="ADAL" clId="{485F4389-DBC3-4BEC-B436-6BB95A1F8494}" dt="2026-04-20T16:37:49.083" v="2906" actId="700"/>
          <ac:spMkLst>
            <pc:docMk/>
            <pc:sldMk cId="2054798634" sldId="307"/>
            <ac:spMk id="2" creationId="{13B25CF6-69BA-8AC2-8144-F7432A4B8BF8}"/>
          </ac:spMkLst>
        </pc:spChg>
        <pc:spChg chg="mod ord">
          <ac:chgData name="Eun Sik Kim" userId="bcacccfb-5b99-4a48-9177-2a3e26ed3d66" providerId="ADAL" clId="{485F4389-DBC3-4BEC-B436-6BB95A1F8494}" dt="2026-04-20T16:37:52.078" v="2907" actId="20577"/>
          <ac:spMkLst>
            <pc:docMk/>
            <pc:sldMk cId="2054798634" sldId="307"/>
            <ac:spMk id="3" creationId="{EB4E00CF-AAB7-9A1A-3CAA-5565C45B2EF6}"/>
          </ac:spMkLst>
        </pc:spChg>
        <pc:spChg chg="add mod ord">
          <ac:chgData name="Eun Sik Kim" userId="bcacccfb-5b99-4a48-9177-2a3e26ed3d66" providerId="ADAL" clId="{485F4389-DBC3-4BEC-B436-6BB95A1F8494}" dt="2026-04-20T16:39:12.602" v="2922" actId="242"/>
          <ac:spMkLst>
            <pc:docMk/>
            <pc:sldMk cId="2054798634" sldId="307"/>
            <ac:spMk id="4" creationId="{EDAB3191-203F-444A-85F7-41EAD67B381A}"/>
          </ac:spMkLst>
        </pc:spChg>
        <pc:spChg chg="add mod ord">
          <ac:chgData name="Eun Sik Kim" userId="bcacccfb-5b99-4a48-9177-2a3e26ed3d66" providerId="ADAL" clId="{485F4389-DBC3-4BEC-B436-6BB95A1F8494}" dt="2026-04-20T16:37:49.083" v="2906" actId="700"/>
          <ac:spMkLst>
            <pc:docMk/>
            <pc:sldMk cId="2054798634" sldId="307"/>
            <ac:spMk id="5" creationId="{1775B0B0-CC39-2699-F51E-BBA8774F6A30}"/>
          </ac:spMkLst>
        </pc:spChg>
      </pc:sldChg>
      <pc:sldChg chg="modSp new mod">
        <pc:chgData name="Eun Sik Kim" userId="bcacccfb-5b99-4a48-9177-2a3e26ed3d66" providerId="ADAL" clId="{485F4389-DBC3-4BEC-B436-6BB95A1F8494}" dt="2026-04-20T16:44:16.577" v="3331" actId="20577"/>
        <pc:sldMkLst>
          <pc:docMk/>
          <pc:sldMk cId="4167470665" sldId="308"/>
        </pc:sldMkLst>
        <pc:spChg chg="mod">
          <ac:chgData name="Eun Sik Kim" userId="bcacccfb-5b99-4a48-9177-2a3e26ed3d66" providerId="ADAL" clId="{485F4389-DBC3-4BEC-B436-6BB95A1F8494}" dt="2026-04-20T16:40:05.064" v="2932" actId="20577"/>
          <ac:spMkLst>
            <pc:docMk/>
            <pc:sldMk cId="4167470665" sldId="308"/>
            <ac:spMk id="2" creationId="{512A6444-46A3-D6E4-536C-9980AAC3FB5E}"/>
          </ac:spMkLst>
        </pc:spChg>
        <pc:spChg chg="mod">
          <ac:chgData name="Eun Sik Kim" userId="bcacccfb-5b99-4a48-9177-2a3e26ed3d66" providerId="ADAL" clId="{485F4389-DBC3-4BEC-B436-6BB95A1F8494}" dt="2026-04-20T16:44:16.577" v="3331" actId="20577"/>
          <ac:spMkLst>
            <pc:docMk/>
            <pc:sldMk cId="4167470665" sldId="308"/>
            <ac:spMk id="3" creationId="{E81749A5-D26C-8D20-6C3D-33D154463C7C}"/>
          </ac:spMkLst>
        </pc:spChg>
      </pc:sldChg>
      <pc:sldChg chg="modSp new mod">
        <pc:chgData name="Eun Sik Kim" userId="bcacccfb-5b99-4a48-9177-2a3e26ed3d66" providerId="ADAL" clId="{485F4389-DBC3-4BEC-B436-6BB95A1F8494}" dt="2026-04-20T16:48:36.539" v="4055" actId="27636"/>
        <pc:sldMkLst>
          <pc:docMk/>
          <pc:sldMk cId="3238503752" sldId="309"/>
        </pc:sldMkLst>
        <pc:spChg chg="mod">
          <ac:chgData name="Eun Sik Kim" userId="bcacccfb-5b99-4a48-9177-2a3e26ed3d66" providerId="ADAL" clId="{485F4389-DBC3-4BEC-B436-6BB95A1F8494}" dt="2026-04-20T16:45:01.477" v="3358" actId="20577"/>
          <ac:spMkLst>
            <pc:docMk/>
            <pc:sldMk cId="3238503752" sldId="309"/>
            <ac:spMk id="2" creationId="{DE7B1E0D-6664-A01A-97BA-1DCB41EF0D7C}"/>
          </ac:spMkLst>
        </pc:spChg>
        <pc:spChg chg="mod">
          <ac:chgData name="Eun Sik Kim" userId="bcacccfb-5b99-4a48-9177-2a3e26ed3d66" providerId="ADAL" clId="{485F4389-DBC3-4BEC-B436-6BB95A1F8494}" dt="2026-04-20T16:48:36.539" v="4055" actId="27636"/>
          <ac:spMkLst>
            <pc:docMk/>
            <pc:sldMk cId="3238503752" sldId="309"/>
            <ac:spMk id="3" creationId="{20FD54BA-2AC9-3ABF-9190-8A3571105A0A}"/>
          </ac:spMkLst>
        </pc:spChg>
      </pc:sldChg>
      <pc:sldChg chg="modSp new mod">
        <pc:chgData name="Eun Sik Kim" userId="bcacccfb-5b99-4a48-9177-2a3e26ed3d66" providerId="ADAL" clId="{485F4389-DBC3-4BEC-B436-6BB95A1F8494}" dt="2026-04-20T16:51:47.100" v="4309" actId="948"/>
        <pc:sldMkLst>
          <pc:docMk/>
          <pc:sldMk cId="3252261513" sldId="310"/>
        </pc:sldMkLst>
        <pc:spChg chg="mod">
          <ac:chgData name="Eun Sik Kim" userId="bcacccfb-5b99-4a48-9177-2a3e26ed3d66" providerId="ADAL" clId="{485F4389-DBC3-4BEC-B436-6BB95A1F8494}" dt="2026-04-20T16:50:02.692" v="4092" actId="20577"/>
          <ac:spMkLst>
            <pc:docMk/>
            <pc:sldMk cId="3252261513" sldId="310"/>
            <ac:spMk id="2" creationId="{67B7569A-8609-6CB5-63E5-CA39F84822D2}"/>
          </ac:spMkLst>
        </pc:spChg>
        <pc:spChg chg="mod">
          <ac:chgData name="Eun Sik Kim" userId="bcacccfb-5b99-4a48-9177-2a3e26ed3d66" providerId="ADAL" clId="{485F4389-DBC3-4BEC-B436-6BB95A1F8494}" dt="2026-04-20T16:51:12.251" v="4305" actId="20577"/>
          <ac:spMkLst>
            <pc:docMk/>
            <pc:sldMk cId="3252261513" sldId="310"/>
            <ac:spMk id="3" creationId="{4C4BF321-2B1C-3AF8-888A-534E4BCFFB87}"/>
          </ac:spMkLst>
        </pc:spChg>
        <pc:spChg chg="mod">
          <ac:chgData name="Eun Sik Kim" userId="bcacccfb-5b99-4a48-9177-2a3e26ed3d66" providerId="ADAL" clId="{485F4389-DBC3-4BEC-B436-6BB95A1F8494}" dt="2026-04-20T16:51:47.100" v="4309" actId="948"/>
          <ac:spMkLst>
            <pc:docMk/>
            <pc:sldMk cId="3252261513" sldId="310"/>
            <ac:spMk id="4" creationId="{43E864F5-A328-7569-A5D5-A3096C68D1C6}"/>
          </ac:spMkLst>
        </pc:spChg>
      </pc:sldChg>
      <pc:sldChg chg="modSp add mod">
        <pc:chgData name="Eun Sik Kim" userId="bcacccfb-5b99-4a48-9177-2a3e26ed3d66" providerId="ADAL" clId="{485F4389-DBC3-4BEC-B436-6BB95A1F8494}" dt="2026-04-20T16:54:09.809" v="4613" actId="948"/>
        <pc:sldMkLst>
          <pc:docMk/>
          <pc:sldMk cId="3233443754" sldId="311"/>
        </pc:sldMkLst>
        <pc:spChg chg="mod">
          <ac:chgData name="Eun Sik Kim" userId="bcacccfb-5b99-4a48-9177-2a3e26ed3d66" providerId="ADAL" clId="{485F4389-DBC3-4BEC-B436-6BB95A1F8494}" dt="2026-04-20T16:52:45.883" v="4340" actId="20577"/>
          <ac:spMkLst>
            <pc:docMk/>
            <pc:sldMk cId="3233443754" sldId="311"/>
            <ac:spMk id="2" creationId="{7547B392-BFE1-4129-F380-1881E8E733B2}"/>
          </ac:spMkLst>
        </pc:spChg>
        <pc:spChg chg="mod">
          <ac:chgData name="Eun Sik Kim" userId="bcacccfb-5b99-4a48-9177-2a3e26ed3d66" providerId="ADAL" clId="{485F4389-DBC3-4BEC-B436-6BB95A1F8494}" dt="2026-04-20T16:53:45.623" v="4611" actId="20577"/>
          <ac:spMkLst>
            <pc:docMk/>
            <pc:sldMk cId="3233443754" sldId="311"/>
            <ac:spMk id="3" creationId="{5BCA5092-E565-5CF4-4E39-5E1CA54C5B33}"/>
          </ac:spMkLst>
        </pc:spChg>
        <pc:spChg chg="mod">
          <ac:chgData name="Eun Sik Kim" userId="bcacccfb-5b99-4a48-9177-2a3e26ed3d66" providerId="ADAL" clId="{485F4389-DBC3-4BEC-B436-6BB95A1F8494}" dt="2026-04-20T16:54:09.809" v="4613" actId="948"/>
          <ac:spMkLst>
            <pc:docMk/>
            <pc:sldMk cId="3233443754" sldId="311"/>
            <ac:spMk id="4" creationId="{65D23E5B-CC25-0E2B-FAA7-77FE1097247C}"/>
          </ac:spMkLst>
        </pc:spChg>
      </pc:sldChg>
      <pc:sldChg chg="modSp new mod">
        <pc:chgData name="Eun Sik Kim" userId="bcacccfb-5b99-4a48-9177-2a3e26ed3d66" providerId="ADAL" clId="{485F4389-DBC3-4BEC-B436-6BB95A1F8494}" dt="2026-04-20T16:58:22.135" v="4797" actId="20577"/>
        <pc:sldMkLst>
          <pc:docMk/>
          <pc:sldMk cId="3475293398" sldId="312"/>
        </pc:sldMkLst>
        <pc:spChg chg="mod">
          <ac:chgData name="Eun Sik Kim" userId="bcacccfb-5b99-4a48-9177-2a3e26ed3d66" providerId="ADAL" clId="{485F4389-DBC3-4BEC-B436-6BB95A1F8494}" dt="2026-04-20T16:54:50.973" v="4658" actId="20577"/>
          <ac:spMkLst>
            <pc:docMk/>
            <pc:sldMk cId="3475293398" sldId="312"/>
            <ac:spMk id="2" creationId="{3873E8E9-0995-5764-041A-3860AFA2318A}"/>
          </ac:spMkLst>
        </pc:spChg>
        <pc:spChg chg="mod">
          <ac:chgData name="Eun Sik Kim" userId="bcacccfb-5b99-4a48-9177-2a3e26ed3d66" providerId="ADAL" clId="{485F4389-DBC3-4BEC-B436-6BB95A1F8494}" dt="2026-04-20T16:57:22.304" v="4675" actId="20577"/>
          <ac:spMkLst>
            <pc:docMk/>
            <pc:sldMk cId="3475293398" sldId="312"/>
            <ac:spMk id="3" creationId="{F86264B0-E57D-CC45-8F5F-658AB1E2C3C1}"/>
          </ac:spMkLst>
        </pc:spChg>
        <pc:spChg chg="mod">
          <ac:chgData name="Eun Sik Kim" userId="bcacccfb-5b99-4a48-9177-2a3e26ed3d66" providerId="ADAL" clId="{485F4389-DBC3-4BEC-B436-6BB95A1F8494}" dt="2026-04-20T16:57:03.932" v="4666" actId="14100"/>
          <ac:spMkLst>
            <pc:docMk/>
            <pc:sldMk cId="3475293398" sldId="312"/>
            <ac:spMk id="4" creationId="{2CD966A0-C3BA-8DD5-BD4C-2B193741A79D}"/>
          </ac:spMkLst>
        </pc:spChg>
        <pc:spChg chg="mod">
          <ac:chgData name="Eun Sik Kim" userId="bcacccfb-5b99-4a48-9177-2a3e26ed3d66" providerId="ADAL" clId="{485F4389-DBC3-4BEC-B436-6BB95A1F8494}" dt="2026-04-20T16:58:22.135" v="4797" actId="20577"/>
          <ac:spMkLst>
            <pc:docMk/>
            <pc:sldMk cId="3475293398" sldId="312"/>
            <ac:spMk id="5" creationId="{F3104B53-8FE8-B91F-6259-827F309833A7}"/>
          </ac:spMkLst>
        </pc:spChg>
      </pc:sldChg>
      <pc:sldChg chg="modSp new mod">
        <pc:chgData name="Eun Sik Kim" userId="bcacccfb-5b99-4a48-9177-2a3e26ed3d66" providerId="ADAL" clId="{485F4389-DBC3-4BEC-B436-6BB95A1F8494}" dt="2026-04-20T17:00:02.878" v="5078" actId="20577"/>
        <pc:sldMkLst>
          <pc:docMk/>
          <pc:sldMk cId="2200848722" sldId="313"/>
        </pc:sldMkLst>
        <pc:spChg chg="mod">
          <ac:chgData name="Eun Sik Kim" userId="bcacccfb-5b99-4a48-9177-2a3e26ed3d66" providerId="ADAL" clId="{485F4389-DBC3-4BEC-B436-6BB95A1F8494}" dt="2026-04-20T16:58:49.314" v="4818" actId="20577"/>
          <ac:spMkLst>
            <pc:docMk/>
            <pc:sldMk cId="2200848722" sldId="313"/>
            <ac:spMk id="2" creationId="{B6F623BC-D276-AA69-FED6-4AFEA511BF8A}"/>
          </ac:spMkLst>
        </pc:spChg>
        <pc:spChg chg="mod">
          <ac:chgData name="Eun Sik Kim" userId="bcacccfb-5b99-4a48-9177-2a3e26ed3d66" providerId="ADAL" clId="{485F4389-DBC3-4BEC-B436-6BB95A1F8494}" dt="2026-04-20T17:00:02.878" v="5078" actId="20577"/>
          <ac:spMkLst>
            <pc:docMk/>
            <pc:sldMk cId="2200848722" sldId="313"/>
            <ac:spMk id="3" creationId="{2007D11D-43C9-8B0C-7695-2E692C5BF397}"/>
          </ac:spMkLst>
        </pc:spChg>
      </pc:sldChg>
      <pc:sldChg chg="modSp add mod">
        <pc:chgData name="Eun Sik Kim" userId="bcacccfb-5b99-4a48-9177-2a3e26ed3d66" providerId="ADAL" clId="{485F4389-DBC3-4BEC-B436-6BB95A1F8494}" dt="2026-04-20T17:03:23.857" v="5419" actId="27636"/>
        <pc:sldMkLst>
          <pc:docMk/>
          <pc:sldMk cId="2911375355" sldId="314"/>
        </pc:sldMkLst>
        <pc:spChg chg="mod">
          <ac:chgData name="Eun Sik Kim" userId="bcacccfb-5b99-4a48-9177-2a3e26ed3d66" providerId="ADAL" clId="{485F4389-DBC3-4BEC-B436-6BB95A1F8494}" dt="2026-04-20T17:00:20.857" v="5097" actId="20577"/>
          <ac:spMkLst>
            <pc:docMk/>
            <pc:sldMk cId="2911375355" sldId="314"/>
            <ac:spMk id="2" creationId="{C22C9F28-D34B-F836-15C9-1649ACD720B6}"/>
          </ac:spMkLst>
        </pc:spChg>
        <pc:spChg chg="mod">
          <ac:chgData name="Eun Sik Kim" userId="bcacccfb-5b99-4a48-9177-2a3e26ed3d66" providerId="ADAL" clId="{485F4389-DBC3-4BEC-B436-6BB95A1F8494}" dt="2026-04-20T17:03:23.857" v="5419" actId="27636"/>
          <ac:spMkLst>
            <pc:docMk/>
            <pc:sldMk cId="2911375355" sldId="314"/>
            <ac:spMk id="3" creationId="{72480E98-2004-F7AA-FDAF-34468C50B7E5}"/>
          </ac:spMkLst>
        </pc:spChg>
      </pc:sldChg>
      <pc:sldChg chg="modSp add mod">
        <pc:chgData name="Eun Sik Kim" userId="bcacccfb-5b99-4a48-9177-2a3e26ed3d66" providerId="ADAL" clId="{485F4389-DBC3-4BEC-B436-6BB95A1F8494}" dt="2026-04-20T17:07:03.203" v="5899" actId="20577"/>
        <pc:sldMkLst>
          <pc:docMk/>
          <pc:sldMk cId="3762701145" sldId="315"/>
        </pc:sldMkLst>
        <pc:spChg chg="mod">
          <ac:chgData name="Eun Sik Kim" userId="bcacccfb-5b99-4a48-9177-2a3e26ed3d66" providerId="ADAL" clId="{485F4389-DBC3-4BEC-B436-6BB95A1F8494}" dt="2026-04-20T17:03:42.724" v="5465" actId="20577"/>
          <ac:spMkLst>
            <pc:docMk/>
            <pc:sldMk cId="3762701145" sldId="315"/>
            <ac:spMk id="2" creationId="{954F2ECC-5D12-9334-BCC6-CC4F1544AE0D}"/>
          </ac:spMkLst>
        </pc:spChg>
        <pc:spChg chg="mod">
          <ac:chgData name="Eun Sik Kim" userId="bcacccfb-5b99-4a48-9177-2a3e26ed3d66" providerId="ADAL" clId="{485F4389-DBC3-4BEC-B436-6BB95A1F8494}" dt="2026-04-20T17:07:03.203" v="5899" actId="20577"/>
          <ac:spMkLst>
            <pc:docMk/>
            <pc:sldMk cId="3762701145" sldId="315"/>
            <ac:spMk id="3" creationId="{F46D0ABC-BFA0-E53A-4C3A-175A91437FEB}"/>
          </ac:spMkLst>
        </pc:spChg>
      </pc:sldChg>
      <pc:sldChg chg="modSp add mod">
        <pc:chgData name="Eun Sik Kim" userId="bcacccfb-5b99-4a48-9177-2a3e26ed3d66" providerId="ADAL" clId="{485F4389-DBC3-4BEC-B436-6BB95A1F8494}" dt="2026-04-20T17:07:24.143" v="5915" actId="20577"/>
        <pc:sldMkLst>
          <pc:docMk/>
          <pc:sldMk cId="2388055344" sldId="316"/>
        </pc:sldMkLst>
        <pc:spChg chg="mod">
          <ac:chgData name="Eun Sik Kim" userId="bcacccfb-5b99-4a48-9177-2a3e26ed3d66" providerId="ADAL" clId="{485F4389-DBC3-4BEC-B436-6BB95A1F8494}" dt="2026-04-20T17:06:59.163" v="5898" actId="20577"/>
          <ac:spMkLst>
            <pc:docMk/>
            <pc:sldMk cId="2388055344" sldId="316"/>
            <ac:spMk id="2" creationId="{DFE7BAA5-84BC-7258-6F1C-FC583393AB2C}"/>
          </ac:spMkLst>
        </pc:spChg>
        <pc:spChg chg="mod">
          <ac:chgData name="Eun Sik Kim" userId="bcacccfb-5b99-4a48-9177-2a3e26ed3d66" providerId="ADAL" clId="{485F4389-DBC3-4BEC-B436-6BB95A1F8494}" dt="2026-04-20T17:07:24.143" v="5915" actId="20577"/>
          <ac:spMkLst>
            <pc:docMk/>
            <pc:sldMk cId="2388055344" sldId="316"/>
            <ac:spMk id="3" creationId="{7B379022-23AB-F047-627E-152701D94243}"/>
          </ac:spMkLst>
        </pc:spChg>
      </pc:sldChg>
      <pc:sldChg chg="modSp add mod">
        <pc:chgData name="Eun Sik Kim" userId="bcacccfb-5b99-4a48-9177-2a3e26ed3d66" providerId="ADAL" clId="{485F4389-DBC3-4BEC-B436-6BB95A1F8494}" dt="2026-04-20T17:09:02.769" v="6142" actId="20577"/>
        <pc:sldMkLst>
          <pc:docMk/>
          <pc:sldMk cId="3468973427" sldId="317"/>
        </pc:sldMkLst>
        <pc:spChg chg="mod">
          <ac:chgData name="Eun Sik Kim" userId="bcacccfb-5b99-4a48-9177-2a3e26ed3d66" providerId="ADAL" clId="{485F4389-DBC3-4BEC-B436-6BB95A1F8494}" dt="2026-04-20T17:07:20.149" v="5914" actId="20577"/>
          <ac:spMkLst>
            <pc:docMk/>
            <pc:sldMk cId="3468973427" sldId="317"/>
            <ac:spMk id="2" creationId="{6F7F0C04-B716-5FB4-C1E9-4D2467D437BE}"/>
          </ac:spMkLst>
        </pc:spChg>
        <pc:spChg chg="mod">
          <ac:chgData name="Eun Sik Kim" userId="bcacccfb-5b99-4a48-9177-2a3e26ed3d66" providerId="ADAL" clId="{485F4389-DBC3-4BEC-B436-6BB95A1F8494}" dt="2026-04-20T17:09:02.769" v="6142" actId="20577"/>
          <ac:spMkLst>
            <pc:docMk/>
            <pc:sldMk cId="3468973427" sldId="317"/>
            <ac:spMk id="3" creationId="{27CA43E7-FA01-8C26-3A5F-3FAC581A901B}"/>
          </ac:spMkLst>
        </pc:spChg>
      </pc:sldChg>
      <pc:sldChg chg="modSp add mod">
        <pc:chgData name="Eun Sik Kim" userId="bcacccfb-5b99-4a48-9177-2a3e26ed3d66" providerId="ADAL" clId="{485F4389-DBC3-4BEC-B436-6BB95A1F8494}" dt="2026-04-20T17:11:00.186" v="6226" actId="20577"/>
        <pc:sldMkLst>
          <pc:docMk/>
          <pc:sldMk cId="2243590963" sldId="318"/>
        </pc:sldMkLst>
        <pc:spChg chg="mod">
          <ac:chgData name="Eun Sik Kim" userId="bcacccfb-5b99-4a48-9177-2a3e26ed3d66" providerId="ADAL" clId="{485F4389-DBC3-4BEC-B436-6BB95A1F8494}" dt="2026-04-20T17:08:53.423" v="6140" actId="20577"/>
          <ac:spMkLst>
            <pc:docMk/>
            <pc:sldMk cId="2243590963" sldId="318"/>
            <ac:spMk id="2" creationId="{CEC71BF7-50A4-C1DC-DD88-8F790D97893A}"/>
          </ac:spMkLst>
        </pc:spChg>
        <pc:spChg chg="mod">
          <ac:chgData name="Eun Sik Kim" userId="bcacccfb-5b99-4a48-9177-2a3e26ed3d66" providerId="ADAL" clId="{485F4389-DBC3-4BEC-B436-6BB95A1F8494}" dt="2026-04-20T17:11:00.186" v="6226" actId="20577"/>
          <ac:spMkLst>
            <pc:docMk/>
            <pc:sldMk cId="2243590963" sldId="318"/>
            <ac:spMk id="3" creationId="{3E94C1F6-2199-AE5A-BD42-B26838C39CF1}"/>
          </ac:spMkLst>
        </pc:spChg>
      </pc:sldChg>
      <pc:sldChg chg="modSp add mod">
        <pc:chgData name="Eun Sik Kim" userId="bcacccfb-5b99-4a48-9177-2a3e26ed3d66" providerId="ADAL" clId="{485F4389-DBC3-4BEC-B436-6BB95A1F8494}" dt="2026-04-20T17:28:37.848" v="7003" actId="27636"/>
        <pc:sldMkLst>
          <pc:docMk/>
          <pc:sldMk cId="441667518" sldId="319"/>
        </pc:sldMkLst>
        <pc:spChg chg="mod">
          <ac:chgData name="Eun Sik Kim" userId="bcacccfb-5b99-4a48-9177-2a3e26ed3d66" providerId="ADAL" clId="{485F4389-DBC3-4BEC-B436-6BB95A1F8494}" dt="2026-04-20T17:13:51.959" v="6245" actId="20577"/>
          <ac:spMkLst>
            <pc:docMk/>
            <pc:sldMk cId="441667518" sldId="319"/>
            <ac:spMk id="2" creationId="{3DBBE8E4-8295-5666-09EC-6C60D288E531}"/>
          </ac:spMkLst>
        </pc:spChg>
        <pc:spChg chg="mod">
          <ac:chgData name="Eun Sik Kim" userId="bcacccfb-5b99-4a48-9177-2a3e26ed3d66" providerId="ADAL" clId="{485F4389-DBC3-4BEC-B436-6BB95A1F8494}" dt="2026-04-20T17:28:37.848" v="7003" actId="27636"/>
          <ac:spMkLst>
            <pc:docMk/>
            <pc:sldMk cId="441667518" sldId="319"/>
            <ac:spMk id="3" creationId="{BB394F54-DA04-689B-43C1-AC835BB6A75A}"/>
          </ac:spMkLst>
        </pc:spChg>
      </pc:sldChg>
      <pc:sldChg chg="addSp delSp modSp new mod">
        <pc:chgData name="Eun Sik Kim" userId="bcacccfb-5b99-4a48-9177-2a3e26ed3d66" providerId="ADAL" clId="{485F4389-DBC3-4BEC-B436-6BB95A1F8494}" dt="2026-04-20T17:30:22.746" v="7011" actId="962"/>
        <pc:sldMkLst>
          <pc:docMk/>
          <pc:sldMk cId="2177622412" sldId="320"/>
        </pc:sldMkLst>
        <pc:spChg chg="mod">
          <ac:chgData name="Eun Sik Kim" userId="bcacccfb-5b99-4a48-9177-2a3e26ed3d66" providerId="ADAL" clId="{485F4389-DBC3-4BEC-B436-6BB95A1F8494}" dt="2026-04-20T17:30:17.079" v="7009" actId="962"/>
          <ac:spMkLst>
            <pc:docMk/>
            <pc:sldMk cId="2177622412" sldId="320"/>
            <ac:spMk id="2" creationId="{550CB9F4-2274-74DC-FC75-AEA19A474331}"/>
          </ac:spMkLst>
        </pc:spChg>
        <pc:spChg chg="mod">
          <ac:chgData name="Eun Sik Kim" userId="bcacccfb-5b99-4a48-9177-2a3e26ed3d66" providerId="ADAL" clId="{485F4389-DBC3-4BEC-B436-6BB95A1F8494}" dt="2026-04-20T17:30:17.079" v="7009" actId="962"/>
          <ac:spMkLst>
            <pc:docMk/>
            <pc:sldMk cId="2177622412" sldId="320"/>
            <ac:spMk id="3" creationId="{EA37D990-965F-8916-1166-CD48F2D04C1F}"/>
          </ac:spMkLst>
        </pc:spChg>
        <pc:picChg chg="add mod">
          <ac:chgData name="Eun Sik Kim" userId="bcacccfb-5b99-4a48-9177-2a3e26ed3d66" providerId="ADAL" clId="{485F4389-DBC3-4BEC-B436-6BB95A1F8494}" dt="2026-04-20T17:30:22.746" v="7011" actId="962"/>
          <ac:picMkLst>
            <pc:docMk/>
            <pc:sldMk cId="2177622412" sldId="320"/>
            <ac:picMk id="10" creationId="{6CFAED93-ED2E-1E84-2A31-692BF2CD9766}"/>
          </ac:picMkLst>
        </pc:picChg>
      </pc:sldChg>
      <pc:sldChg chg="modSp del mod">
        <pc:chgData name="Eun Sik Kim" userId="bcacccfb-5b99-4a48-9177-2a3e26ed3d66" providerId="ADAL" clId="{485F4389-DBC3-4BEC-B436-6BB95A1F8494}" dt="2026-04-22T17:28:15.857" v="7029" actId="2696"/>
        <pc:sldMkLst>
          <pc:docMk/>
          <pc:sldMk cId="2590166898" sldId="321"/>
        </pc:sldMkLst>
        <pc:spChg chg="mod">
          <ac:chgData name="Eun Sik Kim" userId="bcacccfb-5b99-4a48-9177-2a3e26ed3d66" providerId="ADAL" clId="{485F4389-DBC3-4BEC-B436-6BB95A1F8494}" dt="2026-04-22T17:28:08.136" v="7028" actId="242"/>
          <ac:spMkLst>
            <pc:docMk/>
            <pc:sldMk cId="2590166898" sldId="321"/>
            <ac:spMk id="3" creationId="{5B16E12B-6CA2-F782-773A-B7A8BB6E9557}"/>
          </ac:spMkLst>
        </pc:spChg>
        <pc:spChg chg="mod">
          <ac:chgData name="Eun Sik Kim" userId="bcacccfb-5b99-4a48-9177-2a3e26ed3d66" providerId="ADAL" clId="{485F4389-DBC3-4BEC-B436-6BB95A1F8494}" dt="2026-04-22T17:27:48.414" v="7019"/>
          <ac:spMkLst>
            <pc:docMk/>
            <pc:sldMk cId="2590166898" sldId="321"/>
            <ac:spMk id="4" creationId="{5F42C53F-E0DC-7E7E-1716-D57F6BE9B75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8EB5533-FFD2-AC89-F5D5-9CA8A6823546}"/>
              </a:ext>
            </a:extLst>
          </p:cNvPr>
          <p:cNvSpPr>
            <a:spLocks noGrp="1"/>
          </p:cNvSpPr>
          <p:nvPr>
            <p:ph type="ctrTitle" hasCustomPrompt="1"/>
          </p:nvPr>
        </p:nvSpPr>
        <p:spPr>
          <a:xfrm>
            <a:off x="1524000" y="1122363"/>
            <a:ext cx="9144000" cy="2387600"/>
          </a:xfrm>
        </p:spPr>
        <p:txBody>
          <a:bodyPr anchor="b">
            <a:normAutofit/>
          </a:bodyPr>
          <a:lstStyle>
            <a:lvl1pPr algn="ctr">
              <a:defRPr sz="4800">
                <a:latin typeface="+mj-lt"/>
                <a:ea typeface="Tahoma" panose="020B0604030504040204" pitchFamily="34" charset="0"/>
                <a:cs typeface="Tahoma" panose="020B0604030504040204" pitchFamily="34" charset="0"/>
              </a:defRPr>
            </a:lvl1pPr>
          </a:lstStyle>
          <a:p>
            <a:r>
              <a:rPr lang="en-US" dirty="0"/>
              <a:t>CSE 132X</a:t>
            </a:r>
            <a:br>
              <a:rPr lang="en-US" dirty="0"/>
            </a:br>
            <a:r>
              <a:rPr lang="en-US" dirty="0"/>
              <a:t>Module X</a:t>
            </a:r>
          </a:p>
        </p:txBody>
      </p:sp>
      <p:sp>
        <p:nvSpPr>
          <p:cNvPr id="3" name="Subtitle">
            <a:extLst>
              <a:ext uri="{FF2B5EF4-FFF2-40B4-BE49-F238E27FC236}">
                <a16:creationId xmlns:a16="http://schemas.microsoft.com/office/drawing/2014/main" id="{5216BD9A-E63A-29A4-4510-AA237E1E50D8}"/>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3600">
                <a:latin typeface="+mn-lt"/>
                <a:ea typeface="Verdan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Enter Module Name</a:t>
            </a:r>
          </a:p>
        </p:txBody>
      </p:sp>
    </p:spTree>
    <p:extLst>
      <p:ext uri="{BB962C8B-B14F-4D97-AF65-F5344CB8AC3E}">
        <p14:creationId xmlns:p14="http://schemas.microsoft.com/office/powerpoint/2010/main" val="3471620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A645886-BC52-0DB4-79B3-41E52C4EFEEC}"/>
              </a:ext>
            </a:extLst>
          </p:cNvPr>
          <p:cNvSpPr>
            <a:spLocks noGrp="1"/>
          </p:cNvSpPr>
          <p:nvPr>
            <p:ph type="title"/>
          </p:nvPr>
        </p:nvSpPr>
        <p:spPr>
          <a:xfrm>
            <a:off x="849024" y="697344"/>
            <a:ext cx="3932237" cy="1600200"/>
          </a:xfrm>
        </p:spPr>
        <p:txBody>
          <a:bodyPr anchor="b">
            <a:noAutofit/>
          </a:bodyPr>
          <a:lstStyle>
            <a:lvl1pPr>
              <a:defRPr sz="3600">
                <a:latin typeface="+mj-lt"/>
              </a:defRPr>
            </a:lvl1pPr>
          </a:lstStyle>
          <a:p>
            <a:r>
              <a:rPr lang="en-US" dirty="0"/>
              <a:t>Click to edit Master title style</a:t>
            </a:r>
          </a:p>
        </p:txBody>
      </p:sp>
      <p:sp>
        <p:nvSpPr>
          <p:cNvPr id="4" name="Text Placeholder 3">
            <a:extLst>
              <a:ext uri="{FF2B5EF4-FFF2-40B4-BE49-F238E27FC236}">
                <a16:creationId xmlns:a16="http://schemas.microsoft.com/office/drawing/2014/main" id="{35BD812B-70B5-DE77-A706-59DA03984809}"/>
              </a:ext>
            </a:extLst>
          </p:cNvPr>
          <p:cNvSpPr>
            <a:spLocks noGrp="1"/>
          </p:cNvSpPr>
          <p:nvPr>
            <p:ph type="body" sz="half" idx="2"/>
          </p:nvPr>
        </p:nvSpPr>
        <p:spPr>
          <a:xfrm>
            <a:off x="849024" y="2406094"/>
            <a:ext cx="3932237" cy="3703037"/>
          </a:xfrm>
        </p:spPr>
        <p:txBody>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6F5B01D6-88F8-935B-44C1-E106F4459956}"/>
              </a:ext>
            </a:extLst>
          </p:cNvPr>
          <p:cNvSpPr>
            <a:spLocks noGrp="1"/>
          </p:cNvSpPr>
          <p:nvPr>
            <p:ph idx="1"/>
          </p:nvPr>
        </p:nvSpPr>
        <p:spPr>
          <a:xfrm>
            <a:off x="5183188" y="1320800"/>
            <a:ext cx="6172200" cy="4211782"/>
          </a:xfrm>
        </p:spPr>
        <p:txBody>
          <a:bodyPr/>
          <a:lstStyle>
            <a:lvl1pPr>
              <a:lnSpc>
                <a:spcPct val="100000"/>
              </a:lnSpc>
              <a:defRPr sz="3200">
                <a:latin typeface="+mj-lt"/>
                <a:ea typeface="Calibri" panose="020F0502020204030204" pitchFamily="34" charset="0"/>
                <a:cs typeface="Calibri" panose="020F0502020204030204" pitchFamily="34" charset="0"/>
              </a:defRPr>
            </a:lvl1pPr>
            <a:lvl2pPr>
              <a:lnSpc>
                <a:spcPct val="100000"/>
              </a:lnSpc>
              <a:defRPr sz="2800">
                <a:latin typeface="+mj-lt"/>
                <a:ea typeface="Calibri" panose="020F0502020204030204" pitchFamily="34" charset="0"/>
                <a:cs typeface="Calibri" panose="020F0502020204030204" pitchFamily="34" charset="0"/>
              </a:defRPr>
            </a:lvl2pPr>
            <a:lvl3pPr>
              <a:lnSpc>
                <a:spcPct val="100000"/>
              </a:lnSpc>
              <a:defRPr sz="2400">
                <a:latin typeface="+mj-lt"/>
                <a:ea typeface="Calibri" panose="020F0502020204030204" pitchFamily="34" charset="0"/>
                <a:cs typeface="Calibri" panose="020F0502020204030204" pitchFamily="34" charset="0"/>
              </a:defRPr>
            </a:lvl3pPr>
            <a:lvl4pPr>
              <a:lnSpc>
                <a:spcPct val="100000"/>
              </a:lnSpc>
              <a:defRPr sz="2000">
                <a:latin typeface="+mj-lt"/>
                <a:ea typeface="Calibri" panose="020F0502020204030204" pitchFamily="34" charset="0"/>
                <a:cs typeface="Calibri" panose="020F0502020204030204" pitchFamily="34" charset="0"/>
              </a:defRPr>
            </a:lvl4pPr>
            <a:lvl5pPr>
              <a:lnSpc>
                <a:spcPct val="100000"/>
              </a:lnSpc>
              <a:defRPr sz="2000">
                <a:latin typeface="+mj-lt"/>
                <a:ea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161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624F4-2D26-8604-A647-00FF3F0C74B2}"/>
              </a:ext>
            </a:extLst>
          </p:cNvPr>
          <p:cNvSpPr>
            <a:spLocks noGrp="1"/>
          </p:cNvSpPr>
          <p:nvPr>
            <p:ph type="title"/>
          </p:nvPr>
        </p:nvSpPr>
        <p:spPr>
          <a:xfrm>
            <a:off x="849024" y="697347"/>
            <a:ext cx="3932237" cy="1600200"/>
          </a:xfrm>
        </p:spPr>
        <p:txBody>
          <a:bodyPr anchor="b">
            <a:noAutofit/>
          </a:bodyPr>
          <a:lstStyle>
            <a:lvl1pPr>
              <a:defRPr sz="3600">
                <a:latin typeface="+mj-lt"/>
              </a:defRPr>
            </a:lvl1pPr>
          </a:lstStyle>
          <a:p>
            <a:r>
              <a:rPr lang="en-US" dirty="0"/>
              <a:t>Click to edit Master title style</a:t>
            </a:r>
          </a:p>
        </p:txBody>
      </p:sp>
      <p:sp>
        <p:nvSpPr>
          <p:cNvPr id="4" name="Text Placeholder 3">
            <a:extLst>
              <a:ext uri="{FF2B5EF4-FFF2-40B4-BE49-F238E27FC236}">
                <a16:creationId xmlns:a16="http://schemas.microsoft.com/office/drawing/2014/main" id="{45749720-5FB5-84B4-0D8E-9D9CFCA64AD1}"/>
              </a:ext>
            </a:extLst>
          </p:cNvPr>
          <p:cNvSpPr>
            <a:spLocks noGrp="1"/>
          </p:cNvSpPr>
          <p:nvPr>
            <p:ph type="body" sz="half" idx="2"/>
          </p:nvPr>
        </p:nvSpPr>
        <p:spPr>
          <a:xfrm>
            <a:off x="849024" y="2410307"/>
            <a:ext cx="3932237" cy="3698827"/>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86000788-613A-F48A-52AD-3DFD72FB40D0}"/>
              </a:ext>
            </a:extLst>
          </p:cNvPr>
          <p:cNvSpPr>
            <a:spLocks noGrp="1"/>
          </p:cNvSpPr>
          <p:nvPr>
            <p:ph type="pic" idx="1"/>
          </p:nvPr>
        </p:nvSpPr>
        <p:spPr>
          <a:xfrm>
            <a:off x="5183188" y="1329170"/>
            <a:ext cx="6172200" cy="4194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2247600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a:t>
            </a:r>
          </a:p>
        </p:txBody>
      </p:sp>
      <p:sp>
        <p:nvSpPr>
          <p:cNvPr id="3" name="Content">
            <a:extLst>
              <a:ext uri="{FF2B5EF4-FFF2-40B4-BE49-F238E27FC236}">
                <a16:creationId xmlns:a16="http://schemas.microsoft.com/office/drawing/2014/main" id="{4BD226B3-9B06-B46C-DD80-F344BD103336}"/>
              </a:ext>
            </a:extLst>
          </p:cNvPr>
          <p:cNvSpPr>
            <a:spLocks noGrp="1"/>
          </p:cNvSpPr>
          <p:nvPr>
            <p:ph idx="1" hasCustomPrompt="1"/>
          </p:nvPr>
        </p:nvSpPr>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Definition/Content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2379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with Co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 Code on the side</a:t>
            </a:r>
          </a:p>
        </p:txBody>
      </p:sp>
      <p:sp>
        <p:nvSpPr>
          <p:cNvPr id="3" name="Content">
            <a:extLst>
              <a:ext uri="{FF2B5EF4-FFF2-40B4-BE49-F238E27FC236}">
                <a16:creationId xmlns:a16="http://schemas.microsoft.com/office/drawing/2014/main" id="{4BD226B3-9B06-B46C-DD80-F344BD103336}"/>
              </a:ext>
            </a:extLst>
          </p:cNvPr>
          <p:cNvSpPr>
            <a:spLocks noGrp="1"/>
          </p:cNvSpPr>
          <p:nvPr>
            <p:ph idx="1"/>
          </p:nvPr>
        </p:nvSpPr>
        <p:spPr>
          <a:xfrm>
            <a:off x="838200" y="1945037"/>
            <a:ext cx="5013960" cy="3513654"/>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Code)">
            <a:extLst>
              <a:ext uri="{FF2B5EF4-FFF2-40B4-BE49-F238E27FC236}">
                <a16:creationId xmlns:a16="http://schemas.microsoft.com/office/drawing/2014/main" id="{57F8AAEC-07E6-C6FA-1773-59A6D9FCF554}"/>
              </a:ext>
            </a:extLst>
          </p:cNvPr>
          <p:cNvSpPr>
            <a:spLocks noGrp="1"/>
          </p:cNvSpPr>
          <p:nvPr>
            <p:ph idx="10" hasCustomPrompt="1"/>
          </p:nvPr>
        </p:nvSpPr>
        <p:spPr>
          <a:xfrm>
            <a:off x="6008276" y="1945035"/>
            <a:ext cx="5345523" cy="3513655"/>
          </a:xfrm>
        </p:spPr>
        <p:txBody>
          <a:bodyPr>
            <a:noAutofit/>
          </a:bodyPr>
          <a:lstStyle>
            <a:lvl1pPr>
              <a:buNone/>
              <a:defRPr sz="1600">
                <a:latin typeface="Consolas" panose="020B0609020204030204" pitchFamily="49" charset="0"/>
              </a:defRPr>
            </a:lvl1pPr>
            <a:lvl2pPr>
              <a:defRPr sz="1400">
                <a:latin typeface="Consolas" panose="020B0609020204030204" pitchFamily="49" charset="0"/>
              </a:defRPr>
            </a:lvl2pPr>
            <a:lvl3pPr defTabSz="457200">
              <a:defRPr sz="12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5" name="Footer">
            <a:extLst>
              <a:ext uri="{FF2B5EF4-FFF2-40B4-BE49-F238E27FC236}">
                <a16:creationId xmlns:a16="http://schemas.microsoft.com/office/drawing/2014/main" id="{F044DB27-04C0-82C3-250D-7C87AC547DF4}"/>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100042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ea typeface="Tahoma" panose="020B0604030504040204" pitchFamily="34" charset="0"/>
                <a:cs typeface="Tahoma" panose="020B0604030504040204" pitchFamily="34" charset="0"/>
              </a:defRPr>
            </a:lvl1pPr>
          </a:lstStyle>
          <a:p>
            <a:r>
              <a:rPr lang="en-US" dirty="0"/>
              <a:t>Content: Code</a:t>
            </a:r>
          </a:p>
        </p:txBody>
      </p:sp>
      <p:sp>
        <p:nvSpPr>
          <p:cNvPr id="3" name="Content (Code)">
            <a:extLst>
              <a:ext uri="{FF2B5EF4-FFF2-40B4-BE49-F238E27FC236}">
                <a16:creationId xmlns:a16="http://schemas.microsoft.com/office/drawing/2014/main" id="{4BD226B3-9B06-B46C-DD80-F344BD103336}"/>
              </a:ext>
            </a:extLst>
          </p:cNvPr>
          <p:cNvSpPr>
            <a:spLocks noGrp="1"/>
          </p:cNvSpPr>
          <p:nvPr>
            <p:ph idx="1" hasCustomPrompt="1"/>
          </p:nvPr>
        </p:nvSpPr>
        <p:spPr>
          <a:xfrm>
            <a:off x="838200" y="1700939"/>
            <a:ext cx="10515600" cy="3757752"/>
          </a:xfrm>
        </p:spPr>
        <p:txBody>
          <a:bodyPr>
            <a:noAutofit/>
          </a:bodyPr>
          <a:lstStyle>
            <a:lvl1pPr>
              <a:buNone/>
              <a:defRPr sz="1800">
                <a:latin typeface="Consolas" panose="020B0609020204030204" pitchFamily="49" charset="0"/>
              </a:defRPr>
            </a:lvl1pPr>
            <a:lvl2pPr>
              <a:defRPr sz="1600">
                <a:latin typeface="Consolas" panose="020B0609020204030204" pitchFamily="49" charset="0"/>
              </a:defRPr>
            </a:lvl2pPr>
            <a:lvl3pPr defTabSz="457200">
              <a:defRPr sz="14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8" name="Footer">
            <a:extLst>
              <a:ext uri="{FF2B5EF4-FFF2-40B4-BE49-F238E27FC236}">
                <a16:creationId xmlns:a16="http://schemas.microsoft.com/office/drawing/2014/main" id="{3E300CD2-C483-581A-036E-DC0D5BDE5BB3}"/>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2180219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de and Outpu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1041F16-2834-802B-CDAD-5B950FB59012}"/>
              </a:ext>
            </a:extLst>
          </p:cNvPr>
          <p:cNvSpPr>
            <a:spLocks noGrp="1"/>
          </p:cNvSpPr>
          <p:nvPr>
            <p:ph type="title" hasCustomPrompt="1"/>
          </p:nvPr>
        </p:nvSpPr>
        <p:spPr/>
        <p:txBody>
          <a:bodyPr/>
          <a:lstStyle>
            <a:lvl1pPr>
              <a:defRPr>
                <a:latin typeface="+mj-lt"/>
              </a:defRPr>
            </a:lvl1pPr>
          </a:lstStyle>
          <a:p>
            <a:r>
              <a:rPr lang="en-US" dirty="0"/>
              <a:t>Content: Code &amp; Output</a:t>
            </a:r>
          </a:p>
        </p:txBody>
      </p:sp>
      <p:sp>
        <p:nvSpPr>
          <p:cNvPr id="3" name="Content (Code)">
            <a:extLst>
              <a:ext uri="{FF2B5EF4-FFF2-40B4-BE49-F238E27FC236}">
                <a16:creationId xmlns:a16="http://schemas.microsoft.com/office/drawing/2014/main" id="{4BD226B3-9B06-B46C-DD80-F344BD103336}"/>
              </a:ext>
            </a:extLst>
          </p:cNvPr>
          <p:cNvSpPr>
            <a:spLocks noGrp="1"/>
          </p:cNvSpPr>
          <p:nvPr>
            <p:ph idx="1" hasCustomPrompt="1"/>
          </p:nvPr>
        </p:nvSpPr>
        <p:spPr>
          <a:xfrm>
            <a:off x="838200" y="1704814"/>
            <a:ext cx="7189922" cy="3753877"/>
          </a:xfrm>
        </p:spPr>
        <p:txBody>
          <a:bodyPr>
            <a:normAutofit/>
          </a:bodyPr>
          <a:lstStyle>
            <a:lvl1pPr marL="228600" indent="-228600">
              <a:buFontTx/>
              <a:buNone/>
              <a:defRPr sz="1800">
                <a:latin typeface="Consolas" panose="020B0609020204030204" pitchFamily="49" charset="0"/>
              </a:defRPr>
            </a:lvl1pPr>
            <a:lvl2pPr>
              <a:defRPr sz="1600">
                <a:latin typeface="Consolas" panose="020B0609020204030204" pitchFamily="49" charset="0"/>
              </a:defRPr>
            </a:lvl2pPr>
            <a:lvl3pPr>
              <a:defRPr sz="1400">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Font: Consolas</a:t>
            </a:r>
          </a:p>
          <a:p>
            <a:pPr lvl="0"/>
            <a:r>
              <a:rPr lang="en-US" dirty="0"/>
              <a:t>IDE Theme: Material’s Owl Light</a:t>
            </a:r>
          </a:p>
          <a:p>
            <a:pPr lvl="0"/>
            <a:endParaRPr lang="en-US" dirty="0"/>
          </a:p>
          <a:p>
            <a:pPr lvl="0"/>
            <a:r>
              <a:rPr lang="en-US" dirty="0"/>
              <a:t>Instructions to add code:</a:t>
            </a:r>
          </a:p>
          <a:p>
            <a:pPr lvl="1"/>
            <a:r>
              <a:rPr lang="en-US" dirty="0"/>
              <a:t>Copy from IDE and Paste as “Keep Source Formatting”</a:t>
            </a:r>
          </a:p>
          <a:p>
            <a:pPr lvl="1"/>
            <a:r>
              <a:rPr lang="en-US" dirty="0"/>
              <a:t>Highlight code</a:t>
            </a:r>
          </a:p>
          <a:p>
            <a:pPr lvl="1"/>
            <a:r>
              <a:rPr lang="en-US" dirty="0"/>
              <a:t>Go to Home/Paragraph/Line Spacing/Line Spacing Options</a:t>
            </a:r>
          </a:p>
          <a:p>
            <a:pPr lvl="2"/>
            <a:r>
              <a:rPr lang="en-US" dirty="0"/>
              <a:t>Set General Alignment: Left, </a:t>
            </a:r>
          </a:p>
          <a:p>
            <a:pPr lvl="2"/>
            <a:r>
              <a:rPr lang="en-US" dirty="0"/>
              <a:t>Indentation Before Text: 0, </a:t>
            </a:r>
          </a:p>
          <a:p>
            <a:pPr lvl="2"/>
            <a:r>
              <a:rPr lang="en-US" dirty="0"/>
              <a:t>Spacing Before: 0</a:t>
            </a:r>
          </a:p>
          <a:p>
            <a:pPr lvl="1"/>
            <a:r>
              <a:rPr lang="en-US" dirty="0"/>
              <a:t>Set line spacing to single/1.0</a:t>
            </a:r>
          </a:p>
        </p:txBody>
      </p:sp>
      <p:sp>
        <p:nvSpPr>
          <p:cNvPr id="7" name="Content (Console Output)">
            <a:extLst>
              <a:ext uri="{FF2B5EF4-FFF2-40B4-BE49-F238E27FC236}">
                <a16:creationId xmlns:a16="http://schemas.microsoft.com/office/drawing/2014/main" id="{0D47FBD4-5B7B-4C03-7CFF-04F809D8154E}"/>
              </a:ext>
            </a:extLst>
          </p:cNvPr>
          <p:cNvSpPr>
            <a:spLocks noGrp="1"/>
          </p:cNvSpPr>
          <p:nvPr>
            <p:ph idx="14" hasCustomPrompt="1"/>
          </p:nvPr>
        </p:nvSpPr>
        <p:spPr>
          <a:xfrm>
            <a:off x="8221851" y="1704814"/>
            <a:ext cx="3231396" cy="3753877"/>
          </a:xfrm>
          <a:prstGeom prst="roundRect">
            <a:avLst>
              <a:gd name="adj" fmla="val 5036"/>
            </a:avLst>
          </a:prstGeom>
          <a:solidFill>
            <a:schemeClr val="bg2">
              <a:lumMod val="25000"/>
            </a:schemeClr>
          </a:solidFill>
        </p:spPr>
        <p:txBody>
          <a:bodyPr>
            <a:normAutofit/>
          </a:bodyPr>
          <a:lstStyle>
            <a:lvl1pPr>
              <a:buNone/>
              <a:defRPr sz="1600">
                <a:solidFill>
                  <a:schemeClr val="bg1"/>
                </a:solidFill>
                <a:latin typeface="Consolas" panose="020B0609020204030204" pitchFamily="49" charset="0"/>
              </a:defRPr>
            </a:lvl1pPr>
            <a:lvl2pPr>
              <a:defRPr>
                <a:latin typeface="Consolas" panose="020B0609020204030204" pitchFamily="49" charset="0"/>
              </a:defRPr>
            </a:lvl2pPr>
            <a:lvl3pPr>
              <a:defRPr>
                <a:latin typeface="Consolas" panose="020B0609020204030204" pitchFamily="49" charset="0"/>
              </a:defRPr>
            </a:lvl3pPr>
            <a:lvl4pPr>
              <a:defRPr>
                <a:latin typeface="Consolas" panose="020B0609020204030204" pitchFamily="49" charset="0"/>
              </a:defRPr>
            </a:lvl4pPr>
            <a:lvl5pPr>
              <a:defRPr>
                <a:latin typeface="Consolas" panose="020B0609020204030204" pitchFamily="49" charset="0"/>
              </a:defRPr>
            </a:lvl5pPr>
          </a:lstStyle>
          <a:p>
            <a:pPr lvl="0"/>
            <a:r>
              <a:rPr lang="en-US" dirty="0"/>
              <a:t>Console Output:</a:t>
            </a:r>
          </a:p>
        </p:txBody>
      </p:sp>
      <p:sp>
        <p:nvSpPr>
          <p:cNvPr id="8" name="Footer">
            <a:extLst>
              <a:ext uri="{FF2B5EF4-FFF2-40B4-BE49-F238E27FC236}">
                <a16:creationId xmlns:a16="http://schemas.microsoft.com/office/drawing/2014/main" id="{3E300CD2-C483-581A-036E-DC0D5BDE5BB3}"/>
              </a:ext>
            </a:extLst>
          </p:cNvPr>
          <p:cNvSpPr>
            <a:spLocks noGrp="1"/>
          </p:cNvSpPr>
          <p:nvPr>
            <p:ph type="body" sz="quarter" idx="13"/>
          </p:nvPr>
        </p:nvSpPr>
        <p:spPr>
          <a:xfrm>
            <a:off x="838200" y="5596227"/>
            <a:ext cx="7954818" cy="675263"/>
          </a:xfrm>
        </p:spPr>
        <p:txBody>
          <a:bodyPr>
            <a:normAutofit/>
          </a:bodyPr>
          <a:lstStyle>
            <a:lvl1pPr marL="0" indent="0">
              <a:buNone/>
              <a:defRPr sz="1600" i="1">
                <a:latin typeface="Tahoma" panose="020B0604030504040204" pitchFamily="34" charset="0"/>
                <a:ea typeface="Tahoma" panose="020B0604030504040204" pitchFamily="34" charset="0"/>
                <a:cs typeface="Tahoma" panose="020B0604030504040204" pitchFamily="34" charset="0"/>
              </a:defRPr>
            </a:lvl1pPr>
            <a:lvl2pPr>
              <a:defRPr i="1"/>
            </a:lvl2pPr>
            <a:lvl3pPr>
              <a:defRPr i="1"/>
            </a:lvl3pPr>
            <a:lvl4pPr>
              <a:defRPr i="1"/>
            </a:lvl4pPr>
            <a:lvl5pPr>
              <a:defRPr i="1"/>
            </a:lvl5pPr>
          </a:lstStyle>
          <a:p>
            <a:pPr lvl="0"/>
            <a:r>
              <a:rPr lang="en-US" dirty="0"/>
              <a:t>Click to edit Master text styles</a:t>
            </a:r>
          </a:p>
        </p:txBody>
      </p:sp>
    </p:spTree>
    <p:extLst>
      <p:ext uri="{BB962C8B-B14F-4D97-AF65-F5344CB8AC3E}">
        <p14:creationId xmlns:p14="http://schemas.microsoft.com/office/powerpoint/2010/main" val="350063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141AB51-F16E-44A0-FA54-B2A869519334}"/>
              </a:ext>
            </a:extLst>
          </p:cNvPr>
          <p:cNvSpPr>
            <a:spLocks noGrp="1"/>
          </p:cNvSpPr>
          <p:nvPr>
            <p:ph type="title"/>
          </p:nvPr>
        </p:nvSpPr>
        <p:spPr>
          <a:xfrm>
            <a:off x="831850" y="1137089"/>
            <a:ext cx="10515600" cy="2852737"/>
          </a:xfrm>
        </p:spPr>
        <p:txBody>
          <a:bodyPr anchor="b"/>
          <a:lstStyle>
            <a:lvl1pPr>
              <a:defRPr sz="6000">
                <a:latin typeface="+mj-lt"/>
              </a:defRPr>
            </a:lvl1pPr>
          </a:lstStyle>
          <a:p>
            <a:r>
              <a:rPr lang="en-US" dirty="0"/>
              <a:t>Click to edit Master title style</a:t>
            </a:r>
          </a:p>
        </p:txBody>
      </p:sp>
      <p:sp>
        <p:nvSpPr>
          <p:cNvPr id="3" name="Subtitle">
            <a:extLst>
              <a:ext uri="{FF2B5EF4-FFF2-40B4-BE49-F238E27FC236}">
                <a16:creationId xmlns:a16="http://schemas.microsoft.com/office/drawing/2014/main" id="{A7AB8050-85CF-D4C1-A4A1-2CB3ED259479}"/>
              </a:ext>
            </a:extLst>
          </p:cNvPr>
          <p:cNvSpPr>
            <a:spLocks noGrp="1"/>
          </p:cNvSpPr>
          <p:nvPr>
            <p:ph type="body" idx="1"/>
          </p:nvPr>
        </p:nvSpPr>
        <p:spPr>
          <a:xfrm>
            <a:off x="831850" y="4016814"/>
            <a:ext cx="10515600" cy="1500187"/>
          </a:xfrm>
        </p:spPr>
        <p:txBody>
          <a:bodyPr>
            <a:normAutofit/>
          </a:bodyPr>
          <a:lstStyle>
            <a:lvl1pPr marL="0" indent="0">
              <a:buNone/>
              <a:defRPr sz="1800" i="1">
                <a:solidFill>
                  <a:schemeClr val="tx1">
                    <a:tint val="82000"/>
                  </a:schemeClr>
                </a:solidFill>
                <a:latin typeface="+mn-lt"/>
                <a:ea typeface="Verdana" panose="020B060403050404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Tree>
    <p:extLst>
      <p:ext uri="{BB962C8B-B14F-4D97-AF65-F5344CB8AC3E}">
        <p14:creationId xmlns:p14="http://schemas.microsoft.com/office/powerpoint/2010/main" val="427403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94F418E-1B44-BD04-F1F0-7802AF41531D}"/>
              </a:ext>
            </a:extLst>
          </p:cNvPr>
          <p:cNvSpPr>
            <a:spLocks noGrp="1"/>
          </p:cNvSpPr>
          <p:nvPr>
            <p:ph type="title"/>
          </p:nvPr>
        </p:nvSpPr>
        <p:spPr/>
        <p:txBody>
          <a:bodyPr/>
          <a:lstStyle>
            <a:lvl1pPr>
              <a:defRPr>
                <a:latin typeface="+mj-lt"/>
              </a:defRPr>
            </a:lvl1pPr>
          </a:lstStyle>
          <a:p>
            <a:r>
              <a:rPr lang="en-US" dirty="0"/>
              <a:t>Click to edit Master title style</a:t>
            </a:r>
          </a:p>
        </p:txBody>
      </p:sp>
      <p:sp>
        <p:nvSpPr>
          <p:cNvPr id="3" name="Content (Left)">
            <a:extLst>
              <a:ext uri="{FF2B5EF4-FFF2-40B4-BE49-F238E27FC236}">
                <a16:creationId xmlns:a16="http://schemas.microsoft.com/office/drawing/2014/main" id="{758F92E9-9231-ED07-D28B-84247654DB6C}"/>
              </a:ext>
            </a:extLst>
          </p:cNvPr>
          <p:cNvSpPr>
            <a:spLocks noGrp="1"/>
          </p:cNvSpPr>
          <p:nvPr>
            <p:ph sz="half" idx="1"/>
          </p:nvPr>
        </p:nvSpPr>
        <p:spPr>
          <a:xfrm>
            <a:off x="838200" y="1744525"/>
            <a:ext cx="5181600" cy="3788058"/>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Right)">
            <a:extLst>
              <a:ext uri="{FF2B5EF4-FFF2-40B4-BE49-F238E27FC236}">
                <a16:creationId xmlns:a16="http://schemas.microsoft.com/office/drawing/2014/main" id="{EFB735D5-79BE-5B68-EBC7-CDC41848281A}"/>
              </a:ext>
            </a:extLst>
          </p:cNvPr>
          <p:cNvSpPr>
            <a:spLocks noGrp="1"/>
          </p:cNvSpPr>
          <p:nvPr>
            <p:ph sz="half" idx="2"/>
          </p:nvPr>
        </p:nvSpPr>
        <p:spPr>
          <a:xfrm>
            <a:off x="6172200" y="1744525"/>
            <a:ext cx="5181600" cy="3788058"/>
          </a:xfrm>
        </p:spPr>
        <p:txBody>
          <a:bodyPr/>
          <a:lstStyle>
            <a:lvl1pPr>
              <a:defRPr>
                <a:latin typeface="+mn-lt"/>
                <a:ea typeface="Calibri" panose="020F0502020204030204" pitchFamily="34" charset="0"/>
                <a:cs typeface="Calibri" panose="020F0502020204030204" pitchFamily="34" charset="0"/>
              </a:defRPr>
            </a:lvl1pPr>
            <a:lvl2pPr>
              <a:defRPr>
                <a:latin typeface="+mn-lt"/>
                <a:ea typeface="Calibri" panose="020F0502020204030204" pitchFamily="34" charset="0"/>
                <a:cs typeface="Calibri" panose="020F0502020204030204" pitchFamily="34" charset="0"/>
              </a:defRPr>
            </a:lvl2pPr>
            <a:lvl3pPr>
              <a:defRPr>
                <a:latin typeface="+mn-lt"/>
                <a:ea typeface="Calibri" panose="020F0502020204030204" pitchFamily="34" charset="0"/>
                <a:cs typeface="Calibri" panose="020F0502020204030204" pitchFamily="34" charset="0"/>
              </a:defRPr>
            </a:lvl3pPr>
            <a:lvl4pPr>
              <a:defRPr>
                <a:latin typeface="+mn-lt"/>
                <a:ea typeface="Calibri" panose="020F0502020204030204" pitchFamily="34" charset="0"/>
                <a:cs typeface="Calibri" panose="020F0502020204030204" pitchFamily="34" charset="0"/>
              </a:defRPr>
            </a:lvl4pPr>
            <a:lvl5pPr>
              <a:defRPr>
                <a:latin typeface="+mn-lt"/>
                <a:ea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67866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738B067-85E0-A42F-30B9-ED41790B23B4}"/>
              </a:ext>
            </a:extLst>
          </p:cNvPr>
          <p:cNvSpPr>
            <a:spLocks noGrp="1"/>
          </p:cNvSpPr>
          <p:nvPr>
            <p:ph type="title"/>
          </p:nvPr>
        </p:nvSpPr>
        <p:spPr/>
        <p:txBody>
          <a:bodyPr/>
          <a:lstStyle>
            <a:lvl1pPr>
              <a:defRPr>
                <a:latin typeface="+mj-lt"/>
              </a:defRPr>
            </a:lvl1pPr>
          </a:lstStyle>
          <a:p>
            <a:r>
              <a:rPr lang="en-US" dirty="0"/>
              <a:t>Click to edit Master title style</a:t>
            </a:r>
          </a:p>
        </p:txBody>
      </p:sp>
    </p:spTree>
    <p:extLst>
      <p:ext uri="{BB962C8B-B14F-4D97-AF65-F5344CB8AC3E}">
        <p14:creationId xmlns:p14="http://schemas.microsoft.com/office/powerpoint/2010/main" val="897436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9745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7500C4B-97FF-154F-E050-1DDED49C0DD1}"/>
              </a:ext>
            </a:extLst>
          </p:cNvPr>
          <p:cNvSpPr>
            <a:spLocks noGrp="1"/>
          </p:cNvSpPr>
          <p:nvPr>
            <p:ph type="title"/>
          </p:nvPr>
        </p:nvSpPr>
        <p:spPr>
          <a:xfrm>
            <a:off x="838200" y="808468"/>
            <a:ext cx="10515600" cy="760735"/>
          </a:xfrm>
          <a:prstGeom prst="rect">
            <a:avLst/>
          </a:prstGeom>
        </p:spPr>
        <p:txBody>
          <a:bodyPr vert="horz" lIns="91440" tIns="45720" rIns="91440" bIns="45720" rtlCol="0" anchor="ctr">
            <a:normAutofit/>
          </a:bodyPr>
          <a:lstStyle/>
          <a:p>
            <a:r>
              <a:rPr lang="en-US" dirty="0"/>
              <a:t>Click to edit Master title styles</a:t>
            </a:r>
          </a:p>
        </p:txBody>
      </p:sp>
      <p:sp>
        <p:nvSpPr>
          <p:cNvPr id="3" name="Content">
            <a:extLst>
              <a:ext uri="{FF2B5EF4-FFF2-40B4-BE49-F238E27FC236}">
                <a16:creationId xmlns:a16="http://schemas.microsoft.com/office/drawing/2014/main" id="{C4C4FD29-5D5B-8CF2-DF77-AFE1C6DEB5CA}"/>
              </a:ext>
            </a:extLst>
          </p:cNvPr>
          <p:cNvSpPr>
            <a:spLocks noGrp="1"/>
          </p:cNvSpPr>
          <p:nvPr>
            <p:ph type="body" idx="1"/>
          </p:nvPr>
        </p:nvSpPr>
        <p:spPr>
          <a:xfrm>
            <a:off x="838200" y="1945037"/>
            <a:ext cx="10515600" cy="351365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82FDF44C-6BCB-225C-667A-E76A3D5646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Tree>
    <p:extLst>
      <p:ext uri="{BB962C8B-B14F-4D97-AF65-F5344CB8AC3E}">
        <p14:creationId xmlns:p14="http://schemas.microsoft.com/office/powerpoint/2010/main" val="28888513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Verdana" panose="020B0604030504040204" pitchFamily="34" charset="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Tahoma" panose="020B0604030504040204" pitchFamily="34" charset="0"/>
          <a:cs typeface="Tahom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Tahoma" panose="020B0604030504040204" pitchFamily="34" charset="0"/>
          <a:cs typeface="Tahom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Tahoma" panose="020B0604030504040204" pitchFamily="34" charset="0"/>
          <a:cs typeface="Tahom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19FB5-4084-D446-6D67-1AE869444501}"/>
              </a:ext>
            </a:extLst>
          </p:cNvPr>
          <p:cNvSpPr>
            <a:spLocks noGrp="1"/>
          </p:cNvSpPr>
          <p:nvPr>
            <p:ph type="ctrTitle"/>
          </p:nvPr>
        </p:nvSpPr>
        <p:spPr/>
        <p:txBody>
          <a:bodyPr/>
          <a:lstStyle/>
          <a:p>
            <a:r>
              <a:rPr lang="en-US" dirty="0"/>
              <a:t>CSE 1321</a:t>
            </a:r>
            <a:br>
              <a:rPr lang="en-US" dirty="0"/>
            </a:br>
            <a:r>
              <a:rPr lang="en-US" dirty="0"/>
              <a:t>Module 1</a:t>
            </a:r>
          </a:p>
        </p:txBody>
      </p:sp>
      <p:sp>
        <p:nvSpPr>
          <p:cNvPr id="3" name="Subtitle 2">
            <a:extLst>
              <a:ext uri="{FF2B5EF4-FFF2-40B4-BE49-F238E27FC236}">
                <a16:creationId xmlns:a16="http://schemas.microsoft.com/office/drawing/2014/main" id="{9DB1028C-DC75-27FB-CD55-06C634790025}"/>
              </a:ext>
            </a:extLst>
          </p:cNvPr>
          <p:cNvSpPr>
            <a:spLocks noGrp="1"/>
          </p:cNvSpPr>
          <p:nvPr>
            <p:ph type="subTitle" idx="1"/>
          </p:nvPr>
        </p:nvSpPr>
        <p:spPr/>
        <p:txBody>
          <a:bodyPr/>
          <a:lstStyle/>
          <a:p>
            <a:r>
              <a:rPr lang="en-US" dirty="0"/>
              <a:t>Syntax Basics: Variables, Arithmetic, and I/O</a:t>
            </a:r>
          </a:p>
        </p:txBody>
      </p:sp>
    </p:spTree>
    <p:extLst>
      <p:ext uri="{BB962C8B-B14F-4D97-AF65-F5344CB8AC3E}">
        <p14:creationId xmlns:p14="http://schemas.microsoft.com/office/powerpoint/2010/main" val="172975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261A0-41B4-F7E8-3395-78DDB3D686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77401-64ED-B087-F76C-9C78DBEF1FED}"/>
              </a:ext>
            </a:extLst>
          </p:cNvPr>
          <p:cNvSpPr>
            <a:spLocks noGrp="1"/>
          </p:cNvSpPr>
          <p:nvPr>
            <p:ph type="title"/>
          </p:nvPr>
        </p:nvSpPr>
        <p:spPr/>
        <p:txBody>
          <a:bodyPr/>
          <a:lstStyle/>
          <a:p>
            <a:r>
              <a:rPr lang="en-US" dirty="0"/>
              <a:t>Python Syntax: What are indentations?</a:t>
            </a:r>
          </a:p>
        </p:txBody>
      </p:sp>
      <p:sp>
        <p:nvSpPr>
          <p:cNvPr id="3" name="Content Placeholder 2">
            <a:extLst>
              <a:ext uri="{FF2B5EF4-FFF2-40B4-BE49-F238E27FC236}">
                <a16:creationId xmlns:a16="http://schemas.microsoft.com/office/drawing/2014/main" id="{F03E4B2E-C4B1-B26F-E714-04DDC586D0CB}"/>
              </a:ext>
            </a:extLst>
          </p:cNvPr>
          <p:cNvSpPr>
            <a:spLocks noGrp="1"/>
          </p:cNvSpPr>
          <p:nvPr>
            <p:ph idx="1"/>
          </p:nvPr>
        </p:nvSpPr>
        <p:spPr>
          <a:xfrm>
            <a:off x="838200" y="1625600"/>
            <a:ext cx="10515600" cy="4483101"/>
          </a:xfrm>
        </p:spPr>
        <p:txBody>
          <a:bodyPr>
            <a:normAutofit fontScale="92500" lnSpcReduction="10000"/>
          </a:bodyPr>
          <a:lstStyle/>
          <a:p>
            <a:r>
              <a:rPr lang="en-US" dirty="0"/>
              <a:t>In Python, indentations are crucial.</a:t>
            </a:r>
          </a:p>
          <a:p>
            <a:r>
              <a:rPr lang="en-US" dirty="0"/>
              <a:t>Indentations in the code are used to group lines of code and to establish a hierarchy.</a:t>
            </a:r>
          </a:p>
          <a:p>
            <a:r>
              <a:rPr lang="en-US" dirty="0"/>
              <a:t>Think of indentations are bullet points.</a:t>
            </a:r>
          </a:p>
          <a:p>
            <a:pPr marL="0" indent="0">
              <a:buNone/>
            </a:pPr>
            <a:endParaRPr lang="en-US" dirty="0"/>
          </a:p>
          <a:p>
            <a:pPr marL="0" indent="0">
              <a:buNone/>
            </a:pPr>
            <a:r>
              <a:rPr lang="en-US" dirty="0"/>
              <a:t>Example:</a:t>
            </a:r>
          </a:p>
          <a:p>
            <a:r>
              <a:rPr lang="en-US" dirty="0"/>
              <a:t>This is bullet point A</a:t>
            </a:r>
          </a:p>
          <a:p>
            <a:pPr lvl="1"/>
            <a:r>
              <a:rPr lang="en-US" dirty="0"/>
              <a:t>This is a sub-bullet point of bullet point A</a:t>
            </a:r>
          </a:p>
          <a:p>
            <a:pPr lvl="1"/>
            <a:r>
              <a:rPr lang="en-US" dirty="0"/>
              <a:t>This one as well</a:t>
            </a:r>
          </a:p>
          <a:p>
            <a:r>
              <a:rPr lang="en-US" dirty="0"/>
              <a:t>This is bullet point B</a:t>
            </a:r>
          </a:p>
          <a:p>
            <a:pPr lvl="1"/>
            <a:r>
              <a:rPr lang="en-US" dirty="0"/>
              <a:t>This is a sub-bullet point of bullet point B</a:t>
            </a:r>
          </a:p>
          <a:p>
            <a:pPr lvl="1"/>
            <a:endParaRPr lang="en-US" dirty="0"/>
          </a:p>
        </p:txBody>
      </p:sp>
    </p:spTree>
    <p:extLst>
      <p:ext uri="{BB962C8B-B14F-4D97-AF65-F5344CB8AC3E}">
        <p14:creationId xmlns:p14="http://schemas.microsoft.com/office/powerpoint/2010/main" val="521337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C7F75-2DC7-FD29-A5DB-107B37D3F7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95587-8D24-B5CA-471E-B330E6844DE1}"/>
              </a:ext>
            </a:extLst>
          </p:cNvPr>
          <p:cNvSpPr>
            <a:spLocks noGrp="1"/>
          </p:cNvSpPr>
          <p:nvPr>
            <p:ph type="title"/>
          </p:nvPr>
        </p:nvSpPr>
        <p:spPr/>
        <p:txBody>
          <a:bodyPr/>
          <a:lstStyle/>
          <a:p>
            <a:r>
              <a:rPr lang="en-US" dirty="0"/>
              <a:t>Python Syntax: How to add indentations</a:t>
            </a:r>
          </a:p>
        </p:txBody>
      </p:sp>
      <p:sp>
        <p:nvSpPr>
          <p:cNvPr id="3" name="Content Placeholder 2">
            <a:extLst>
              <a:ext uri="{FF2B5EF4-FFF2-40B4-BE49-F238E27FC236}">
                <a16:creationId xmlns:a16="http://schemas.microsoft.com/office/drawing/2014/main" id="{E0535D74-D4EE-99DF-738D-65E9468D6ED9}"/>
              </a:ext>
            </a:extLst>
          </p:cNvPr>
          <p:cNvSpPr>
            <a:spLocks noGrp="1"/>
          </p:cNvSpPr>
          <p:nvPr>
            <p:ph idx="1"/>
          </p:nvPr>
        </p:nvSpPr>
        <p:spPr>
          <a:xfrm>
            <a:off x="838200" y="1569204"/>
            <a:ext cx="10515600" cy="4539498"/>
          </a:xfrm>
        </p:spPr>
        <p:txBody>
          <a:bodyPr>
            <a:normAutofit/>
          </a:bodyPr>
          <a:lstStyle/>
          <a:p>
            <a:r>
              <a:rPr lang="en-US" dirty="0"/>
              <a:t>Indentations are made with blank spaces.</a:t>
            </a:r>
          </a:p>
          <a:p>
            <a:r>
              <a:rPr lang="en-US" dirty="0"/>
              <a:t>You can either use your space-bar key in your keyboard, or you can use the ‘tab’ key.</a:t>
            </a:r>
          </a:p>
          <a:p>
            <a:r>
              <a:rPr lang="en-US" dirty="0"/>
              <a:t>Whichever method you use:</a:t>
            </a:r>
          </a:p>
          <a:p>
            <a:pPr lvl="1"/>
            <a:r>
              <a:rPr lang="en-US" dirty="0"/>
              <a:t>Stick to one method, either use your space-bar or the tab key, </a:t>
            </a:r>
            <a:r>
              <a:rPr lang="en-US" b="1" dirty="0"/>
              <a:t>not both</a:t>
            </a:r>
            <a:r>
              <a:rPr lang="en-US" dirty="0"/>
              <a:t>.</a:t>
            </a:r>
          </a:p>
          <a:p>
            <a:pPr lvl="1"/>
            <a:r>
              <a:rPr lang="en-US" dirty="0"/>
              <a:t>Be consistent with the amount of space or tabs! This can easily crash your program or make your program unusable.</a:t>
            </a:r>
          </a:p>
          <a:p>
            <a:pPr lvl="2"/>
            <a:r>
              <a:rPr lang="en-US" dirty="0"/>
              <a:t>If you use three spaces, then make sure each level of indentations have three spaces.</a:t>
            </a:r>
          </a:p>
        </p:txBody>
      </p:sp>
    </p:spTree>
    <p:extLst>
      <p:ext uri="{BB962C8B-B14F-4D97-AF65-F5344CB8AC3E}">
        <p14:creationId xmlns:p14="http://schemas.microsoft.com/office/powerpoint/2010/main" val="3130154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CB1A7-8FE5-9626-F419-2404023282A4}"/>
              </a:ext>
            </a:extLst>
          </p:cNvPr>
          <p:cNvSpPr>
            <a:spLocks noGrp="1"/>
          </p:cNvSpPr>
          <p:nvPr>
            <p:ph type="title"/>
          </p:nvPr>
        </p:nvSpPr>
        <p:spPr/>
        <p:txBody>
          <a:bodyPr/>
          <a:lstStyle/>
          <a:p>
            <a:r>
              <a:rPr lang="en-US" dirty="0"/>
              <a:t>Python Syntax: Using Tab for indentations</a:t>
            </a:r>
          </a:p>
        </p:txBody>
      </p:sp>
      <p:sp>
        <p:nvSpPr>
          <p:cNvPr id="3" name="Content Placeholder 2">
            <a:extLst>
              <a:ext uri="{FF2B5EF4-FFF2-40B4-BE49-F238E27FC236}">
                <a16:creationId xmlns:a16="http://schemas.microsoft.com/office/drawing/2014/main" id="{10EAC78E-402E-D25D-2999-78B3DC671998}"/>
              </a:ext>
            </a:extLst>
          </p:cNvPr>
          <p:cNvSpPr>
            <a:spLocks noGrp="1"/>
          </p:cNvSpPr>
          <p:nvPr>
            <p:ph idx="1"/>
          </p:nvPr>
        </p:nvSpPr>
        <p:spPr/>
        <p:txBody>
          <a:bodyPr/>
          <a:lstStyle/>
          <a:p>
            <a:r>
              <a:rPr lang="en-US" dirty="0"/>
              <a:t>We </a:t>
            </a:r>
            <a:r>
              <a:rPr lang="en-US" b="1" dirty="0"/>
              <a:t>highly</a:t>
            </a:r>
            <a:r>
              <a:rPr lang="en-US" dirty="0"/>
              <a:t> encourage you to use tabs instead of the space-bar method.</a:t>
            </a:r>
          </a:p>
          <a:p>
            <a:r>
              <a:rPr lang="en-US" dirty="0"/>
              <a:t>It makes writing code easier, and you do not have to remember how many blank spaces you must use.</a:t>
            </a:r>
          </a:p>
          <a:p>
            <a:endParaRPr lang="en-US" dirty="0"/>
          </a:p>
        </p:txBody>
      </p:sp>
    </p:spTree>
    <p:extLst>
      <p:ext uri="{BB962C8B-B14F-4D97-AF65-F5344CB8AC3E}">
        <p14:creationId xmlns:p14="http://schemas.microsoft.com/office/powerpoint/2010/main" val="3090656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2E4E3-856C-58B0-F3CE-7227B74B7D3E}"/>
              </a:ext>
            </a:extLst>
          </p:cNvPr>
          <p:cNvSpPr>
            <a:spLocks noGrp="1"/>
          </p:cNvSpPr>
          <p:nvPr>
            <p:ph type="title"/>
          </p:nvPr>
        </p:nvSpPr>
        <p:spPr/>
        <p:txBody>
          <a:bodyPr/>
          <a:lstStyle/>
          <a:p>
            <a:r>
              <a:rPr lang="en-US" dirty="0"/>
              <a:t>Module 1:</a:t>
            </a:r>
            <a:br>
              <a:rPr lang="en-US" dirty="0"/>
            </a:br>
            <a:r>
              <a:rPr lang="en-US" dirty="0"/>
              <a:t>Brief introduction to Types</a:t>
            </a:r>
          </a:p>
        </p:txBody>
      </p:sp>
      <p:sp>
        <p:nvSpPr>
          <p:cNvPr id="3" name="Text Placeholder 2">
            <a:extLst>
              <a:ext uri="{FF2B5EF4-FFF2-40B4-BE49-F238E27FC236}">
                <a16:creationId xmlns:a16="http://schemas.microsoft.com/office/drawing/2014/main" id="{F4FBDC91-C263-EFCD-F68F-BD9EAA352F1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51487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DADD2-032D-3A7C-7BDA-45297B944644}"/>
              </a:ext>
            </a:extLst>
          </p:cNvPr>
          <p:cNvSpPr>
            <a:spLocks noGrp="1"/>
          </p:cNvSpPr>
          <p:nvPr>
            <p:ph type="title"/>
          </p:nvPr>
        </p:nvSpPr>
        <p:spPr/>
        <p:txBody>
          <a:bodyPr/>
          <a:lstStyle/>
          <a:p>
            <a:r>
              <a:rPr lang="en-US" dirty="0"/>
              <a:t>Brief introduction to Types</a:t>
            </a:r>
          </a:p>
        </p:txBody>
      </p:sp>
      <p:sp>
        <p:nvSpPr>
          <p:cNvPr id="3" name="Content Placeholder 2">
            <a:extLst>
              <a:ext uri="{FF2B5EF4-FFF2-40B4-BE49-F238E27FC236}">
                <a16:creationId xmlns:a16="http://schemas.microsoft.com/office/drawing/2014/main" id="{5FCA4DCC-14D7-8E94-6300-45D222063E93}"/>
              </a:ext>
            </a:extLst>
          </p:cNvPr>
          <p:cNvSpPr>
            <a:spLocks noGrp="1"/>
          </p:cNvSpPr>
          <p:nvPr>
            <p:ph idx="1"/>
          </p:nvPr>
        </p:nvSpPr>
        <p:spPr/>
        <p:txBody>
          <a:bodyPr/>
          <a:lstStyle/>
          <a:p>
            <a:r>
              <a:rPr lang="en-US" dirty="0"/>
              <a:t>When declaring values in code, it is important to define what is what.</a:t>
            </a:r>
          </a:p>
          <a:p>
            <a:r>
              <a:rPr lang="en-US" dirty="0"/>
              <a:t>This is very important since most programming languages make a big distinction between characters and numbers.</a:t>
            </a:r>
          </a:p>
          <a:p>
            <a:r>
              <a:rPr lang="en-US" dirty="0"/>
              <a:t>This distinction are made through </a:t>
            </a:r>
            <a:r>
              <a:rPr lang="en-US" b="1" dirty="0"/>
              <a:t>Data Types</a:t>
            </a:r>
            <a:r>
              <a:rPr lang="en-US" dirty="0"/>
              <a:t>.</a:t>
            </a:r>
          </a:p>
          <a:p>
            <a:r>
              <a:rPr lang="en-US" dirty="0"/>
              <a:t>We will cover Data Types more in-depth in the classes to come, but for now there are a couple of things you will need to know.</a:t>
            </a:r>
          </a:p>
          <a:p>
            <a:endParaRPr lang="en-US" dirty="0"/>
          </a:p>
        </p:txBody>
      </p:sp>
    </p:spTree>
    <p:extLst>
      <p:ext uri="{BB962C8B-B14F-4D97-AF65-F5344CB8AC3E}">
        <p14:creationId xmlns:p14="http://schemas.microsoft.com/office/powerpoint/2010/main" val="1800034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B0F64-21E7-BEBE-C261-3E7FE9647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7F596-6506-F25A-989E-04D9F0854938}"/>
              </a:ext>
            </a:extLst>
          </p:cNvPr>
          <p:cNvSpPr>
            <a:spLocks noGrp="1"/>
          </p:cNvSpPr>
          <p:nvPr>
            <p:ph type="title"/>
          </p:nvPr>
        </p:nvSpPr>
        <p:spPr/>
        <p:txBody>
          <a:bodyPr/>
          <a:lstStyle/>
          <a:p>
            <a:r>
              <a:rPr lang="en-US" dirty="0"/>
              <a:t>Brief introduction to Types: Strings</a:t>
            </a:r>
          </a:p>
        </p:txBody>
      </p:sp>
      <p:sp>
        <p:nvSpPr>
          <p:cNvPr id="3" name="Content Placeholder 2">
            <a:extLst>
              <a:ext uri="{FF2B5EF4-FFF2-40B4-BE49-F238E27FC236}">
                <a16:creationId xmlns:a16="http://schemas.microsoft.com/office/drawing/2014/main" id="{64325029-A4EC-24D4-3489-F4BD18104C70}"/>
              </a:ext>
            </a:extLst>
          </p:cNvPr>
          <p:cNvSpPr>
            <a:spLocks noGrp="1"/>
          </p:cNvSpPr>
          <p:nvPr>
            <p:ph idx="1"/>
          </p:nvPr>
        </p:nvSpPr>
        <p:spPr>
          <a:xfrm>
            <a:off x="838200" y="1569204"/>
            <a:ext cx="10515600" cy="4145796"/>
          </a:xfrm>
        </p:spPr>
        <p:txBody>
          <a:bodyPr>
            <a:normAutofit fontScale="92500" lnSpcReduction="20000"/>
          </a:bodyPr>
          <a:lstStyle/>
          <a:p>
            <a:r>
              <a:rPr lang="en-US" dirty="0"/>
              <a:t>In Python, we have a group of Data Types called Strings.</a:t>
            </a:r>
          </a:p>
          <a:p>
            <a:r>
              <a:rPr lang="en-US" dirty="0"/>
              <a:t>Strings are used to represent character or text values.</a:t>
            </a:r>
          </a:p>
          <a:p>
            <a:r>
              <a:rPr lang="en-US" dirty="0"/>
              <a:t>It is called a string since it is a sequence of characters or a “string of characters”.</a:t>
            </a:r>
          </a:p>
          <a:p>
            <a:r>
              <a:rPr lang="en-US" dirty="0"/>
              <a:t>Almost any value can be a character for a string:</a:t>
            </a:r>
          </a:p>
          <a:p>
            <a:pPr lvl="1">
              <a:defRPr/>
            </a:pPr>
            <a:r>
              <a:rPr lang="en-US" dirty="0">
                <a:latin typeface="+mj-lt"/>
              </a:rPr>
              <a:t>A character could be any lower-case [</a:t>
            </a:r>
            <a:r>
              <a:rPr lang="en-US" dirty="0" err="1">
                <a:latin typeface="+mj-lt"/>
              </a:rPr>
              <a:t>a,z</a:t>
            </a:r>
            <a:r>
              <a:rPr lang="en-US" dirty="0">
                <a:latin typeface="+mj-lt"/>
              </a:rPr>
              <a:t>]</a:t>
            </a:r>
          </a:p>
          <a:p>
            <a:pPr lvl="1">
              <a:defRPr/>
            </a:pPr>
            <a:r>
              <a:rPr lang="en-US" dirty="0">
                <a:latin typeface="+mj-lt"/>
              </a:rPr>
              <a:t>Also, any upper-case letters [A-Z]</a:t>
            </a:r>
          </a:p>
          <a:p>
            <a:pPr lvl="1">
              <a:defRPr/>
            </a:pPr>
            <a:r>
              <a:rPr lang="en-US" dirty="0">
                <a:latin typeface="+mj-lt"/>
              </a:rPr>
              <a:t>Symbols (!, @, #, ,)</a:t>
            </a:r>
          </a:p>
          <a:p>
            <a:pPr lvl="1">
              <a:defRPr/>
            </a:pPr>
            <a:r>
              <a:rPr lang="en-US" dirty="0">
                <a:latin typeface="+mj-lt"/>
              </a:rPr>
              <a:t>Numbers (0-9)</a:t>
            </a:r>
          </a:p>
          <a:p>
            <a:pPr lvl="1">
              <a:defRPr/>
            </a:pPr>
            <a:r>
              <a:rPr lang="en-US" dirty="0">
                <a:latin typeface="+mj-lt"/>
              </a:rPr>
              <a:t>Even spaces ( )</a:t>
            </a:r>
          </a:p>
          <a:p>
            <a:pPr>
              <a:defRPr/>
            </a:pPr>
            <a:r>
              <a:rPr lang="en-US" dirty="0">
                <a:latin typeface="+mj-lt"/>
              </a:rPr>
              <a:t>To tell the computer that something is a String data type, we will enclose the value with either double quotes </a:t>
            </a:r>
            <a:r>
              <a:rPr lang="en-US" b="1" dirty="0">
                <a:latin typeface="+mj-lt"/>
              </a:rPr>
              <a:t>(“ ”)</a:t>
            </a:r>
            <a:r>
              <a:rPr lang="en-US" dirty="0">
                <a:latin typeface="+mj-lt"/>
              </a:rPr>
              <a:t> or single quotes </a:t>
            </a:r>
            <a:r>
              <a:rPr lang="en-US" b="1" dirty="0">
                <a:latin typeface="+mj-lt"/>
              </a:rPr>
              <a:t>(‘ ’)</a:t>
            </a:r>
          </a:p>
          <a:p>
            <a:pPr lvl="1"/>
            <a:endParaRPr lang="en-US" dirty="0"/>
          </a:p>
          <a:p>
            <a:endParaRPr lang="en-US" dirty="0"/>
          </a:p>
        </p:txBody>
      </p:sp>
    </p:spTree>
    <p:extLst>
      <p:ext uri="{BB962C8B-B14F-4D97-AF65-F5344CB8AC3E}">
        <p14:creationId xmlns:p14="http://schemas.microsoft.com/office/powerpoint/2010/main" val="2103653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EAD90-691C-77C5-ADAF-86CDFB9A0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C697ED-8C1C-8DA8-A595-5352BB6E4D8F}"/>
              </a:ext>
            </a:extLst>
          </p:cNvPr>
          <p:cNvSpPr>
            <a:spLocks noGrp="1"/>
          </p:cNvSpPr>
          <p:nvPr>
            <p:ph type="title"/>
          </p:nvPr>
        </p:nvSpPr>
        <p:spPr/>
        <p:txBody>
          <a:bodyPr/>
          <a:lstStyle/>
          <a:p>
            <a:r>
              <a:rPr lang="en-US" dirty="0"/>
              <a:t>Brief introduction to Types: Numbers</a:t>
            </a:r>
          </a:p>
        </p:txBody>
      </p:sp>
      <p:sp>
        <p:nvSpPr>
          <p:cNvPr id="3" name="Content Placeholder 2">
            <a:extLst>
              <a:ext uri="{FF2B5EF4-FFF2-40B4-BE49-F238E27FC236}">
                <a16:creationId xmlns:a16="http://schemas.microsoft.com/office/drawing/2014/main" id="{7EB51499-5BB1-E90B-28A5-D6EC54E07B09}"/>
              </a:ext>
            </a:extLst>
          </p:cNvPr>
          <p:cNvSpPr>
            <a:spLocks noGrp="1"/>
          </p:cNvSpPr>
          <p:nvPr>
            <p:ph idx="1"/>
          </p:nvPr>
        </p:nvSpPr>
        <p:spPr/>
        <p:txBody>
          <a:bodyPr/>
          <a:lstStyle/>
          <a:p>
            <a:r>
              <a:rPr lang="en-US" dirty="0"/>
              <a:t>In Python, we have a group of Data Types called </a:t>
            </a:r>
            <a:r>
              <a:rPr lang="en-US" dirty="0" err="1"/>
              <a:t>Numerics</a:t>
            </a:r>
            <a:r>
              <a:rPr lang="en-US" dirty="0"/>
              <a:t>.</a:t>
            </a:r>
          </a:p>
          <a:p>
            <a:r>
              <a:rPr lang="en-US" dirty="0"/>
              <a:t>We use numeric types to perform mathematical calculations like addition, subtraction, division, multiplication, etc..</a:t>
            </a:r>
          </a:p>
          <a:p>
            <a:r>
              <a:rPr lang="en-US" dirty="0"/>
              <a:t>We can define a numeric data type value in-code by writing the number by itself.</a:t>
            </a:r>
          </a:p>
        </p:txBody>
      </p:sp>
    </p:spTree>
    <p:extLst>
      <p:ext uri="{BB962C8B-B14F-4D97-AF65-F5344CB8AC3E}">
        <p14:creationId xmlns:p14="http://schemas.microsoft.com/office/powerpoint/2010/main" val="738564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4D9B2-A4B0-BB4E-57CE-92741C141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6F2D4-DF83-CD18-74BE-F5F54A09387C}"/>
              </a:ext>
            </a:extLst>
          </p:cNvPr>
          <p:cNvSpPr>
            <a:spLocks noGrp="1"/>
          </p:cNvSpPr>
          <p:nvPr>
            <p:ph type="title"/>
          </p:nvPr>
        </p:nvSpPr>
        <p:spPr/>
        <p:txBody>
          <a:bodyPr/>
          <a:lstStyle/>
          <a:p>
            <a:r>
              <a:rPr lang="en-US" dirty="0"/>
              <a:t>Brief introduction to Types: Strings &amp; Numbers</a:t>
            </a:r>
          </a:p>
        </p:txBody>
      </p:sp>
      <p:sp>
        <p:nvSpPr>
          <p:cNvPr id="3" name="Content Placeholder 2">
            <a:extLst>
              <a:ext uri="{FF2B5EF4-FFF2-40B4-BE49-F238E27FC236}">
                <a16:creationId xmlns:a16="http://schemas.microsoft.com/office/drawing/2014/main" id="{E7032257-FE60-A1B0-F658-DB194FFC2588}"/>
              </a:ext>
            </a:extLst>
          </p:cNvPr>
          <p:cNvSpPr>
            <a:spLocks noGrp="1"/>
          </p:cNvSpPr>
          <p:nvPr>
            <p:ph idx="1"/>
          </p:nvPr>
        </p:nvSpPr>
        <p:spPr/>
        <p:txBody>
          <a:bodyPr/>
          <a:lstStyle/>
          <a:p>
            <a:r>
              <a:rPr lang="en-US" dirty="0"/>
              <a:t>Having data types in mind, </a:t>
            </a:r>
            <a:r>
              <a:rPr lang="en-US" b="1" dirty="0"/>
              <a:t>3.14</a:t>
            </a:r>
            <a:r>
              <a:rPr lang="en-US" dirty="0"/>
              <a:t> is </a:t>
            </a:r>
            <a:r>
              <a:rPr lang="en-US" b="1" dirty="0"/>
              <a:t>not</a:t>
            </a:r>
            <a:r>
              <a:rPr lang="en-US" dirty="0"/>
              <a:t> the same as </a:t>
            </a:r>
            <a:r>
              <a:rPr lang="en-US" b="1" dirty="0"/>
              <a:t>“3.14”</a:t>
            </a:r>
            <a:r>
              <a:rPr lang="en-US" dirty="0"/>
              <a:t>.</a:t>
            </a:r>
          </a:p>
          <a:p>
            <a:r>
              <a:rPr lang="en-US" dirty="0"/>
              <a:t>In python, 3.14 would be a number and “3.14” would be a string.</a:t>
            </a:r>
          </a:p>
          <a:p>
            <a:pPr lvl="1"/>
            <a:r>
              <a:rPr lang="en-US" dirty="0"/>
              <a:t>Since 3.14 is a number, we can perform any mathematical operation with it.</a:t>
            </a:r>
          </a:p>
          <a:p>
            <a:pPr lvl="1"/>
            <a:r>
              <a:rPr lang="en-US" dirty="0"/>
              <a:t>So, </a:t>
            </a:r>
            <a:r>
              <a:rPr lang="en-US" dirty="0">
                <a:latin typeface="Consolas" panose="020B0609020204030204" pitchFamily="49" charset="0"/>
              </a:rPr>
              <a:t>3.14 + 3 </a:t>
            </a:r>
            <a:r>
              <a:rPr lang="en-US" dirty="0"/>
              <a:t>would give us </a:t>
            </a:r>
            <a:r>
              <a:rPr lang="en-US" dirty="0">
                <a:latin typeface="Consolas" panose="020B0609020204030204" pitchFamily="49" charset="0"/>
              </a:rPr>
              <a:t>7.14</a:t>
            </a:r>
            <a:r>
              <a:rPr lang="en-US" dirty="0"/>
              <a:t>!</a:t>
            </a:r>
          </a:p>
          <a:p>
            <a:pPr lvl="1"/>
            <a:r>
              <a:rPr lang="en-US" dirty="0"/>
              <a:t>What do you think you would get if you do </a:t>
            </a:r>
            <a:r>
              <a:rPr lang="en-US" dirty="0">
                <a:latin typeface="Consolas" panose="020B0609020204030204" pitchFamily="49" charset="0"/>
              </a:rPr>
              <a:t>“3.14” + “3” </a:t>
            </a:r>
            <a:r>
              <a:rPr lang="en-US" dirty="0"/>
              <a:t>?</a:t>
            </a:r>
          </a:p>
          <a:p>
            <a:pPr lvl="1"/>
            <a:r>
              <a:rPr lang="en-US" dirty="0"/>
              <a:t>What if we do </a:t>
            </a:r>
            <a:r>
              <a:rPr lang="en-US" dirty="0">
                <a:latin typeface="Consolas" panose="020B0609020204030204" pitchFamily="49" charset="0"/>
              </a:rPr>
              <a:t>3.14 + “3” </a:t>
            </a:r>
            <a:r>
              <a:rPr lang="en-US" dirty="0"/>
              <a:t>?</a:t>
            </a:r>
          </a:p>
        </p:txBody>
      </p:sp>
    </p:spTree>
    <p:extLst>
      <p:ext uri="{BB962C8B-B14F-4D97-AF65-F5344CB8AC3E}">
        <p14:creationId xmlns:p14="http://schemas.microsoft.com/office/powerpoint/2010/main" val="2962981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BCB4C-067C-5D4A-12D2-31D2D10EC8D0}"/>
              </a:ext>
            </a:extLst>
          </p:cNvPr>
          <p:cNvSpPr>
            <a:spLocks noGrp="1"/>
          </p:cNvSpPr>
          <p:nvPr>
            <p:ph type="title"/>
          </p:nvPr>
        </p:nvSpPr>
        <p:spPr/>
        <p:txBody>
          <a:bodyPr/>
          <a:lstStyle/>
          <a:p>
            <a:r>
              <a:rPr lang="en-US" dirty="0"/>
              <a:t>Module 1:</a:t>
            </a:r>
            <a:br>
              <a:rPr lang="en-US" dirty="0"/>
            </a:br>
            <a:r>
              <a:rPr lang="en-US" dirty="0"/>
              <a:t>How to start writing code</a:t>
            </a:r>
          </a:p>
        </p:txBody>
      </p:sp>
      <p:sp>
        <p:nvSpPr>
          <p:cNvPr id="3" name="Text Placeholder 2">
            <a:extLst>
              <a:ext uri="{FF2B5EF4-FFF2-40B4-BE49-F238E27FC236}">
                <a16:creationId xmlns:a16="http://schemas.microsoft.com/office/drawing/2014/main" id="{C14915A6-9460-8CC0-410A-8B8AA7524BA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56773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ECD9A-9F7A-0445-BDAD-6A2EB1DC4F7C}"/>
              </a:ext>
            </a:extLst>
          </p:cNvPr>
          <p:cNvSpPr>
            <a:spLocks noGrp="1"/>
          </p:cNvSpPr>
          <p:nvPr>
            <p:ph type="title"/>
          </p:nvPr>
        </p:nvSpPr>
        <p:spPr/>
        <p:txBody>
          <a:bodyPr/>
          <a:lstStyle/>
          <a:p>
            <a:r>
              <a:rPr lang="en-US" dirty="0"/>
              <a:t>How to start writing code</a:t>
            </a:r>
          </a:p>
        </p:txBody>
      </p:sp>
      <p:sp>
        <p:nvSpPr>
          <p:cNvPr id="3" name="Content Placeholder 2">
            <a:extLst>
              <a:ext uri="{FF2B5EF4-FFF2-40B4-BE49-F238E27FC236}">
                <a16:creationId xmlns:a16="http://schemas.microsoft.com/office/drawing/2014/main" id="{7F147B36-CFD1-0D5A-7CE7-B2616A80238C}"/>
              </a:ext>
            </a:extLst>
          </p:cNvPr>
          <p:cNvSpPr>
            <a:spLocks noGrp="1"/>
          </p:cNvSpPr>
          <p:nvPr>
            <p:ph idx="1"/>
          </p:nvPr>
        </p:nvSpPr>
        <p:spPr/>
        <p:txBody>
          <a:bodyPr/>
          <a:lstStyle/>
          <a:p>
            <a:r>
              <a:rPr lang="en-US" dirty="0"/>
              <a:t>In programming, we must define a starting point for our program.</a:t>
            </a:r>
          </a:p>
          <a:p>
            <a:r>
              <a:rPr lang="en-US" dirty="0"/>
              <a:t>With most programming languages we have </a:t>
            </a:r>
            <a:r>
              <a:rPr lang="en-US" b="1" dirty="0"/>
              <a:t>Skeleton Code</a:t>
            </a:r>
            <a:r>
              <a:rPr lang="en-US" dirty="0"/>
              <a:t>.</a:t>
            </a:r>
          </a:p>
          <a:p>
            <a:pPr lvl="1"/>
            <a:r>
              <a:rPr lang="en-US" dirty="0"/>
              <a:t>Skeleton code/programs are the smallest program you can write.</a:t>
            </a:r>
          </a:p>
          <a:p>
            <a:pPr lvl="1"/>
            <a:r>
              <a:rPr lang="en-US" dirty="0"/>
              <a:t>The code is the bare minimum for a program to successfully run, therefore it does nothing.</a:t>
            </a:r>
          </a:p>
          <a:p>
            <a:pPr lvl="1"/>
            <a:r>
              <a:rPr lang="en-US" dirty="0"/>
              <a:t>It just defines the entry/starting point of the program.</a:t>
            </a:r>
          </a:p>
        </p:txBody>
      </p:sp>
    </p:spTree>
    <p:extLst>
      <p:ext uri="{BB962C8B-B14F-4D97-AF65-F5344CB8AC3E}">
        <p14:creationId xmlns:p14="http://schemas.microsoft.com/office/powerpoint/2010/main" val="262039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545C8-14E6-3A01-5EB7-F8B510223BC2}"/>
              </a:ext>
            </a:extLst>
          </p:cNvPr>
          <p:cNvSpPr>
            <a:spLocks noGrp="1"/>
          </p:cNvSpPr>
          <p:nvPr>
            <p:ph type="title"/>
          </p:nvPr>
        </p:nvSpPr>
        <p:spPr/>
        <p:txBody>
          <a:bodyPr/>
          <a:lstStyle/>
          <a:p>
            <a:r>
              <a:rPr lang="en-US" dirty="0"/>
              <a:t>Topics</a:t>
            </a:r>
          </a:p>
        </p:txBody>
      </p:sp>
      <p:sp>
        <p:nvSpPr>
          <p:cNvPr id="3" name="Content Placeholder 2">
            <a:extLst>
              <a:ext uri="{FF2B5EF4-FFF2-40B4-BE49-F238E27FC236}">
                <a16:creationId xmlns:a16="http://schemas.microsoft.com/office/drawing/2014/main" id="{C52E3A96-5D83-1AD8-64CB-DDEC50E2CFD9}"/>
              </a:ext>
            </a:extLst>
          </p:cNvPr>
          <p:cNvSpPr>
            <a:spLocks noGrp="1"/>
          </p:cNvSpPr>
          <p:nvPr>
            <p:ph idx="1"/>
          </p:nvPr>
        </p:nvSpPr>
        <p:spPr/>
        <p:txBody>
          <a:bodyPr>
            <a:normAutofit fontScale="85000" lnSpcReduction="20000"/>
          </a:bodyPr>
          <a:lstStyle/>
          <a:p>
            <a:r>
              <a:rPr lang="en-US" dirty="0"/>
              <a:t>Syntax</a:t>
            </a:r>
          </a:p>
          <a:p>
            <a:r>
              <a:rPr lang="en-US" dirty="0"/>
              <a:t>Python Syntax</a:t>
            </a:r>
          </a:p>
          <a:p>
            <a:pPr lvl="1"/>
            <a:r>
              <a:rPr lang="en-US" dirty="0"/>
              <a:t>Comments</a:t>
            </a:r>
          </a:p>
          <a:p>
            <a:pPr lvl="1"/>
            <a:r>
              <a:rPr lang="en-US" dirty="0"/>
              <a:t>Indentations</a:t>
            </a:r>
          </a:p>
          <a:p>
            <a:pPr lvl="1"/>
            <a:r>
              <a:rPr lang="en-US" dirty="0"/>
              <a:t>Brief Introduction to Types</a:t>
            </a:r>
          </a:p>
          <a:p>
            <a:r>
              <a:rPr lang="en-US" dirty="0"/>
              <a:t>How to start writing code</a:t>
            </a:r>
          </a:p>
          <a:p>
            <a:r>
              <a:rPr lang="en-US" dirty="0"/>
              <a:t>Variables</a:t>
            </a:r>
          </a:p>
          <a:p>
            <a:r>
              <a:rPr lang="en-US" dirty="0"/>
              <a:t>Output</a:t>
            </a:r>
          </a:p>
          <a:p>
            <a:r>
              <a:rPr lang="en-US" dirty="0"/>
              <a:t>Input</a:t>
            </a:r>
          </a:p>
          <a:p>
            <a:r>
              <a:rPr lang="en-US" dirty="0"/>
              <a:t>Basic math operators</a:t>
            </a:r>
          </a:p>
        </p:txBody>
      </p:sp>
    </p:spTree>
    <p:extLst>
      <p:ext uri="{BB962C8B-B14F-4D97-AF65-F5344CB8AC3E}">
        <p14:creationId xmlns:p14="http://schemas.microsoft.com/office/powerpoint/2010/main" val="2629771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4E146-E8DF-B9D5-BFE9-A471499546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3A483C-F814-705E-8741-B1D37A1010BD}"/>
              </a:ext>
            </a:extLst>
          </p:cNvPr>
          <p:cNvSpPr>
            <a:spLocks noGrp="1"/>
          </p:cNvSpPr>
          <p:nvPr>
            <p:ph type="title"/>
          </p:nvPr>
        </p:nvSpPr>
        <p:spPr/>
        <p:txBody>
          <a:bodyPr/>
          <a:lstStyle/>
          <a:p>
            <a:r>
              <a:rPr lang="en-US" dirty="0"/>
              <a:t>How to start writing code: Python</a:t>
            </a:r>
          </a:p>
        </p:txBody>
      </p:sp>
      <p:sp>
        <p:nvSpPr>
          <p:cNvPr id="3" name="Content Placeholder 2">
            <a:extLst>
              <a:ext uri="{FF2B5EF4-FFF2-40B4-BE49-F238E27FC236}">
                <a16:creationId xmlns:a16="http://schemas.microsoft.com/office/drawing/2014/main" id="{4275DE3C-8A55-B910-06A1-B2E5859CC067}"/>
              </a:ext>
            </a:extLst>
          </p:cNvPr>
          <p:cNvSpPr>
            <a:spLocks noGrp="1"/>
          </p:cNvSpPr>
          <p:nvPr>
            <p:ph idx="1"/>
          </p:nvPr>
        </p:nvSpPr>
        <p:spPr/>
        <p:txBody>
          <a:bodyPr/>
          <a:lstStyle/>
          <a:p>
            <a:r>
              <a:rPr lang="en-US" dirty="0"/>
              <a:t>In Python, we do not have a formal Skeleton Code or Program. Instead, you can start writing functional code from the first line in your program.</a:t>
            </a:r>
          </a:p>
          <a:p>
            <a:r>
              <a:rPr lang="en-US" dirty="0"/>
              <a:t>Otherwise, we </a:t>
            </a:r>
            <a:r>
              <a:rPr lang="en-US" b="1" dirty="0"/>
              <a:t>highly encourage</a:t>
            </a:r>
            <a:r>
              <a:rPr lang="en-US" dirty="0"/>
              <a:t> you to follow the following Sample Code as a template anytime you want to start writing code in python.</a:t>
            </a:r>
          </a:p>
        </p:txBody>
      </p:sp>
    </p:spTree>
    <p:extLst>
      <p:ext uri="{BB962C8B-B14F-4D97-AF65-F5344CB8AC3E}">
        <p14:creationId xmlns:p14="http://schemas.microsoft.com/office/powerpoint/2010/main" val="2850418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3F320-A8D5-42D1-9B28-075F3B4B24E7}"/>
              </a:ext>
            </a:extLst>
          </p:cNvPr>
          <p:cNvSpPr>
            <a:spLocks noGrp="1"/>
          </p:cNvSpPr>
          <p:nvPr>
            <p:ph type="title"/>
          </p:nvPr>
        </p:nvSpPr>
        <p:spPr/>
        <p:txBody>
          <a:bodyPr>
            <a:normAutofit fontScale="90000"/>
          </a:bodyPr>
          <a:lstStyle/>
          <a:p>
            <a:r>
              <a:rPr lang="en-US" dirty="0"/>
              <a:t>How to start writing code: Sample Code (Python)</a:t>
            </a:r>
          </a:p>
        </p:txBody>
      </p:sp>
      <p:sp>
        <p:nvSpPr>
          <p:cNvPr id="3" name="Content Placeholder 2">
            <a:extLst>
              <a:ext uri="{FF2B5EF4-FFF2-40B4-BE49-F238E27FC236}">
                <a16:creationId xmlns:a16="http://schemas.microsoft.com/office/drawing/2014/main" id="{A5E17279-8F1E-742F-DC98-BC600AC1BEC8}"/>
              </a:ext>
            </a:extLst>
          </p:cNvPr>
          <p:cNvSpPr>
            <a:spLocks noGrp="1"/>
          </p:cNvSpPr>
          <p:nvPr>
            <p:ph idx="1"/>
          </p:nvPr>
        </p:nvSpPr>
        <p:spPr/>
        <p:txBody>
          <a:bodyPr/>
          <a:lstStyle/>
          <a:p>
            <a:pPr marL="0">
              <a:lnSpc>
                <a:spcPct val="100000"/>
              </a:lnSpc>
              <a:spcBef>
                <a:spcPts val="0"/>
              </a:spcBef>
              <a:buNone/>
            </a:pPr>
            <a:r>
              <a:rPr lang="en-US" sz="2800" dirty="0">
                <a:solidFill>
                  <a:srgbClr val="994CC3"/>
                </a:solidFill>
                <a:effectLst/>
              </a:rPr>
              <a:t>def </a:t>
            </a:r>
            <a:r>
              <a:rPr lang="en-US" sz="2800" dirty="0">
                <a:solidFill>
                  <a:srgbClr val="4876D6"/>
                </a:solidFill>
                <a:effectLst/>
              </a:rPr>
              <a:t>main</a:t>
            </a:r>
            <a:r>
              <a:rPr lang="en-US" sz="2800" dirty="0">
                <a:solidFill>
                  <a:srgbClr val="403F53"/>
                </a:solidFill>
                <a:effectLst/>
              </a:rPr>
              <a:t>()</a:t>
            </a:r>
            <a:r>
              <a:rPr lang="en-US" sz="2800" dirty="0">
                <a:solidFill>
                  <a:srgbClr val="994CC3"/>
                </a:solidFill>
                <a:effectLst/>
              </a:rPr>
              <a:t>:</a:t>
            </a:r>
            <a:endParaRPr lang="en-US" sz="2800" dirty="0">
              <a:solidFill>
                <a:srgbClr val="994CC3"/>
              </a:solidFill>
            </a:endParaRPr>
          </a:p>
          <a:p>
            <a:pPr marL="0">
              <a:lnSpc>
                <a:spcPct val="100000"/>
              </a:lnSpc>
              <a:spcBef>
                <a:spcPts val="0"/>
              </a:spcBef>
              <a:buNone/>
            </a:pPr>
            <a:r>
              <a:rPr lang="en-US" sz="2800" dirty="0">
                <a:solidFill>
                  <a:srgbClr val="994CC3"/>
                </a:solidFill>
              </a:rPr>
              <a:t>    </a:t>
            </a:r>
            <a:r>
              <a:rPr lang="en-US" sz="2800" i="1" dirty="0">
                <a:solidFill>
                  <a:srgbClr val="989FB1"/>
                </a:solidFill>
                <a:effectLst/>
              </a:rPr>
              <a:t># You start writing code from this point</a:t>
            </a:r>
            <a:endParaRPr lang="en-US" sz="2800" i="1" dirty="0">
              <a:solidFill>
                <a:srgbClr val="989FB1"/>
              </a:solidFill>
            </a:endParaRPr>
          </a:p>
          <a:p>
            <a:pPr marL="0">
              <a:lnSpc>
                <a:spcPct val="100000"/>
              </a:lnSpc>
              <a:spcBef>
                <a:spcPts val="0"/>
              </a:spcBef>
              <a:buNone/>
            </a:pPr>
            <a:r>
              <a:rPr lang="en-US" sz="2800" i="1" dirty="0">
                <a:solidFill>
                  <a:srgbClr val="989FB1"/>
                </a:solidFill>
                <a:effectLst/>
              </a:rPr>
              <a:t>    # Please keep your code indented.</a:t>
            </a:r>
            <a:endParaRPr lang="en-US" sz="2800" i="1" dirty="0">
              <a:solidFill>
                <a:srgbClr val="989FB1"/>
              </a:solidFill>
            </a:endParaRPr>
          </a:p>
          <a:p>
            <a:pPr marL="0">
              <a:lnSpc>
                <a:spcPct val="100000"/>
              </a:lnSpc>
              <a:spcBef>
                <a:spcPts val="0"/>
              </a:spcBef>
              <a:buNone/>
            </a:pPr>
            <a:endParaRPr lang="en-US" sz="2800" dirty="0">
              <a:solidFill>
                <a:srgbClr val="989FB1"/>
              </a:solidFill>
              <a:effectLst/>
            </a:endParaRPr>
          </a:p>
          <a:p>
            <a:pPr marL="0">
              <a:lnSpc>
                <a:spcPct val="100000"/>
              </a:lnSpc>
              <a:spcBef>
                <a:spcPts val="0"/>
              </a:spcBef>
              <a:buNone/>
            </a:pPr>
            <a:r>
              <a:rPr lang="en-US" sz="2800" dirty="0">
                <a:solidFill>
                  <a:srgbClr val="994CC3"/>
                </a:solidFill>
                <a:effectLst/>
              </a:rPr>
              <a:t>if </a:t>
            </a:r>
            <a:r>
              <a:rPr lang="en-US" sz="2800" dirty="0">
                <a:solidFill>
                  <a:srgbClr val="403F53"/>
                </a:solidFill>
                <a:effectLst/>
              </a:rPr>
              <a:t>__name__ </a:t>
            </a:r>
            <a:r>
              <a:rPr lang="en-US" sz="2800" dirty="0">
                <a:solidFill>
                  <a:srgbClr val="994CC3"/>
                </a:solidFill>
                <a:effectLst/>
              </a:rPr>
              <a:t>== </a:t>
            </a:r>
            <a:r>
              <a:rPr lang="en-US" sz="2800" dirty="0">
                <a:solidFill>
                  <a:srgbClr val="C96765"/>
                </a:solidFill>
                <a:effectLst/>
              </a:rPr>
              <a:t>"__main__"</a:t>
            </a:r>
            <a:r>
              <a:rPr lang="en-US" sz="2800" dirty="0">
                <a:solidFill>
                  <a:srgbClr val="994CC3"/>
                </a:solidFill>
                <a:effectLst/>
              </a:rPr>
              <a:t>:</a:t>
            </a:r>
            <a:endParaRPr lang="en-US" sz="2800" dirty="0">
              <a:solidFill>
                <a:srgbClr val="994CC3"/>
              </a:solidFill>
            </a:endParaRPr>
          </a:p>
          <a:p>
            <a:pPr marL="0">
              <a:lnSpc>
                <a:spcPct val="100000"/>
              </a:lnSpc>
              <a:spcBef>
                <a:spcPts val="0"/>
              </a:spcBef>
              <a:buNone/>
            </a:pPr>
            <a:r>
              <a:rPr lang="en-US" sz="2800" dirty="0">
                <a:solidFill>
                  <a:srgbClr val="994CC3"/>
                </a:solidFill>
                <a:effectLst/>
              </a:rPr>
              <a:t>    </a:t>
            </a:r>
            <a:r>
              <a:rPr lang="en-US" sz="2800" dirty="0">
                <a:solidFill>
                  <a:srgbClr val="4876D6"/>
                </a:solidFill>
                <a:effectLst/>
              </a:rPr>
              <a:t>main</a:t>
            </a:r>
            <a:r>
              <a:rPr lang="en-US" sz="2800" dirty="0">
                <a:solidFill>
                  <a:srgbClr val="403F53"/>
                </a:solidFill>
                <a:effectLst/>
              </a:rPr>
              <a:t>()</a:t>
            </a:r>
          </a:p>
        </p:txBody>
      </p:sp>
      <p:sp>
        <p:nvSpPr>
          <p:cNvPr id="4" name="Text Placeholder 3">
            <a:extLst>
              <a:ext uri="{FF2B5EF4-FFF2-40B4-BE49-F238E27FC236}">
                <a16:creationId xmlns:a16="http://schemas.microsoft.com/office/drawing/2014/main" id="{55DDCECE-1A63-179B-D7C4-38E6EDA6BC52}"/>
              </a:ext>
            </a:extLst>
          </p:cNvPr>
          <p:cNvSpPr>
            <a:spLocks noGrp="1"/>
          </p:cNvSpPr>
          <p:nvPr>
            <p:ph type="body" sz="quarter" idx="13"/>
          </p:nvPr>
        </p:nvSpPr>
        <p:spPr/>
        <p:txBody>
          <a:bodyPr/>
          <a:lstStyle/>
          <a:p>
            <a:endParaRPr lang="en-US" dirty="0"/>
          </a:p>
        </p:txBody>
      </p:sp>
    </p:spTree>
    <p:extLst>
      <p:ext uri="{BB962C8B-B14F-4D97-AF65-F5344CB8AC3E}">
        <p14:creationId xmlns:p14="http://schemas.microsoft.com/office/powerpoint/2010/main" val="1689812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426C5-8D49-2B15-DE9F-E52BE56AC9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F7D856-00B6-67FA-5F44-520EF7E5D897}"/>
              </a:ext>
            </a:extLst>
          </p:cNvPr>
          <p:cNvSpPr>
            <a:spLocks noGrp="1"/>
          </p:cNvSpPr>
          <p:nvPr>
            <p:ph type="title"/>
          </p:nvPr>
        </p:nvSpPr>
        <p:spPr/>
        <p:txBody>
          <a:bodyPr>
            <a:normAutofit fontScale="90000"/>
          </a:bodyPr>
          <a:lstStyle/>
          <a:p>
            <a:r>
              <a:rPr lang="en-US" dirty="0"/>
              <a:t>How to start writing code: Sample Code Explained</a:t>
            </a:r>
          </a:p>
        </p:txBody>
      </p:sp>
      <p:sp>
        <p:nvSpPr>
          <p:cNvPr id="3" name="Content Placeholder 2">
            <a:extLst>
              <a:ext uri="{FF2B5EF4-FFF2-40B4-BE49-F238E27FC236}">
                <a16:creationId xmlns:a16="http://schemas.microsoft.com/office/drawing/2014/main" id="{1A408BCD-517C-3FF8-FB13-F5793EB3E341}"/>
              </a:ext>
            </a:extLst>
          </p:cNvPr>
          <p:cNvSpPr>
            <a:spLocks noGrp="1"/>
          </p:cNvSpPr>
          <p:nvPr>
            <p:ph idx="1"/>
          </p:nvPr>
        </p:nvSpPr>
        <p:spPr>
          <a:xfrm>
            <a:off x="838200" y="1945036"/>
            <a:ext cx="10515600" cy="4309713"/>
          </a:xfrm>
        </p:spPr>
        <p:txBody>
          <a:bodyPr>
            <a:normAutofit/>
          </a:bodyPr>
          <a:lstStyle/>
          <a:p>
            <a:r>
              <a:rPr lang="en-US" dirty="0"/>
              <a:t>The previous sample code contains a couple of things we will cover later in the semester, but here are some explanation:</a:t>
            </a:r>
          </a:p>
          <a:p>
            <a:pPr lvl="1"/>
            <a:r>
              <a:rPr lang="en-US" dirty="0"/>
              <a:t>“</a:t>
            </a:r>
            <a:r>
              <a:rPr lang="en-US" i="1" dirty="0">
                <a:solidFill>
                  <a:srgbClr val="994CC3"/>
                </a:solidFill>
                <a:latin typeface="Consolas" panose="020B0609020204030204" pitchFamily="49" charset="0"/>
              </a:rPr>
              <a:t>def </a:t>
            </a:r>
            <a:r>
              <a:rPr lang="en-US" dirty="0">
                <a:solidFill>
                  <a:srgbClr val="4876D6"/>
                </a:solidFill>
                <a:latin typeface="Consolas" panose="020B0609020204030204" pitchFamily="49" charset="0"/>
              </a:rPr>
              <a:t>main</a:t>
            </a:r>
            <a:r>
              <a:rPr lang="en-US" dirty="0">
                <a:solidFill>
                  <a:srgbClr val="403F53"/>
                </a:solidFill>
                <a:latin typeface="Consolas" panose="020B0609020204030204" pitchFamily="49" charset="0"/>
              </a:rPr>
              <a:t>()</a:t>
            </a:r>
            <a:r>
              <a:rPr lang="en-US" dirty="0">
                <a:solidFill>
                  <a:srgbClr val="994CC3"/>
                </a:solidFill>
                <a:latin typeface="Consolas" panose="020B0609020204030204" pitchFamily="49" charset="0"/>
              </a:rPr>
              <a:t>:</a:t>
            </a:r>
            <a:r>
              <a:rPr lang="en-US" dirty="0"/>
              <a:t>” : This is just a “container” where we put the logic of our program.</a:t>
            </a:r>
          </a:p>
          <a:p>
            <a:pPr lvl="2"/>
            <a:r>
              <a:rPr lang="en-US" dirty="0"/>
              <a:t>This container by itself will not execute your code, instead we have to tell the computer to execute it.</a:t>
            </a:r>
          </a:p>
          <a:p>
            <a:pPr lvl="2"/>
            <a:r>
              <a:rPr lang="en-US" dirty="0"/>
              <a:t>Your code must have 1 level of indentation to tell the computer that your line is inside of this container.</a:t>
            </a:r>
          </a:p>
          <a:p>
            <a:pPr lvl="1"/>
            <a:r>
              <a:rPr lang="en-US" dirty="0"/>
              <a:t>“</a:t>
            </a:r>
            <a:r>
              <a:rPr lang="en-US" i="1" dirty="0">
                <a:solidFill>
                  <a:srgbClr val="994CC3"/>
                </a:solidFill>
                <a:latin typeface="Consolas" panose="020B0609020204030204" pitchFamily="49" charset="0"/>
              </a:rPr>
              <a:t>if </a:t>
            </a:r>
            <a:r>
              <a:rPr lang="en-US" dirty="0">
                <a:solidFill>
                  <a:srgbClr val="403F53"/>
                </a:solidFill>
                <a:latin typeface="Consolas" panose="020B0609020204030204" pitchFamily="49" charset="0"/>
              </a:rPr>
              <a:t>__name__ </a:t>
            </a:r>
            <a:r>
              <a:rPr lang="en-US" dirty="0">
                <a:solidFill>
                  <a:srgbClr val="994CC3"/>
                </a:solidFill>
                <a:latin typeface="Consolas" panose="020B0609020204030204" pitchFamily="49" charset="0"/>
              </a:rPr>
              <a:t>== </a:t>
            </a:r>
            <a:r>
              <a:rPr lang="en-US" dirty="0">
                <a:solidFill>
                  <a:srgbClr val="C96765"/>
                </a:solidFill>
                <a:latin typeface="Consolas" panose="020B0609020204030204" pitchFamily="49" charset="0"/>
              </a:rPr>
              <a:t>"__main__"</a:t>
            </a:r>
            <a:r>
              <a:rPr lang="en-US" dirty="0">
                <a:solidFill>
                  <a:srgbClr val="994CC3"/>
                </a:solidFill>
                <a:latin typeface="Consolas" panose="020B0609020204030204" pitchFamily="49" charset="0"/>
              </a:rPr>
              <a:t>: </a:t>
            </a:r>
            <a:r>
              <a:rPr lang="en-US" dirty="0">
                <a:solidFill>
                  <a:srgbClr val="4876D6"/>
                </a:solidFill>
                <a:latin typeface="Consolas" panose="020B0609020204030204" pitchFamily="49" charset="0"/>
              </a:rPr>
              <a:t>main</a:t>
            </a:r>
            <a:r>
              <a:rPr lang="en-US" dirty="0">
                <a:solidFill>
                  <a:srgbClr val="403F53"/>
                </a:solidFill>
                <a:latin typeface="Consolas" panose="020B0609020204030204" pitchFamily="49" charset="0"/>
              </a:rPr>
              <a:t>()</a:t>
            </a:r>
            <a:r>
              <a:rPr lang="en-US" dirty="0"/>
              <a:t>”: This statement will tell the computer to execute the main container.</a:t>
            </a:r>
          </a:p>
        </p:txBody>
      </p:sp>
    </p:spTree>
    <p:extLst>
      <p:ext uri="{BB962C8B-B14F-4D97-AF65-F5344CB8AC3E}">
        <p14:creationId xmlns:p14="http://schemas.microsoft.com/office/powerpoint/2010/main" val="1569171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DC2A3-208C-B10C-B9A3-A2F826D5F085}"/>
              </a:ext>
            </a:extLst>
          </p:cNvPr>
          <p:cNvSpPr>
            <a:spLocks noGrp="1"/>
          </p:cNvSpPr>
          <p:nvPr>
            <p:ph type="title"/>
          </p:nvPr>
        </p:nvSpPr>
        <p:spPr/>
        <p:txBody>
          <a:bodyPr>
            <a:normAutofit fontScale="90000"/>
          </a:bodyPr>
          <a:lstStyle/>
          <a:p>
            <a:r>
              <a:rPr lang="en-US" dirty="0"/>
              <a:t>How to start writing code: What is program flow?</a:t>
            </a:r>
          </a:p>
        </p:txBody>
      </p:sp>
      <p:sp>
        <p:nvSpPr>
          <p:cNvPr id="3" name="Content Placeholder 2">
            <a:extLst>
              <a:ext uri="{FF2B5EF4-FFF2-40B4-BE49-F238E27FC236}">
                <a16:creationId xmlns:a16="http://schemas.microsoft.com/office/drawing/2014/main" id="{96BDB4BE-3A7D-0B00-B855-DA49410B9CD1}"/>
              </a:ext>
            </a:extLst>
          </p:cNvPr>
          <p:cNvSpPr>
            <a:spLocks noGrp="1"/>
          </p:cNvSpPr>
          <p:nvPr>
            <p:ph idx="1"/>
          </p:nvPr>
        </p:nvSpPr>
        <p:spPr/>
        <p:txBody>
          <a:bodyPr/>
          <a:lstStyle/>
          <a:p>
            <a:r>
              <a:rPr lang="en-US" dirty="0"/>
              <a:t>Like a cooking recipe or a set of instructions on how to tie a knot, it is important to know the order of execution of each step.</a:t>
            </a:r>
          </a:p>
          <a:p>
            <a:r>
              <a:rPr lang="en-US" dirty="0"/>
              <a:t>Understanding the order of operation in programming is critical, if you disregard this </a:t>
            </a:r>
            <a:r>
              <a:rPr lang="en-US" b="1" dirty="0"/>
              <a:t>your program will not work as expected or it could potentially crash</a:t>
            </a:r>
            <a:r>
              <a:rPr lang="en-US" dirty="0"/>
              <a:t>.</a:t>
            </a:r>
          </a:p>
        </p:txBody>
      </p:sp>
    </p:spTree>
    <p:extLst>
      <p:ext uri="{BB962C8B-B14F-4D97-AF65-F5344CB8AC3E}">
        <p14:creationId xmlns:p14="http://schemas.microsoft.com/office/powerpoint/2010/main" val="3735394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EC763-879C-0FE9-6807-2EF39E3B04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A31BC6-72AC-3D19-0B38-CF5A4A5253FA}"/>
              </a:ext>
            </a:extLst>
          </p:cNvPr>
          <p:cNvSpPr>
            <a:spLocks noGrp="1"/>
          </p:cNvSpPr>
          <p:nvPr>
            <p:ph type="title"/>
          </p:nvPr>
        </p:nvSpPr>
        <p:spPr/>
        <p:txBody>
          <a:bodyPr>
            <a:normAutofit fontScale="90000"/>
          </a:bodyPr>
          <a:lstStyle/>
          <a:p>
            <a:r>
              <a:rPr lang="en-US" dirty="0"/>
              <a:t>How to start writing code: Program Flow in Python</a:t>
            </a:r>
          </a:p>
        </p:txBody>
      </p:sp>
      <p:sp>
        <p:nvSpPr>
          <p:cNvPr id="3" name="Content Placeholder 2">
            <a:extLst>
              <a:ext uri="{FF2B5EF4-FFF2-40B4-BE49-F238E27FC236}">
                <a16:creationId xmlns:a16="http://schemas.microsoft.com/office/drawing/2014/main" id="{84D3B542-5CB3-3E2C-B594-7FC4BC379D4A}"/>
              </a:ext>
            </a:extLst>
          </p:cNvPr>
          <p:cNvSpPr>
            <a:spLocks noGrp="1"/>
          </p:cNvSpPr>
          <p:nvPr>
            <p:ph idx="1"/>
          </p:nvPr>
        </p:nvSpPr>
        <p:spPr/>
        <p:txBody>
          <a:bodyPr/>
          <a:lstStyle/>
          <a:p>
            <a:r>
              <a:rPr lang="en-US" dirty="0"/>
              <a:t>We will cover more complex flows as we go on throughout the semester, but to start:</a:t>
            </a:r>
          </a:p>
          <a:p>
            <a:pPr lvl="1"/>
            <a:r>
              <a:rPr lang="en-US" dirty="0"/>
              <a:t>Your code is executed line by line, starting from line 1.</a:t>
            </a:r>
          </a:p>
          <a:p>
            <a:pPr lvl="1"/>
            <a:r>
              <a:rPr lang="en-US" dirty="0"/>
              <a:t>The computer will execute one line then move to the line below.</a:t>
            </a:r>
          </a:p>
        </p:txBody>
      </p:sp>
    </p:spTree>
    <p:extLst>
      <p:ext uri="{BB962C8B-B14F-4D97-AF65-F5344CB8AC3E}">
        <p14:creationId xmlns:p14="http://schemas.microsoft.com/office/powerpoint/2010/main" val="1736986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73990-9B8F-11F9-685E-6CB2005D29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54454-1284-EC77-2464-5DCEAD3DACE7}"/>
              </a:ext>
            </a:extLst>
          </p:cNvPr>
          <p:cNvSpPr>
            <a:spLocks noGrp="1"/>
          </p:cNvSpPr>
          <p:nvPr>
            <p:ph type="title"/>
          </p:nvPr>
        </p:nvSpPr>
        <p:spPr/>
        <p:txBody>
          <a:bodyPr>
            <a:normAutofit fontScale="90000"/>
          </a:bodyPr>
          <a:lstStyle/>
          <a:p>
            <a:r>
              <a:rPr lang="en-US" dirty="0"/>
              <a:t>How to start writing code: Program Flow (slight) exception</a:t>
            </a:r>
          </a:p>
        </p:txBody>
      </p:sp>
      <p:sp>
        <p:nvSpPr>
          <p:cNvPr id="3" name="Content Placeholder 2">
            <a:extLst>
              <a:ext uri="{FF2B5EF4-FFF2-40B4-BE49-F238E27FC236}">
                <a16:creationId xmlns:a16="http://schemas.microsoft.com/office/drawing/2014/main" id="{B3A6F5B9-F376-FC58-BCB1-20CBB128540F}"/>
              </a:ext>
            </a:extLst>
          </p:cNvPr>
          <p:cNvSpPr>
            <a:spLocks noGrp="1"/>
          </p:cNvSpPr>
          <p:nvPr>
            <p:ph idx="1"/>
          </p:nvPr>
        </p:nvSpPr>
        <p:spPr/>
        <p:txBody>
          <a:bodyPr>
            <a:normAutofit/>
          </a:bodyPr>
          <a:lstStyle/>
          <a:p>
            <a:r>
              <a:rPr lang="en-US" dirty="0"/>
              <a:t>The sample code we provided you earlier will be a slight exception of this rule.</a:t>
            </a:r>
          </a:p>
          <a:p>
            <a:r>
              <a:rPr lang="en-US" dirty="0"/>
              <a:t>This is because “containers” by themselves are not executable code until we tell the computer to run it.</a:t>
            </a:r>
          </a:p>
          <a:p>
            <a:r>
              <a:rPr lang="en-US" dirty="0"/>
              <a:t>Therefore, in the sample code, the computer will execute </a:t>
            </a:r>
            <a:br>
              <a:rPr lang="en-US" dirty="0"/>
            </a:br>
            <a:r>
              <a:rPr lang="en-US" i="1" dirty="0">
                <a:solidFill>
                  <a:srgbClr val="994CC3"/>
                </a:solidFill>
                <a:latin typeface="Consolas" panose="020B0609020204030204" pitchFamily="49" charset="0"/>
              </a:rPr>
              <a:t>if </a:t>
            </a:r>
            <a:r>
              <a:rPr lang="en-US" dirty="0">
                <a:solidFill>
                  <a:srgbClr val="403F53"/>
                </a:solidFill>
                <a:latin typeface="Consolas" panose="020B0609020204030204" pitchFamily="49" charset="0"/>
              </a:rPr>
              <a:t>__name__ </a:t>
            </a:r>
            <a:r>
              <a:rPr lang="en-US" dirty="0">
                <a:solidFill>
                  <a:srgbClr val="994CC3"/>
                </a:solidFill>
                <a:latin typeface="Consolas" panose="020B0609020204030204" pitchFamily="49" charset="0"/>
              </a:rPr>
              <a:t>== </a:t>
            </a:r>
            <a:r>
              <a:rPr lang="en-US" dirty="0">
                <a:solidFill>
                  <a:srgbClr val="C96765"/>
                </a:solidFill>
                <a:latin typeface="Consolas" panose="020B0609020204030204" pitchFamily="49" charset="0"/>
              </a:rPr>
              <a:t>"__main__"</a:t>
            </a:r>
            <a:r>
              <a:rPr lang="en-US" dirty="0">
                <a:solidFill>
                  <a:srgbClr val="994CC3"/>
                </a:solidFill>
                <a:latin typeface="Consolas" panose="020B0609020204030204" pitchFamily="49" charset="0"/>
              </a:rPr>
              <a:t>:</a:t>
            </a:r>
            <a:br>
              <a:rPr lang="en-US" dirty="0">
                <a:solidFill>
                  <a:srgbClr val="994CC3"/>
                </a:solidFill>
                <a:latin typeface="Consolas" panose="020B0609020204030204" pitchFamily="49" charset="0"/>
              </a:rPr>
            </a:br>
            <a:r>
              <a:rPr lang="en-US" dirty="0">
                <a:solidFill>
                  <a:srgbClr val="994CC3"/>
                </a:solidFill>
                <a:latin typeface="Consolas" panose="020B0609020204030204" pitchFamily="49" charset="0"/>
              </a:rPr>
              <a:t>    </a:t>
            </a:r>
            <a:r>
              <a:rPr lang="en-US" dirty="0">
                <a:solidFill>
                  <a:srgbClr val="4876D6"/>
                </a:solidFill>
                <a:latin typeface="Consolas" panose="020B0609020204030204" pitchFamily="49" charset="0"/>
              </a:rPr>
              <a:t>main</a:t>
            </a:r>
            <a:r>
              <a:rPr lang="en-US" dirty="0">
                <a:solidFill>
                  <a:srgbClr val="403F53"/>
                </a:solidFill>
                <a:latin typeface="Consolas" panose="020B0609020204030204" pitchFamily="49" charset="0"/>
              </a:rPr>
              <a:t>() </a:t>
            </a:r>
            <a:br>
              <a:rPr lang="en-US" dirty="0">
                <a:solidFill>
                  <a:srgbClr val="403F53"/>
                </a:solidFill>
              </a:rPr>
            </a:br>
            <a:r>
              <a:rPr lang="en-US" dirty="0"/>
              <a:t>first and then “jump” into the main container.</a:t>
            </a:r>
          </a:p>
        </p:txBody>
      </p:sp>
    </p:spTree>
    <p:extLst>
      <p:ext uri="{BB962C8B-B14F-4D97-AF65-F5344CB8AC3E}">
        <p14:creationId xmlns:p14="http://schemas.microsoft.com/office/powerpoint/2010/main" val="38471943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8D8EC-5A3E-A192-840D-2899C49BE194}"/>
              </a:ext>
            </a:extLst>
          </p:cNvPr>
          <p:cNvSpPr>
            <a:spLocks noGrp="1"/>
          </p:cNvSpPr>
          <p:nvPr>
            <p:ph type="title"/>
          </p:nvPr>
        </p:nvSpPr>
        <p:spPr/>
        <p:txBody>
          <a:bodyPr/>
          <a:lstStyle/>
          <a:p>
            <a:r>
              <a:rPr lang="en-US" dirty="0"/>
              <a:t>Module 1:</a:t>
            </a:r>
            <a:br>
              <a:rPr lang="en-US" dirty="0"/>
            </a:br>
            <a:r>
              <a:rPr lang="en-US" dirty="0"/>
              <a:t>Variables</a:t>
            </a:r>
          </a:p>
        </p:txBody>
      </p:sp>
      <p:sp>
        <p:nvSpPr>
          <p:cNvPr id="3" name="Text Placeholder 2">
            <a:extLst>
              <a:ext uri="{FF2B5EF4-FFF2-40B4-BE49-F238E27FC236}">
                <a16:creationId xmlns:a16="http://schemas.microsoft.com/office/drawing/2014/main" id="{4B765F55-C185-5CA2-88E7-9D63B1D8C9E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47407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1DBDE-4F68-9990-6962-D92F38D5A0CB}"/>
              </a:ext>
            </a:extLst>
          </p:cNvPr>
          <p:cNvSpPr>
            <a:spLocks noGrp="1"/>
          </p:cNvSpPr>
          <p:nvPr>
            <p:ph type="title"/>
          </p:nvPr>
        </p:nvSpPr>
        <p:spPr/>
        <p:txBody>
          <a:bodyPr/>
          <a:lstStyle/>
          <a:p>
            <a:r>
              <a:rPr lang="en-US" dirty="0"/>
              <a:t>Variables: What are variables?</a:t>
            </a:r>
          </a:p>
        </p:txBody>
      </p:sp>
      <p:sp>
        <p:nvSpPr>
          <p:cNvPr id="3" name="Content Placeholder 2">
            <a:extLst>
              <a:ext uri="{FF2B5EF4-FFF2-40B4-BE49-F238E27FC236}">
                <a16:creationId xmlns:a16="http://schemas.microsoft.com/office/drawing/2014/main" id="{B27B0596-2241-AFB1-FBB5-2810BFBF3117}"/>
              </a:ext>
            </a:extLst>
          </p:cNvPr>
          <p:cNvSpPr>
            <a:spLocks noGrp="1"/>
          </p:cNvSpPr>
          <p:nvPr>
            <p:ph idx="1"/>
          </p:nvPr>
        </p:nvSpPr>
        <p:spPr/>
        <p:txBody>
          <a:bodyPr>
            <a:normAutofit fontScale="92500" lnSpcReduction="10000"/>
          </a:bodyPr>
          <a:lstStyle/>
          <a:p>
            <a:pPr>
              <a:defRPr/>
            </a:pPr>
            <a:r>
              <a:rPr lang="en-US" dirty="0">
                <a:latin typeface="+mj-lt"/>
              </a:rPr>
              <a:t>A variable is a name for a location in memory used to hold a data value.</a:t>
            </a:r>
          </a:p>
          <a:p>
            <a:pPr>
              <a:defRPr/>
            </a:pPr>
            <a:r>
              <a:rPr lang="en-US" dirty="0">
                <a:latin typeface="+mj-lt"/>
              </a:rPr>
              <a:t>It is the most basic way of saving or storing data.</a:t>
            </a:r>
          </a:p>
          <a:p>
            <a:pPr>
              <a:defRPr/>
            </a:pPr>
            <a:r>
              <a:rPr lang="en-US" dirty="0">
                <a:latin typeface="+mj-lt"/>
              </a:rPr>
              <a:t>It is the most basic way we can tell the computer to remember something.</a:t>
            </a:r>
          </a:p>
          <a:p>
            <a:pPr>
              <a:defRPr/>
            </a:pPr>
            <a:r>
              <a:rPr lang="en-US" dirty="0">
                <a:latin typeface="+mj-lt"/>
              </a:rPr>
              <a:t>Think of it as a box:</a:t>
            </a:r>
          </a:p>
          <a:p>
            <a:pPr lvl="1">
              <a:defRPr/>
            </a:pPr>
            <a:r>
              <a:rPr lang="en-US" dirty="0">
                <a:latin typeface="+mj-lt"/>
              </a:rPr>
              <a:t>You can store something inside of it.</a:t>
            </a:r>
          </a:p>
          <a:p>
            <a:pPr lvl="1">
              <a:defRPr/>
            </a:pPr>
            <a:r>
              <a:rPr lang="en-US" dirty="0">
                <a:latin typeface="+mj-lt"/>
              </a:rPr>
              <a:t>You can always find that “something” by finding and opening that box.</a:t>
            </a:r>
          </a:p>
          <a:p>
            <a:pPr lvl="1">
              <a:defRPr/>
            </a:pPr>
            <a:r>
              <a:rPr lang="en-US" dirty="0">
                <a:latin typeface="+mj-lt"/>
              </a:rPr>
              <a:t>You can always change and replace what you store inside of it.</a:t>
            </a:r>
          </a:p>
        </p:txBody>
      </p:sp>
    </p:spTree>
    <p:extLst>
      <p:ext uri="{BB962C8B-B14F-4D97-AF65-F5344CB8AC3E}">
        <p14:creationId xmlns:p14="http://schemas.microsoft.com/office/powerpoint/2010/main" val="3103810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4C9D-21E3-EA9F-8D19-1861CB01CF5C}"/>
              </a:ext>
            </a:extLst>
          </p:cNvPr>
          <p:cNvSpPr>
            <a:spLocks noGrp="1"/>
          </p:cNvSpPr>
          <p:nvPr>
            <p:ph type="title"/>
          </p:nvPr>
        </p:nvSpPr>
        <p:spPr/>
        <p:txBody>
          <a:bodyPr/>
          <a:lstStyle/>
          <a:p>
            <a:r>
              <a:rPr lang="en-US" dirty="0"/>
              <a:t>Variables: How to create a variable in Python</a:t>
            </a:r>
          </a:p>
        </p:txBody>
      </p:sp>
      <p:sp>
        <p:nvSpPr>
          <p:cNvPr id="3" name="Content Placeholder 2">
            <a:extLst>
              <a:ext uri="{FF2B5EF4-FFF2-40B4-BE49-F238E27FC236}">
                <a16:creationId xmlns:a16="http://schemas.microsoft.com/office/drawing/2014/main" id="{CCB99878-A283-A694-46E8-4F22652ABF56}"/>
              </a:ext>
            </a:extLst>
          </p:cNvPr>
          <p:cNvSpPr>
            <a:spLocks noGrp="1"/>
          </p:cNvSpPr>
          <p:nvPr>
            <p:ph idx="1"/>
          </p:nvPr>
        </p:nvSpPr>
        <p:spPr/>
        <p:txBody>
          <a:bodyPr>
            <a:normAutofit/>
          </a:bodyPr>
          <a:lstStyle/>
          <a:p>
            <a:r>
              <a:rPr lang="en-US" dirty="0"/>
              <a:t>In Python, to create a variable you start by declaring it’s identifier.</a:t>
            </a:r>
          </a:p>
          <a:p>
            <a:r>
              <a:rPr lang="en-US" dirty="0"/>
              <a:t>Then, you must define a starting value.</a:t>
            </a:r>
          </a:p>
          <a:p>
            <a:pPr lvl="1"/>
            <a:r>
              <a:rPr lang="en-US" dirty="0"/>
              <a:t>In Python, you must initialize a variable with a value.</a:t>
            </a:r>
          </a:p>
        </p:txBody>
      </p:sp>
    </p:spTree>
    <p:extLst>
      <p:ext uri="{BB962C8B-B14F-4D97-AF65-F5344CB8AC3E}">
        <p14:creationId xmlns:p14="http://schemas.microsoft.com/office/powerpoint/2010/main" val="1714473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BDE56-C4F8-F64B-ED8A-E3E43884D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CABDF-6757-91E2-8C48-4197A43003CE}"/>
              </a:ext>
            </a:extLst>
          </p:cNvPr>
          <p:cNvSpPr>
            <a:spLocks noGrp="1"/>
          </p:cNvSpPr>
          <p:nvPr>
            <p:ph type="title"/>
          </p:nvPr>
        </p:nvSpPr>
        <p:spPr/>
        <p:txBody>
          <a:bodyPr/>
          <a:lstStyle/>
          <a:p>
            <a:r>
              <a:rPr lang="en-US" dirty="0"/>
              <a:t>Variables: Identifier</a:t>
            </a:r>
          </a:p>
        </p:txBody>
      </p:sp>
      <p:sp>
        <p:nvSpPr>
          <p:cNvPr id="3" name="Content Placeholder 2">
            <a:extLst>
              <a:ext uri="{FF2B5EF4-FFF2-40B4-BE49-F238E27FC236}">
                <a16:creationId xmlns:a16="http://schemas.microsoft.com/office/drawing/2014/main" id="{B5167932-DDC2-F28D-D43F-8818623CA954}"/>
              </a:ext>
            </a:extLst>
          </p:cNvPr>
          <p:cNvSpPr>
            <a:spLocks noGrp="1"/>
          </p:cNvSpPr>
          <p:nvPr>
            <p:ph idx="1"/>
          </p:nvPr>
        </p:nvSpPr>
        <p:spPr/>
        <p:txBody>
          <a:bodyPr>
            <a:normAutofit/>
          </a:bodyPr>
          <a:lstStyle/>
          <a:p>
            <a:r>
              <a:rPr lang="en-US" dirty="0"/>
              <a:t>The identifier is the name you give to a variable.</a:t>
            </a:r>
          </a:p>
          <a:p>
            <a:r>
              <a:rPr lang="en-US" dirty="0"/>
              <a:t>You will use this identifier whenever you:</a:t>
            </a:r>
          </a:p>
          <a:p>
            <a:pPr lvl="1"/>
            <a:r>
              <a:rPr lang="en-US" dirty="0"/>
              <a:t>Create the variable</a:t>
            </a:r>
          </a:p>
          <a:p>
            <a:pPr lvl="1"/>
            <a:r>
              <a:rPr lang="en-US" dirty="0"/>
              <a:t>Read or recall the variable</a:t>
            </a:r>
          </a:p>
          <a:p>
            <a:pPr lvl="1"/>
            <a:r>
              <a:rPr lang="en-US" dirty="0"/>
              <a:t>Update the variable.</a:t>
            </a:r>
          </a:p>
        </p:txBody>
      </p:sp>
    </p:spTree>
    <p:extLst>
      <p:ext uri="{BB962C8B-B14F-4D97-AF65-F5344CB8AC3E}">
        <p14:creationId xmlns:p14="http://schemas.microsoft.com/office/powerpoint/2010/main" val="3819520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5DEF7-D67E-6D07-8086-8E92872E067D}"/>
              </a:ext>
            </a:extLst>
          </p:cNvPr>
          <p:cNvSpPr>
            <a:spLocks noGrp="1"/>
          </p:cNvSpPr>
          <p:nvPr>
            <p:ph type="title"/>
          </p:nvPr>
        </p:nvSpPr>
        <p:spPr/>
        <p:txBody>
          <a:bodyPr/>
          <a:lstStyle/>
          <a:p>
            <a:r>
              <a:rPr lang="en-US" dirty="0"/>
              <a:t>Module 1: </a:t>
            </a:r>
            <a:br>
              <a:rPr lang="en-US" dirty="0"/>
            </a:br>
            <a:r>
              <a:rPr lang="en-US" dirty="0"/>
              <a:t>Syntax</a:t>
            </a:r>
          </a:p>
        </p:txBody>
      </p:sp>
      <p:sp>
        <p:nvSpPr>
          <p:cNvPr id="3" name="Text Placeholder 2">
            <a:extLst>
              <a:ext uri="{FF2B5EF4-FFF2-40B4-BE49-F238E27FC236}">
                <a16:creationId xmlns:a16="http://schemas.microsoft.com/office/drawing/2014/main" id="{A36619AA-D05C-5400-F0DB-25A61426AE9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21431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A046F-F715-45DA-5AE0-079E47B606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EAA4ED-9D4D-FC46-7172-DE7F05A729D1}"/>
              </a:ext>
            </a:extLst>
          </p:cNvPr>
          <p:cNvSpPr>
            <a:spLocks noGrp="1"/>
          </p:cNvSpPr>
          <p:nvPr>
            <p:ph type="title"/>
          </p:nvPr>
        </p:nvSpPr>
        <p:spPr/>
        <p:txBody>
          <a:bodyPr/>
          <a:lstStyle/>
          <a:p>
            <a:r>
              <a:rPr lang="en-US" dirty="0"/>
              <a:t>Variables: Naming Rules</a:t>
            </a:r>
          </a:p>
        </p:txBody>
      </p:sp>
      <p:sp>
        <p:nvSpPr>
          <p:cNvPr id="3" name="Content Placeholder 2">
            <a:extLst>
              <a:ext uri="{FF2B5EF4-FFF2-40B4-BE49-F238E27FC236}">
                <a16:creationId xmlns:a16="http://schemas.microsoft.com/office/drawing/2014/main" id="{5743F120-5BBA-9BA6-C24A-6A7EE799E1BD}"/>
              </a:ext>
            </a:extLst>
          </p:cNvPr>
          <p:cNvSpPr>
            <a:spLocks noGrp="1"/>
          </p:cNvSpPr>
          <p:nvPr>
            <p:ph idx="1"/>
          </p:nvPr>
        </p:nvSpPr>
        <p:spPr/>
        <p:txBody>
          <a:bodyPr>
            <a:normAutofit/>
          </a:bodyPr>
          <a:lstStyle/>
          <a:p>
            <a:r>
              <a:rPr lang="en-US" dirty="0"/>
              <a:t>Your variables names should follow these rules:</a:t>
            </a:r>
          </a:p>
          <a:p>
            <a:pPr lvl="1"/>
            <a:r>
              <a:rPr lang="en-US" dirty="0"/>
              <a:t>It must start with a letter (upper-case or lower-case) or an underscore (_).</a:t>
            </a:r>
          </a:p>
          <a:p>
            <a:pPr lvl="2"/>
            <a:r>
              <a:rPr lang="en-US" dirty="0"/>
              <a:t>It cannot start with a number or a non-alphabetic character.</a:t>
            </a:r>
          </a:p>
          <a:p>
            <a:pPr lvl="1"/>
            <a:r>
              <a:rPr lang="en-US" dirty="0"/>
              <a:t>It cannot contain any blank or white-spaces.</a:t>
            </a:r>
          </a:p>
          <a:p>
            <a:pPr lvl="1"/>
            <a:endParaRPr lang="en-US" dirty="0"/>
          </a:p>
        </p:txBody>
      </p:sp>
    </p:spTree>
    <p:extLst>
      <p:ext uri="{BB962C8B-B14F-4D97-AF65-F5344CB8AC3E}">
        <p14:creationId xmlns:p14="http://schemas.microsoft.com/office/powerpoint/2010/main" val="3864964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E47EE-AA92-E802-581C-165C354CDA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9D0214-B12A-AE38-9B53-C3585CFDAE99}"/>
              </a:ext>
            </a:extLst>
          </p:cNvPr>
          <p:cNvSpPr>
            <a:spLocks noGrp="1"/>
          </p:cNvSpPr>
          <p:nvPr>
            <p:ph type="title"/>
          </p:nvPr>
        </p:nvSpPr>
        <p:spPr/>
        <p:txBody>
          <a:bodyPr/>
          <a:lstStyle/>
          <a:p>
            <a:r>
              <a:rPr lang="en-US" dirty="0"/>
              <a:t>Variables: Spaces in variable names</a:t>
            </a:r>
          </a:p>
        </p:txBody>
      </p:sp>
      <p:sp>
        <p:nvSpPr>
          <p:cNvPr id="3" name="Content Placeholder 2">
            <a:extLst>
              <a:ext uri="{FF2B5EF4-FFF2-40B4-BE49-F238E27FC236}">
                <a16:creationId xmlns:a16="http://schemas.microsoft.com/office/drawing/2014/main" id="{7331C36E-3233-ADA9-BD1A-BF39BD904700}"/>
              </a:ext>
            </a:extLst>
          </p:cNvPr>
          <p:cNvSpPr>
            <a:spLocks noGrp="1"/>
          </p:cNvSpPr>
          <p:nvPr>
            <p:ph idx="1"/>
          </p:nvPr>
        </p:nvSpPr>
        <p:spPr>
          <a:xfrm>
            <a:off x="838200" y="1842149"/>
            <a:ext cx="10515600" cy="4018020"/>
          </a:xfrm>
        </p:spPr>
        <p:txBody>
          <a:bodyPr>
            <a:normAutofit fontScale="92500" lnSpcReduction="10000"/>
          </a:bodyPr>
          <a:lstStyle/>
          <a:p>
            <a:r>
              <a:rPr lang="en-US" dirty="0"/>
              <a:t>As discussed, you cannot have blank or white-spaces in your variables but sometimes you may want to name a variable as “first name” or “number 1”.</a:t>
            </a:r>
          </a:p>
          <a:p>
            <a:r>
              <a:rPr lang="en-US" dirty="0"/>
              <a:t>For these situations you may use some of these notation conventions:</a:t>
            </a:r>
          </a:p>
          <a:p>
            <a:pPr lvl="1"/>
            <a:r>
              <a:rPr lang="en-US" dirty="0" err="1"/>
              <a:t>camelCaseNotation</a:t>
            </a:r>
            <a:endParaRPr lang="en-US" dirty="0"/>
          </a:p>
          <a:p>
            <a:pPr lvl="1"/>
            <a:r>
              <a:rPr lang="en-US" dirty="0" err="1"/>
              <a:t>TitleCaseNotation</a:t>
            </a:r>
            <a:endParaRPr lang="en-US" dirty="0"/>
          </a:p>
          <a:p>
            <a:pPr lvl="1"/>
            <a:r>
              <a:rPr lang="en-US" dirty="0"/>
              <a:t>snake_ </a:t>
            </a:r>
            <a:r>
              <a:rPr lang="en-US" dirty="0" err="1"/>
              <a:t>case_notation</a:t>
            </a:r>
            <a:endParaRPr lang="en-US" dirty="0"/>
          </a:p>
          <a:p>
            <a:pPr lvl="1"/>
            <a:r>
              <a:rPr lang="en-US" dirty="0"/>
              <a:t>Kebab-case-notation</a:t>
            </a:r>
          </a:p>
          <a:p>
            <a:r>
              <a:rPr lang="en-US" dirty="0"/>
              <a:t>These notations are completely valid since we get rid of any empty or blank spaces in the word.</a:t>
            </a:r>
          </a:p>
        </p:txBody>
      </p:sp>
    </p:spTree>
    <p:extLst>
      <p:ext uri="{BB962C8B-B14F-4D97-AF65-F5344CB8AC3E}">
        <p14:creationId xmlns:p14="http://schemas.microsoft.com/office/powerpoint/2010/main" val="3842134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08AB1-1FF2-751B-B467-BE0F26049F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ADDF4E-A5E3-9A9D-81CC-428A7D63F107}"/>
              </a:ext>
            </a:extLst>
          </p:cNvPr>
          <p:cNvSpPr>
            <a:spLocks noGrp="1"/>
          </p:cNvSpPr>
          <p:nvPr>
            <p:ph type="title"/>
          </p:nvPr>
        </p:nvSpPr>
        <p:spPr/>
        <p:txBody>
          <a:bodyPr/>
          <a:lstStyle/>
          <a:p>
            <a:r>
              <a:rPr lang="en-US" dirty="0"/>
              <a:t>Variables: How you should name your variable</a:t>
            </a:r>
          </a:p>
        </p:txBody>
      </p:sp>
      <p:sp>
        <p:nvSpPr>
          <p:cNvPr id="3" name="Content Placeholder 2">
            <a:extLst>
              <a:ext uri="{FF2B5EF4-FFF2-40B4-BE49-F238E27FC236}">
                <a16:creationId xmlns:a16="http://schemas.microsoft.com/office/drawing/2014/main" id="{AE7A4711-31A5-1B18-9747-252B4FB2D857}"/>
              </a:ext>
            </a:extLst>
          </p:cNvPr>
          <p:cNvSpPr>
            <a:spLocks noGrp="1"/>
          </p:cNvSpPr>
          <p:nvPr>
            <p:ph idx="1"/>
          </p:nvPr>
        </p:nvSpPr>
        <p:spPr/>
        <p:txBody>
          <a:bodyPr>
            <a:normAutofit/>
          </a:bodyPr>
          <a:lstStyle/>
          <a:p>
            <a:r>
              <a:rPr lang="en-US" dirty="0"/>
              <a:t>You can name your variables any name you want.</a:t>
            </a:r>
          </a:p>
          <a:p>
            <a:r>
              <a:rPr lang="en-US" dirty="0"/>
              <a:t>It might be tempting to name your variables with single letters like X or A but this will make your code harder to read and understand.</a:t>
            </a:r>
          </a:p>
          <a:p>
            <a:r>
              <a:rPr lang="en-US" dirty="0"/>
              <a:t>Instead give your variables meaningful names. If a variable will store the name of the user, then the variable could be named:</a:t>
            </a:r>
          </a:p>
          <a:p>
            <a:pPr lvl="1"/>
            <a:r>
              <a:rPr lang="en-US" dirty="0"/>
              <a:t>“name” or “</a:t>
            </a:r>
            <a:r>
              <a:rPr lang="en-US" dirty="0" err="1"/>
              <a:t>user_name</a:t>
            </a:r>
            <a:r>
              <a:rPr lang="en-US" dirty="0"/>
              <a:t>” instead of just “a”</a:t>
            </a:r>
          </a:p>
        </p:txBody>
      </p:sp>
    </p:spTree>
    <p:extLst>
      <p:ext uri="{BB962C8B-B14F-4D97-AF65-F5344CB8AC3E}">
        <p14:creationId xmlns:p14="http://schemas.microsoft.com/office/powerpoint/2010/main" val="14421019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7A975-B6ED-A1C1-7324-8C5AE10845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988260-6BAD-9600-135A-FAA23E6D1DCC}"/>
              </a:ext>
            </a:extLst>
          </p:cNvPr>
          <p:cNvSpPr>
            <a:spLocks noGrp="1"/>
          </p:cNvSpPr>
          <p:nvPr>
            <p:ph type="title"/>
          </p:nvPr>
        </p:nvSpPr>
        <p:spPr/>
        <p:txBody>
          <a:bodyPr/>
          <a:lstStyle/>
          <a:p>
            <a:r>
              <a:rPr lang="en-US" dirty="0"/>
              <a:t>Variables: Tips on naming your variables</a:t>
            </a:r>
          </a:p>
        </p:txBody>
      </p:sp>
      <p:sp>
        <p:nvSpPr>
          <p:cNvPr id="3" name="Content Placeholder 2">
            <a:extLst>
              <a:ext uri="{FF2B5EF4-FFF2-40B4-BE49-F238E27FC236}">
                <a16:creationId xmlns:a16="http://schemas.microsoft.com/office/drawing/2014/main" id="{5249E177-24FA-4F93-58FF-46BBD50F4904}"/>
              </a:ext>
            </a:extLst>
          </p:cNvPr>
          <p:cNvSpPr>
            <a:spLocks noGrp="1"/>
          </p:cNvSpPr>
          <p:nvPr>
            <p:ph idx="1"/>
          </p:nvPr>
        </p:nvSpPr>
        <p:spPr/>
        <p:txBody>
          <a:bodyPr>
            <a:normAutofit/>
          </a:bodyPr>
          <a:lstStyle/>
          <a:p>
            <a:pPr marL="0" indent="0">
              <a:buNone/>
              <a:defRPr/>
            </a:pPr>
            <a:r>
              <a:rPr lang="en-US" dirty="0">
                <a:latin typeface="+mj-lt"/>
              </a:rPr>
              <a:t>The names/identifier for your variables should:</a:t>
            </a:r>
          </a:p>
          <a:p>
            <a:pPr>
              <a:defRPr/>
            </a:pPr>
            <a:r>
              <a:rPr lang="en-US" dirty="0">
                <a:latin typeface="+mj-lt"/>
              </a:rPr>
              <a:t>Be meaningful.</a:t>
            </a:r>
          </a:p>
          <a:p>
            <a:pPr>
              <a:defRPr/>
            </a:pPr>
            <a:r>
              <a:rPr lang="en-US" dirty="0">
                <a:latin typeface="+mj-lt"/>
              </a:rPr>
              <a:t>Reflect the data they will store.</a:t>
            </a:r>
          </a:p>
          <a:p>
            <a:pPr>
              <a:defRPr/>
            </a:pPr>
            <a:r>
              <a:rPr lang="en-US" dirty="0">
                <a:latin typeface="+mj-lt"/>
              </a:rPr>
              <a:t>Its name should “self-document” your code.</a:t>
            </a:r>
          </a:p>
          <a:p>
            <a:pPr lvl="1">
              <a:defRPr/>
            </a:pPr>
            <a:r>
              <a:rPr lang="en-US" dirty="0">
                <a:latin typeface="+mj-lt"/>
              </a:rPr>
              <a:t>If a variable is named as “age” or “</a:t>
            </a:r>
            <a:r>
              <a:rPr lang="en-US" dirty="0" err="1">
                <a:latin typeface="+mj-lt"/>
              </a:rPr>
              <a:t>squarePerimeter</a:t>
            </a:r>
            <a:r>
              <a:rPr lang="en-US" dirty="0">
                <a:latin typeface="+mj-lt"/>
              </a:rPr>
              <a:t>” I do not have to guess what value it may be holding.</a:t>
            </a:r>
          </a:p>
        </p:txBody>
      </p:sp>
    </p:spTree>
    <p:extLst>
      <p:ext uri="{BB962C8B-B14F-4D97-AF65-F5344CB8AC3E}">
        <p14:creationId xmlns:p14="http://schemas.microsoft.com/office/powerpoint/2010/main" val="40170439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F935A-56A2-A13B-5B6D-B27A81437D4F}"/>
              </a:ext>
            </a:extLst>
          </p:cNvPr>
          <p:cNvSpPr>
            <a:spLocks noGrp="1"/>
          </p:cNvSpPr>
          <p:nvPr>
            <p:ph type="title"/>
          </p:nvPr>
        </p:nvSpPr>
        <p:spPr/>
        <p:txBody>
          <a:bodyPr>
            <a:normAutofit fontScale="90000"/>
          </a:bodyPr>
          <a:lstStyle/>
          <a:p>
            <a:r>
              <a:rPr lang="en-US" dirty="0"/>
              <a:t>Variables: Things to avoid when naming your variables</a:t>
            </a:r>
          </a:p>
        </p:txBody>
      </p:sp>
      <p:sp>
        <p:nvSpPr>
          <p:cNvPr id="3" name="Content Placeholder 2">
            <a:extLst>
              <a:ext uri="{FF2B5EF4-FFF2-40B4-BE49-F238E27FC236}">
                <a16:creationId xmlns:a16="http://schemas.microsoft.com/office/drawing/2014/main" id="{92A65FB5-8B6E-B4A0-C0FD-70DCCD99E50D}"/>
              </a:ext>
            </a:extLst>
          </p:cNvPr>
          <p:cNvSpPr>
            <a:spLocks noGrp="1"/>
          </p:cNvSpPr>
          <p:nvPr>
            <p:ph idx="1"/>
          </p:nvPr>
        </p:nvSpPr>
        <p:spPr/>
        <p:txBody>
          <a:bodyPr/>
          <a:lstStyle/>
          <a:p>
            <a:pPr marL="0" indent="0">
              <a:buNone/>
              <a:defRPr/>
            </a:pPr>
            <a:r>
              <a:rPr lang="en-US" dirty="0"/>
              <a:t>For the names/identifier for your variables avoid:</a:t>
            </a:r>
          </a:p>
          <a:p>
            <a:pPr>
              <a:defRPr/>
            </a:pPr>
            <a:r>
              <a:rPr lang="en-US" dirty="0"/>
              <a:t>Small variable names, these are not efficient.</a:t>
            </a:r>
          </a:p>
          <a:p>
            <a:pPr>
              <a:defRPr/>
            </a:pPr>
            <a:r>
              <a:rPr lang="en-US" dirty="0"/>
              <a:t>Extremely long names.</a:t>
            </a:r>
          </a:p>
          <a:p>
            <a:pPr>
              <a:defRPr/>
            </a:pPr>
            <a:r>
              <a:rPr lang="en-US" dirty="0"/>
              <a:t>Python keywords.</a:t>
            </a:r>
          </a:p>
          <a:p>
            <a:pPr lvl="1">
              <a:defRPr/>
            </a:pPr>
            <a:r>
              <a:rPr lang="en-US" dirty="0"/>
              <a:t>Some words are reserved by Python. We will be learning some of these words as we go on.</a:t>
            </a:r>
          </a:p>
          <a:p>
            <a:pPr marL="0" indent="0">
              <a:buNone/>
              <a:defRPr/>
            </a:pPr>
            <a:endParaRPr lang="en-US" dirty="0"/>
          </a:p>
          <a:p>
            <a:endParaRPr lang="en-US" dirty="0"/>
          </a:p>
        </p:txBody>
      </p:sp>
    </p:spTree>
    <p:extLst>
      <p:ext uri="{BB962C8B-B14F-4D97-AF65-F5344CB8AC3E}">
        <p14:creationId xmlns:p14="http://schemas.microsoft.com/office/powerpoint/2010/main" val="39881206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DBFD9-B25C-BDA4-609E-2EA197073CB3}"/>
              </a:ext>
            </a:extLst>
          </p:cNvPr>
          <p:cNvSpPr>
            <a:spLocks noGrp="1"/>
          </p:cNvSpPr>
          <p:nvPr>
            <p:ph type="title"/>
          </p:nvPr>
        </p:nvSpPr>
        <p:spPr/>
        <p:txBody>
          <a:bodyPr/>
          <a:lstStyle/>
          <a:p>
            <a:r>
              <a:rPr lang="en-US" dirty="0"/>
              <a:t>Variables: Storing Data</a:t>
            </a:r>
          </a:p>
        </p:txBody>
      </p:sp>
      <p:sp>
        <p:nvSpPr>
          <p:cNvPr id="3" name="Content Placeholder 2">
            <a:extLst>
              <a:ext uri="{FF2B5EF4-FFF2-40B4-BE49-F238E27FC236}">
                <a16:creationId xmlns:a16="http://schemas.microsoft.com/office/drawing/2014/main" id="{38757D66-839A-421E-FF9D-26C745F34DCF}"/>
              </a:ext>
            </a:extLst>
          </p:cNvPr>
          <p:cNvSpPr>
            <a:spLocks noGrp="1"/>
          </p:cNvSpPr>
          <p:nvPr>
            <p:ph idx="1"/>
          </p:nvPr>
        </p:nvSpPr>
        <p:spPr/>
        <p:txBody>
          <a:bodyPr/>
          <a:lstStyle/>
          <a:p>
            <a:r>
              <a:rPr lang="en-US" dirty="0"/>
              <a:t>As discussed, when you create a variable in Python you must declare its name or identifier and assign it a value.</a:t>
            </a:r>
          </a:p>
          <a:p>
            <a:r>
              <a:rPr lang="en-US" dirty="0"/>
              <a:t>This step is done by using the </a:t>
            </a:r>
            <a:r>
              <a:rPr lang="en-US" b="1" dirty="0"/>
              <a:t>Assignment Operator </a:t>
            </a:r>
            <a:r>
              <a:rPr lang="en-US" dirty="0"/>
              <a:t>(equal character): </a:t>
            </a:r>
            <a:r>
              <a:rPr lang="en-US" b="1" dirty="0"/>
              <a:t>‘=’</a:t>
            </a:r>
          </a:p>
        </p:txBody>
      </p:sp>
    </p:spTree>
    <p:extLst>
      <p:ext uri="{BB962C8B-B14F-4D97-AF65-F5344CB8AC3E}">
        <p14:creationId xmlns:p14="http://schemas.microsoft.com/office/powerpoint/2010/main" val="28982943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A62EC-6AF9-C981-850D-77C238C8FC3A}"/>
              </a:ext>
            </a:extLst>
          </p:cNvPr>
          <p:cNvSpPr>
            <a:spLocks noGrp="1"/>
          </p:cNvSpPr>
          <p:nvPr>
            <p:ph type="title"/>
          </p:nvPr>
        </p:nvSpPr>
        <p:spPr/>
        <p:txBody>
          <a:bodyPr/>
          <a:lstStyle/>
          <a:p>
            <a:r>
              <a:rPr lang="en-US" dirty="0"/>
              <a:t>Variables: Our first variable</a:t>
            </a:r>
          </a:p>
        </p:txBody>
      </p:sp>
      <p:sp>
        <p:nvSpPr>
          <p:cNvPr id="3" name="Content Placeholder 2">
            <a:extLst>
              <a:ext uri="{FF2B5EF4-FFF2-40B4-BE49-F238E27FC236}">
                <a16:creationId xmlns:a16="http://schemas.microsoft.com/office/drawing/2014/main" id="{FA6AE474-129F-6485-B174-05F9CE521A76}"/>
              </a:ext>
            </a:extLst>
          </p:cNvPr>
          <p:cNvSpPr>
            <a:spLocks noGrp="1"/>
          </p:cNvSpPr>
          <p:nvPr>
            <p:ph idx="1"/>
          </p:nvPr>
        </p:nvSpPr>
        <p:spPr/>
        <p:txBody>
          <a:bodyPr>
            <a:normAutofit/>
          </a:bodyPr>
          <a:lstStyle/>
          <a:p>
            <a:r>
              <a:rPr lang="en-US" sz="2000" dirty="0"/>
              <a:t>Let’s create a variable called “</a:t>
            </a:r>
            <a:r>
              <a:rPr lang="en-US" sz="2000" dirty="0" err="1"/>
              <a:t>course_name</a:t>
            </a:r>
            <a:r>
              <a:rPr lang="en-US" sz="2000" dirty="0"/>
              <a:t>”.</a:t>
            </a:r>
          </a:p>
          <a:p>
            <a:r>
              <a:rPr lang="en-US" sz="2000" dirty="0"/>
              <a:t>This variable will hold the name of the course you are taking right now.</a:t>
            </a:r>
          </a:p>
          <a:p>
            <a:r>
              <a:rPr lang="en-US" sz="2000" dirty="0"/>
              <a:t>Remember that simple texts or strings are defined by enclosing them in double or single quotes.</a:t>
            </a:r>
          </a:p>
        </p:txBody>
      </p:sp>
      <p:sp>
        <p:nvSpPr>
          <p:cNvPr id="4" name="Content Placeholder 3">
            <a:extLst>
              <a:ext uri="{FF2B5EF4-FFF2-40B4-BE49-F238E27FC236}">
                <a16:creationId xmlns:a16="http://schemas.microsoft.com/office/drawing/2014/main" id="{01BB0D32-05AA-8A85-8B76-1F3B33592604}"/>
              </a:ext>
            </a:extLst>
          </p:cNvPr>
          <p:cNvSpPr>
            <a:spLocks noGrp="1"/>
          </p:cNvSpPr>
          <p:nvPr>
            <p:ph idx="10"/>
          </p:nvPr>
        </p:nvSpPr>
        <p:spPr/>
        <p:txBody>
          <a:bodyPr/>
          <a:lstStyle/>
          <a:p>
            <a:pPr marL="0">
              <a:spcBef>
                <a:spcPts val="0"/>
              </a:spcBef>
              <a:buNone/>
            </a:pPr>
            <a:r>
              <a:rPr lang="en-US" sz="2000" dirty="0" err="1">
                <a:solidFill>
                  <a:srgbClr val="343344"/>
                </a:solidFill>
                <a:effectLst/>
              </a:rPr>
              <a:t>course_name</a:t>
            </a:r>
            <a:r>
              <a:rPr lang="en-US" sz="2000" dirty="0">
                <a:solidFill>
                  <a:srgbClr val="343344"/>
                </a:solidFill>
                <a:effectLst/>
              </a:rPr>
              <a:t> </a:t>
            </a:r>
            <a:r>
              <a:rPr lang="en-US" sz="2000" dirty="0">
                <a:solidFill>
                  <a:srgbClr val="994CC3"/>
                </a:solidFill>
                <a:effectLst/>
              </a:rPr>
              <a:t>= </a:t>
            </a:r>
            <a:r>
              <a:rPr lang="en-US" sz="2000" dirty="0">
                <a:solidFill>
                  <a:srgbClr val="C96765"/>
                </a:solidFill>
                <a:effectLst/>
              </a:rPr>
              <a:t>"CSE 1321"</a:t>
            </a:r>
            <a:endParaRPr lang="en-US" sz="2000" dirty="0">
              <a:solidFill>
                <a:srgbClr val="403F53"/>
              </a:solidFill>
              <a:effectLst/>
            </a:endParaRPr>
          </a:p>
          <a:p>
            <a:pPr marL="0">
              <a:spcBef>
                <a:spcPts val="0"/>
              </a:spcBef>
            </a:pPr>
            <a:endParaRPr lang="en-US" dirty="0"/>
          </a:p>
        </p:txBody>
      </p:sp>
      <p:sp>
        <p:nvSpPr>
          <p:cNvPr id="5" name="Text Placeholder 4">
            <a:extLst>
              <a:ext uri="{FF2B5EF4-FFF2-40B4-BE49-F238E27FC236}">
                <a16:creationId xmlns:a16="http://schemas.microsoft.com/office/drawing/2014/main" id="{78E836E7-4711-558F-3D48-E38E0739882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895439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F43E2-36A3-040D-CFA0-FBBF0BC2976B}"/>
              </a:ext>
            </a:extLst>
          </p:cNvPr>
          <p:cNvSpPr>
            <a:spLocks noGrp="1"/>
          </p:cNvSpPr>
          <p:nvPr>
            <p:ph type="title"/>
          </p:nvPr>
        </p:nvSpPr>
        <p:spPr/>
        <p:txBody>
          <a:bodyPr/>
          <a:lstStyle/>
          <a:p>
            <a:r>
              <a:rPr lang="en-US" dirty="0"/>
              <a:t>Module 1:</a:t>
            </a:r>
            <a:br>
              <a:rPr lang="en-US" dirty="0"/>
            </a:br>
            <a:r>
              <a:rPr lang="en-US" dirty="0"/>
              <a:t>Output</a:t>
            </a:r>
          </a:p>
        </p:txBody>
      </p:sp>
      <p:sp>
        <p:nvSpPr>
          <p:cNvPr id="3" name="Text Placeholder 2">
            <a:extLst>
              <a:ext uri="{FF2B5EF4-FFF2-40B4-BE49-F238E27FC236}">
                <a16:creationId xmlns:a16="http://schemas.microsoft.com/office/drawing/2014/main" id="{B65E9D3E-FD93-8D2E-9637-F0F0E40B247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380163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9B48A-E1B9-DD7A-1050-80D245250CA6}"/>
              </a:ext>
            </a:extLst>
          </p:cNvPr>
          <p:cNvSpPr>
            <a:spLocks noGrp="1"/>
          </p:cNvSpPr>
          <p:nvPr>
            <p:ph type="title"/>
          </p:nvPr>
        </p:nvSpPr>
        <p:spPr/>
        <p:txBody>
          <a:bodyPr/>
          <a:lstStyle/>
          <a:p>
            <a:r>
              <a:rPr lang="en-US" dirty="0"/>
              <a:t>Output</a:t>
            </a:r>
          </a:p>
        </p:txBody>
      </p:sp>
      <p:sp>
        <p:nvSpPr>
          <p:cNvPr id="3" name="Content Placeholder 2">
            <a:extLst>
              <a:ext uri="{FF2B5EF4-FFF2-40B4-BE49-F238E27FC236}">
                <a16:creationId xmlns:a16="http://schemas.microsoft.com/office/drawing/2014/main" id="{1405929F-FCCA-3523-825F-0711E65A066F}"/>
              </a:ext>
            </a:extLst>
          </p:cNvPr>
          <p:cNvSpPr>
            <a:spLocks noGrp="1"/>
          </p:cNvSpPr>
          <p:nvPr>
            <p:ph idx="1"/>
          </p:nvPr>
        </p:nvSpPr>
        <p:spPr>
          <a:xfrm>
            <a:off x="838200" y="1569203"/>
            <a:ext cx="10515600" cy="3889488"/>
          </a:xfrm>
        </p:spPr>
        <p:txBody>
          <a:bodyPr/>
          <a:lstStyle/>
          <a:p>
            <a:r>
              <a:rPr lang="en-US" dirty="0"/>
              <a:t>We have discussed how you can tell the computer to remember a value.</a:t>
            </a:r>
          </a:p>
          <a:p>
            <a:r>
              <a:rPr lang="en-US" dirty="0"/>
              <a:t>We can also instruct the computer to output something as well.</a:t>
            </a:r>
          </a:p>
          <a:p>
            <a:r>
              <a:rPr lang="en-US" dirty="0"/>
              <a:t>In Python we use the </a:t>
            </a:r>
            <a:r>
              <a:rPr lang="en-US" b="1" dirty="0"/>
              <a:t>print function</a:t>
            </a:r>
            <a:r>
              <a:rPr lang="en-US" dirty="0"/>
              <a:t>.</a:t>
            </a:r>
          </a:p>
          <a:p>
            <a:r>
              <a:rPr lang="en-US" dirty="0"/>
              <a:t>This is used to either communicate something to the user, output the result of some calculation, or it can also be used to debug your code.</a:t>
            </a:r>
          </a:p>
        </p:txBody>
      </p:sp>
    </p:spTree>
    <p:extLst>
      <p:ext uri="{BB962C8B-B14F-4D97-AF65-F5344CB8AC3E}">
        <p14:creationId xmlns:p14="http://schemas.microsoft.com/office/powerpoint/2010/main" val="19353344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641C4-8460-8D9E-72B4-05C0C638B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F3E20A-CDF7-F46F-A428-A6FE7E0D88E9}"/>
              </a:ext>
            </a:extLst>
          </p:cNvPr>
          <p:cNvSpPr>
            <a:spLocks noGrp="1"/>
          </p:cNvSpPr>
          <p:nvPr>
            <p:ph type="title"/>
          </p:nvPr>
        </p:nvSpPr>
        <p:spPr/>
        <p:txBody>
          <a:bodyPr/>
          <a:lstStyle/>
          <a:p>
            <a:r>
              <a:rPr lang="en-US" dirty="0"/>
              <a:t>Output: Output to where?</a:t>
            </a:r>
          </a:p>
        </p:txBody>
      </p:sp>
      <p:sp>
        <p:nvSpPr>
          <p:cNvPr id="5" name="Content Placeholder 4">
            <a:extLst>
              <a:ext uri="{FF2B5EF4-FFF2-40B4-BE49-F238E27FC236}">
                <a16:creationId xmlns:a16="http://schemas.microsoft.com/office/drawing/2014/main" id="{8199812B-AD41-C5E6-BBF5-07761ED81242}"/>
              </a:ext>
            </a:extLst>
          </p:cNvPr>
          <p:cNvSpPr>
            <a:spLocks noGrp="1"/>
          </p:cNvSpPr>
          <p:nvPr>
            <p:ph type="body" sz="half" idx="2"/>
          </p:nvPr>
        </p:nvSpPr>
        <p:spPr/>
        <p:txBody>
          <a:bodyPr>
            <a:normAutofit/>
          </a:bodyPr>
          <a:lstStyle/>
          <a:p>
            <a:pPr marL="285750" indent="-285750">
              <a:buFont typeface="Arial" panose="020B0604020202020204" pitchFamily="34" charset="0"/>
              <a:buChar char="•"/>
            </a:pPr>
            <a:r>
              <a:rPr lang="en-US" sz="2000" i="0" dirty="0">
                <a:latin typeface="+mn-lt"/>
              </a:rPr>
              <a:t>All our programs in this semester will be “terminal” based. </a:t>
            </a:r>
          </a:p>
          <a:p>
            <a:pPr marL="285750" indent="-285750">
              <a:buFont typeface="Arial" panose="020B0604020202020204" pitchFamily="34" charset="0"/>
              <a:buChar char="•"/>
            </a:pPr>
            <a:r>
              <a:rPr lang="en-US" sz="2000" i="0" dirty="0">
                <a:latin typeface="+mn-lt"/>
              </a:rPr>
              <a:t>Meaning that the interfaces for your programs will be text-based through the terminal or console.</a:t>
            </a:r>
          </a:p>
        </p:txBody>
      </p:sp>
      <p:pic>
        <p:nvPicPr>
          <p:cNvPr id="8" name="Picture Placeholder 7" descr="Screenshot of a code editor running a Python script that prints &quot;Hello CSE 1321!&quot;. The output section shows the executed command path and confirms successful completion with exit code 0.">
            <a:extLst>
              <a:ext uri="{FF2B5EF4-FFF2-40B4-BE49-F238E27FC236}">
                <a16:creationId xmlns:a16="http://schemas.microsoft.com/office/drawing/2014/main" id="{77D559FD-C0ED-5606-898B-27C33113ED5A}"/>
              </a:ext>
            </a:extLst>
          </p:cNvPr>
          <p:cNvPicPr>
            <a:picLocks noGrp="1" noChangeAspect="1"/>
          </p:cNvPicPr>
          <p:nvPr>
            <p:ph type="pic" idx="1"/>
          </p:nvPr>
        </p:nvPicPr>
        <p:blipFill>
          <a:blip r:embed="rId2"/>
          <a:srcRect l="9957" r="9957"/>
          <a:stretch/>
        </p:blipFill>
        <p:spPr>
          <a:prstGeom prst="rect">
            <a:avLst/>
          </a:prstGeom>
        </p:spPr>
      </p:pic>
    </p:spTree>
    <p:extLst>
      <p:ext uri="{BB962C8B-B14F-4D97-AF65-F5344CB8AC3E}">
        <p14:creationId xmlns:p14="http://schemas.microsoft.com/office/powerpoint/2010/main" val="3211150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5774-0D18-E150-6F5A-51ACB9265CE9}"/>
              </a:ext>
            </a:extLst>
          </p:cNvPr>
          <p:cNvSpPr>
            <a:spLocks noGrp="1"/>
          </p:cNvSpPr>
          <p:nvPr>
            <p:ph type="title"/>
          </p:nvPr>
        </p:nvSpPr>
        <p:spPr/>
        <p:txBody>
          <a:bodyPr>
            <a:normAutofit/>
          </a:bodyPr>
          <a:lstStyle/>
          <a:p>
            <a:r>
              <a:rPr lang="en-US" dirty="0"/>
              <a:t>Syntax: What is Syntax?</a:t>
            </a:r>
          </a:p>
        </p:txBody>
      </p:sp>
      <p:sp>
        <p:nvSpPr>
          <p:cNvPr id="3" name="Content Placeholder 2">
            <a:extLst>
              <a:ext uri="{FF2B5EF4-FFF2-40B4-BE49-F238E27FC236}">
                <a16:creationId xmlns:a16="http://schemas.microsoft.com/office/drawing/2014/main" id="{8FA3CE48-A9E8-4DC0-DC96-770A8EA6B4A5}"/>
              </a:ext>
            </a:extLst>
          </p:cNvPr>
          <p:cNvSpPr>
            <a:spLocks noGrp="1"/>
          </p:cNvSpPr>
          <p:nvPr>
            <p:ph idx="1"/>
          </p:nvPr>
        </p:nvSpPr>
        <p:spPr/>
        <p:txBody>
          <a:bodyPr/>
          <a:lstStyle/>
          <a:p>
            <a:r>
              <a:rPr lang="en-US" dirty="0"/>
              <a:t>In the English language and any other “human languages” we have a set of rules that define the structure of the language.</a:t>
            </a:r>
          </a:p>
          <a:p>
            <a:r>
              <a:rPr lang="en-US" dirty="0"/>
              <a:t>These rules are different per language, meaning that the grammatical rules in one language, like English, do not necessarily apply to another, like Spanish.</a:t>
            </a:r>
          </a:p>
          <a:p>
            <a:r>
              <a:rPr lang="en-US" dirty="0"/>
              <a:t>In programming, we have multiple programming languages, each with their own set of rules. These rules we are going to call them syntax.</a:t>
            </a:r>
          </a:p>
          <a:p>
            <a:endParaRPr lang="en-US" dirty="0"/>
          </a:p>
        </p:txBody>
      </p:sp>
    </p:spTree>
    <p:extLst>
      <p:ext uri="{BB962C8B-B14F-4D97-AF65-F5344CB8AC3E}">
        <p14:creationId xmlns:p14="http://schemas.microsoft.com/office/powerpoint/2010/main" val="9600511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EBD2F-B6FB-49EE-A004-30716F1D0E5E}"/>
              </a:ext>
            </a:extLst>
          </p:cNvPr>
          <p:cNvSpPr>
            <a:spLocks noGrp="1"/>
          </p:cNvSpPr>
          <p:nvPr>
            <p:ph type="title"/>
          </p:nvPr>
        </p:nvSpPr>
        <p:spPr/>
        <p:txBody>
          <a:bodyPr/>
          <a:lstStyle/>
          <a:p>
            <a:r>
              <a:rPr lang="en-US" dirty="0"/>
              <a:t>Output: How to print in Python </a:t>
            </a:r>
          </a:p>
        </p:txBody>
      </p:sp>
      <p:sp>
        <p:nvSpPr>
          <p:cNvPr id="3" name="Content Placeholder 2">
            <a:extLst>
              <a:ext uri="{FF2B5EF4-FFF2-40B4-BE49-F238E27FC236}">
                <a16:creationId xmlns:a16="http://schemas.microsoft.com/office/drawing/2014/main" id="{C8C37DD8-55D3-5CFD-9650-67C1036EA296}"/>
              </a:ext>
            </a:extLst>
          </p:cNvPr>
          <p:cNvSpPr>
            <a:spLocks noGrp="1"/>
          </p:cNvSpPr>
          <p:nvPr>
            <p:ph idx="1"/>
          </p:nvPr>
        </p:nvSpPr>
        <p:spPr/>
        <p:txBody>
          <a:bodyPr>
            <a:normAutofit fontScale="85000" lnSpcReduction="10000"/>
          </a:bodyPr>
          <a:lstStyle/>
          <a:p>
            <a:r>
              <a:rPr lang="en-US" dirty="0"/>
              <a:t>Any time you want to output something into the terminal you will use the </a:t>
            </a:r>
            <a:r>
              <a:rPr lang="en-US" b="1" dirty="0"/>
              <a:t>print </a:t>
            </a:r>
            <a:r>
              <a:rPr lang="en-US" dirty="0"/>
              <a:t>function.</a:t>
            </a:r>
          </a:p>
          <a:p>
            <a:r>
              <a:rPr lang="en-US" dirty="0"/>
              <a:t>To use the print function, you start with the word </a:t>
            </a:r>
            <a:r>
              <a:rPr lang="en-US" b="1" dirty="0"/>
              <a:t>print</a:t>
            </a:r>
            <a:r>
              <a:rPr lang="en-US" dirty="0"/>
              <a:t>.</a:t>
            </a:r>
          </a:p>
          <a:p>
            <a:r>
              <a:rPr lang="en-US" dirty="0"/>
              <a:t>Then, add parentheses after print.</a:t>
            </a:r>
          </a:p>
          <a:p>
            <a:r>
              <a:rPr lang="en-US" dirty="0"/>
              <a:t>Lastly, you will specify between the parentheses whatever value you want to print into the terminal.</a:t>
            </a:r>
          </a:p>
        </p:txBody>
      </p:sp>
      <p:sp>
        <p:nvSpPr>
          <p:cNvPr id="4" name="Content Placeholder 3">
            <a:extLst>
              <a:ext uri="{FF2B5EF4-FFF2-40B4-BE49-F238E27FC236}">
                <a16:creationId xmlns:a16="http://schemas.microsoft.com/office/drawing/2014/main" id="{8492A486-0E97-508A-D64D-479B2C36E119}"/>
              </a:ext>
            </a:extLst>
          </p:cNvPr>
          <p:cNvSpPr>
            <a:spLocks noGrp="1"/>
          </p:cNvSpPr>
          <p:nvPr>
            <p:ph idx="10"/>
          </p:nvPr>
        </p:nvSpPr>
        <p:spPr/>
        <p:txBody>
          <a:bodyPr anchor="ctr"/>
          <a:lstStyle/>
          <a:p>
            <a:pPr marL="0" algn="ctr">
              <a:spcBef>
                <a:spcPts val="0"/>
              </a:spcBef>
              <a:buNone/>
            </a:pP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"Hello CSE 1321!"</a:t>
            </a:r>
            <a:r>
              <a:rPr lang="en-US" sz="1600" dirty="0">
                <a:solidFill>
                  <a:srgbClr val="403F53"/>
                </a:solidFill>
                <a:effectLst/>
                <a:latin typeface="Consolas" panose="020B0609020204030204" pitchFamily="49" charset="0"/>
              </a:rPr>
              <a:t>)</a:t>
            </a:r>
          </a:p>
        </p:txBody>
      </p:sp>
      <p:sp>
        <p:nvSpPr>
          <p:cNvPr id="5" name="Text Placeholder 4">
            <a:extLst>
              <a:ext uri="{FF2B5EF4-FFF2-40B4-BE49-F238E27FC236}">
                <a16:creationId xmlns:a16="http://schemas.microsoft.com/office/drawing/2014/main" id="{2F2BFD7B-95B6-187C-79FD-30261DA8F49E}"/>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1087804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CC03C-35D9-7615-05F2-C5B737D8B6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5124E9-E690-04F0-1FF2-475F0EBDD89C}"/>
              </a:ext>
            </a:extLst>
          </p:cNvPr>
          <p:cNvSpPr>
            <a:spLocks noGrp="1"/>
          </p:cNvSpPr>
          <p:nvPr>
            <p:ph type="title"/>
          </p:nvPr>
        </p:nvSpPr>
        <p:spPr/>
        <p:txBody>
          <a:bodyPr/>
          <a:lstStyle/>
          <a:p>
            <a:r>
              <a:rPr lang="en-US" dirty="0"/>
              <a:t>Output: "Hello CSE 1321!" sample code</a:t>
            </a:r>
          </a:p>
        </p:txBody>
      </p:sp>
      <p:sp>
        <p:nvSpPr>
          <p:cNvPr id="6" name="Content Placeholder 5">
            <a:extLst>
              <a:ext uri="{FF2B5EF4-FFF2-40B4-BE49-F238E27FC236}">
                <a16:creationId xmlns:a16="http://schemas.microsoft.com/office/drawing/2014/main" id="{9751F34E-C426-5DA5-738A-764539A493DE}"/>
              </a:ext>
            </a:extLst>
          </p:cNvPr>
          <p:cNvSpPr>
            <a:spLocks noGrp="1"/>
          </p:cNvSpPr>
          <p:nvPr>
            <p:ph idx="1"/>
          </p:nvPr>
        </p:nvSpPr>
        <p:spPr/>
        <p:txBody>
          <a:bodyPr/>
          <a:lstStyle/>
          <a:p>
            <a:pPr marL="0">
              <a:spcBef>
                <a:spcPts val="0"/>
              </a:spcBef>
            </a:pPr>
            <a:r>
              <a:rPr lang="en-US" i="1" dirty="0">
                <a:solidFill>
                  <a:srgbClr val="994CC3"/>
                </a:solidFill>
              </a:rPr>
              <a:t>def </a:t>
            </a:r>
            <a:r>
              <a:rPr lang="en-US" dirty="0">
                <a:solidFill>
                  <a:srgbClr val="4876D6"/>
                </a:solidFill>
              </a:rPr>
              <a:t>main</a:t>
            </a:r>
            <a:r>
              <a:rPr lang="en-US" dirty="0">
                <a:solidFill>
                  <a:srgbClr val="403F53"/>
                </a:solidFill>
              </a:rPr>
              <a:t>()</a:t>
            </a:r>
            <a:r>
              <a:rPr lang="en-US" dirty="0">
                <a:solidFill>
                  <a:srgbClr val="994CC3"/>
                </a:solidFill>
              </a:rPr>
              <a:t>:</a:t>
            </a:r>
            <a:br>
              <a:rPr lang="en-US" dirty="0">
                <a:solidFill>
                  <a:srgbClr val="994CC3"/>
                </a:solidFill>
              </a:rPr>
            </a:br>
            <a:r>
              <a:rPr lang="en-US" dirty="0">
                <a:solidFill>
                  <a:srgbClr val="994CC3"/>
                </a:solidFill>
              </a:rPr>
              <a:t>    </a:t>
            </a:r>
            <a:r>
              <a:rPr lang="en-US" i="1" dirty="0">
                <a:solidFill>
                  <a:srgbClr val="0C969B"/>
                </a:solidFill>
              </a:rPr>
              <a:t>print</a:t>
            </a:r>
            <a:r>
              <a:rPr lang="en-US" dirty="0">
                <a:solidFill>
                  <a:srgbClr val="403F53"/>
                </a:solidFill>
              </a:rPr>
              <a:t>(</a:t>
            </a:r>
            <a:r>
              <a:rPr lang="en-US" dirty="0">
                <a:solidFill>
                  <a:srgbClr val="C96765"/>
                </a:solidFill>
              </a:rPr>
              <a:t>"Hello CSE 1321"</a:t>
            </a:r>
            <a:r>
              <a:rPr lang="en-US" dirty="0">
                <a:solidFill>
                  <a:srgbClr val="403F53"/>
                </a:solidFill>
              </a:rPr>
              <a:t>)</a:t>
            </a:r>
            <a:br>
              <a:rPr lang="en-US" dirty="0">
                <a:solidFill>
                  <a:srgbClr val="403F53"/>
                </a:solidFill>
              </a:rPr>
            </a:br>
            <a:br>
              <a:rPr lang="en-US" dirty="0">
                <a:solidFill>
                  <a:srgbClr val="403F53"/>
                </a:solidFill>
              </a:rPr>
            </a:br>
            <a:r>
              <a:rPr lang="en-US" i="1" dirty="0">
                <a:solidFill>
                  <a:srgbClr val="994CC3"/>
                </a:solidFill>
              </a:rPr>
              <a:t>if </a:t>
            </a:r>
            <a:r>
              <a:rPr lang="en-US" dirty="0">
                <a:solidFill>
                  <a:srgbClr val="403F53"/>
                </a:solidFill>
              </a:rPr>
              <a:t>__name__ </a:t>
            </a:r>
            <a:r>
              <a:rPr lang="en-US" dirty="0">
                <a:solidFill>
                  <a:srgbClr val="994CC3"/>
                </a:solidFill>
              </a:rPr>
              <a:t>== </a:t>
            </a:r>
            <a:r>
              <a:rPr lang="en-US" dirty="0">
                <a:solidFill>
                  <a:srgbClr val="C96765"/>
                </a:solidFill>
              </a:rPr>
              <a:t>"__main__"</a:t>
            </a:r>
            <a:r>
              <a:rPr lang="en-US" dirty="0">
                <a:solidFill>
                  <a:srgbClr val="994CC3"/>
                </a:solidFill>
              </a:rPr>
              <a:t>:</a:t>
            </a:r>
            <a:br>
              <a:rPr lang="en-US" dirty="0">
                <a:solidFill>
                  <a:srgbClr val="994CC3"/>
                </a:solidFill>
              </a:rPr>
            </a:br>
            <a:r>
              <a:rPr lang="en-US" dirty="0">
                <a:solidFill>
                  <a:srgbClr val="994CC3"/>
                </a:solidFill>
              </a:rPr>
              <a:t>    </a:t>
            </a:r>
            <a:r>
              <a:rPr lang="en-US" dirty="0">
                <a:solidFill>
                  <a:srgbClr val="4876D6"/>
                </a:solidFill>
              </a:rPr>
              <a:t>main</a:t>
            </a:r>
            <a:r>
              <a:rPr lang="en-US" dirty="0">
                <a:solidFill>
                  <a:srgbClr val="403F53"/>
                </a:solidFill>
              </a:rPr>
              <a:t>()</a:t>
            </a:r>
          </a:p>
          <a:p>
            <a:pPr marL="0">
              <a:spcBef>
                <a:spcPts val="0"/>
              </a:spcBef>
            </a:pPr>
            <a:endParaRPr lang="en-US" dirty="0"/>
          </a:p>
          <a:p>
            <a:endParaRPr lang="en-US" dirty="0"/>
          </a:p>
        </p:txBody>
      </p:sp>
      <p:sp>
        <p:nvSpPr>
          <p:cNvPr id="4" name="Content Placeholder 3">
            <a:extLst>
              <a:ext uri="{FF2B5EF4-FFF2-40B4-BE49-F238E27FC236}">
                <a16:creationId xmlns:a16="http://schemas.microsoft.com/office/drawing/2014/main" id="{A8E66C93-2385-BF69-D3E5-ED012A2F1D22}"/>
              </a:ext>
            </a:extLst>
          </p:cNvPr>
          <p:cNvSpPr>
            <a:spLocks noGrp="1"/>
          </p:cNvSpPr>
          <p:nvPr>
            <p:ph idx="14"/>
          </p:nvPr>
        </p:nvSpPr>
        <p:spPr/>
        <p:txBody>
          <a:bodyPr/>
          <a:lstStyle/>
          <a:p>
            <a:pPr marL="0">
              <a:spcBef>
                <a:spcPts val="0"/>
              </a:spcBef>
            </a:pPr>
            <a:r>
              <a:rPr lang="en-US" dirty="0"/>
              <a:t>Hello CSE 1321</a:t>
            </a:r>
          </a:p>
        </p:txBody>
      </p:sp>
      <p:sp>
        <p:nvSpPr>
          <p:cNvPr id="7" name="Text Placeholder 6">
            <a:extLst>
              <a:ext uri="{FF2B5EF4-FFF2-40B4-BE49-F238E27FC236}">
                <a16:creationId xmlns:a16="http://schemas.microsoft.com/office/drawing/2014/main" id="{5A410371-0702-C604-643A-86BDB42F1371}"/>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7750726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110AB-CAD0-C432-381A-CDCC5E1FBF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B8201-C584-B599-773A-ED1A4248110F}"/>
              </a:ext>
            </a:extLst>
          </p:cNvPr>
          <p:cNvSpPr>
            <a:spLocks noGrp="1"/>
          </p:cNvSpPr>
          <p:nvPr>
            <p:ph type="title"/>
          </p:nvPr>
        </p:nvSpPr>
        <p:spPr/>
        <p:txBody>
          <a:bodyPr>
            <a:normAutofit/>
          </a:bodyPr>
          <a:lstStyle/>
          <a:p>
            <a:r>
              <a:rPr lang="en-US" dirty="0"/>
              <a:t>Output: Print new line</a:t>
            </a:r>
          </a:p>
        </p:txBody>
      </p:sp>
      <p:sp>
        <p:nvSpPr>
          <p:cNvPr id="3" name="Content Placeholder 2">
            <a:extLst>
              <a:ext uri="{FF2B5EF4-FFF2-40B4-BE49-F238E27FC236}">
                <a16:creationId xmlns:a16="http://schemas.microsoft.com/office/drawing/2014/main" id="{0B7DD3DE-4E3D-A2F0-31D7-DC8C991369C2}"/>
              </a:ext>
            </a:extLst>
          </p:cNvPr>
          <p:cNvSpPr>
            <a:spLocks noGrp="1"/>
          </p:cNvSpPr>
          <p:nvPr>
            <p:ph idx="1"/>
          </p:nvPr>
        </p:nvSpPr>
        <p:spPr>
          <a:xfrm>
            <a:off x="838200" y="1569203"/>
            <a:ext cx="10515600" cy="3889488"/>
          </a:xfrm>
        </p:spPr>
        <p:txBody>
          <a:bodyPr/>
          <a:lstStyle/>
          <a:p>
            <a:r>
              <a:rPr lang="en-US" dirty="0"/>
              <a:t>The print function by default will print whatever value you specify between the parentheses.</a:t>
            </a:r>
          </a:p>
          <a:p>
            <a:r>
              <a:rPr lang="en-US" dirty="0"/>
              <a:t>It will also add a </a:t>
            </a:r>
            <a:r>
              <a:rPr lang="en-US" b="1" dirty="0"/>
              <a:t>new line</a:t>
            </a:r>
            <a:r>
              <a:rPr lang="en-US" dirty="0"/>
              <a:t> after it is done printing the value.</a:t>
            </a:r>
          </a:p>
          <a:p>
            <a:r>
              <a:rPr lang="en-US" dirty="0"/>
              <a:t>Think of it like this:</a:t>
            </a:r>
          </a:p>
          <a:p>
            <a:pPr lvl="1"/>
            <a:r>
              <a:rPr lang="en-US" dirty="0"/>
              <a:t>Whenever you tell the computer to print, the computer will type the value that you specify it.</a:t>
            </a:r>
          </a:p>
          <a:p>
            <a:pPr lvl="1"/>
            <a:r>
              <a:rPr lang="en-US" dirty="0"/>
              <a:t>After it is done typing, it will hit the "</a:t>
            </a:r>
            <a:r>
              <a:rPr lang="en-US" b="1" dirty="0"/>
              <a:t>enter</a:t>
            </a:r>
            <a:r>
              <a:rPr lang="en-US" dirty="0"/>
              <a:t>" key, moving the type cursor to the line below.</a:t>
            </a:r>
          </a:p>
          <a:p>
            <a:r>
              <a:rPr lang="en-US" dirty="0"/>
              <a:t>This behavior is what we call a print new line.</a:t>
            </a:r>
          </a:p>
        </p:txBody>
      </p:sp>
    </p:spTree>
    <p:extLst>
      <p:ext uri="{BB962C8B-B14F-4D97-AF65-F5344CB8AC3E}">
        <p14:creationId xmlns:p14="http://schemas.microsoft.com/office/powerpoint/2010/main" val="33458921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1C3B3-3829-BC7A-85B5-EE24675E27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692691-5E41-02C9-142E-4761209851BB}"/>
              </a:ext>
            </a:extLst>
          </p:cNvPr>
          <p:cNvSpPr>
            <a:spLocks noGrp="1"/>
          </p:cNvSpPr>
          <p:nvPr>
            <p:ph type="title"/>
          </p:nvPr>
        </p:nvSpPr>
        <p:spPr/>
        <p:txBody>
          <a:bodyPr>
            <a:normAutofit/>
          </a:bodyPr>
          <a:lstStyle/>
          <a:p>
            <a:r>
              <a:rPr lang="en-US" dirty="0"/>
              <a:t>Output: Print</a:t>
            </a:r>
          </a:p>
        </p:txBody>
      </p:sp>
      <p:sp>
        <p:nvSpPr>
          <p:cNvPr id="3" name="Content Placeholder 2">
            <a:extLst>
              <a:ext uri="{FF2B5EF4-FFF2-40B4-BE49-F238E27FC236}">
                <a16:creationId xmlns:a16="http://schemas.microsoft.com/office/drawing/2014/main" id="{4B99208E-8C58-B8E5-1811-8F7C918BAF4F}"/>
              </a:ext>
            </a:extLst>
          </p:cNvPr>
          <p:cNvSpPr>
            <a:spLocks noGrp="1"/>
          </p:cNvSpPr>
          <p:nvPr>
            <p:ph idx="1"/>
          </p:nvPr>
        </p:nvSpPr>
        <p:spPr/>
        <p:txBody>
          <a:bodyPr>
            <a:normAutofit fontScale="85000" lnSpcReduction="20000"/>
          </a:bodyPr>
          <a:lstStyle/>
          <a:p>
            <a:r>
              <a:rPr lang="en-US" dirty="0"/>
              <a:t>If instead you do not want to add a new line at the end of the print, you can specify how you want to end the print statement.</a:t>
            </a:r>
          </a:p>
          <a:p>
            <a:r>
              <a:rPr lang="en-US" dirty="0"/>
              <a:t>To do this, after you specify the value to print between the parentheses, you add a comma (,) and type "end = ".</a:t>
            </a:r>
          </a:p>
          <a:p>
            <a:r>
              <a:rPr lang="en-US" dirty="0"/>
              <a:t>After the equal (=) character, you can specify a string which is what the computer will add at the end of the print.</a:t>
            </a:r>
          </a:p>
        </p:txBody>
      </p:sp>
      <p:sp>
        <p:nvSpPr>
          <p:cNvPr id="4" name="Content Placeholder 3">
            <a:extLst>
              <a:ext uri="{FF2B5EF4-FFF2-40B4-BE49-F238E27FC236}">
                <a16:creationId xmlns:a16="http://schemas.microsoft.com/office/drawing/2014/main" id="{2BC42243-B9AC-F6C9-2CE6-C7DA4EBF24F5}"/>
              </a:ext>
            </a:extLst>
          </p:cNvPr>
          <p:cNvSpPr>
            <a:spLocks noGrp="1"/>
          </p:cNvSpPr>
          <p:nvPr>
            <p:ph idx="10"/>
          </p:nvPr>
        </p:nvSpPr>
        <p:spPr/>
        <p:txBody>
          <a:bodyPr/>
          <a:lstStyle/>
          <a:p>
            <a:pPr marL="0">
              <a:spcBef>
                <a:spcPts val="0"/>
              </a:spcBef>
              <a:buNone/>
            </a:pPr>
            <a:r>
              <a:rPr lang="en-US" sz="1400" i="1" dirty="0">
                <a:solidFill>
                  <a:srgbClr val="989FB1"/>
                </a:solidFill>
                <a:effectLst/>
                <a:latin typeface="Consolas" panose="020B0609020204030204" pitchFamily="49" charset="0"/>
              </a:rPr>
              <a:t># This adds a new line at the end</a:t>
            </a:r>
            <a:br>
              <a:rPr lang="en-US" sz="1400" i="1" dirty="0">
                <a:solidFill>
                  <a:srgbClr val="989FB1"/>
                </a:solidFill>
                <a:effectLst/>
                <a:latin typeface="Consolas" panose="020B0609020204030204" pitchFamily="49" charset="0"/>
              </a:rPr>
            </a:b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"Hello CSE 1321!"</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br>
              <a:rPr lang="en-US" sz="1400" dirty="0">
                <a:solidFill>
                  <a:srgbClr val="403F53"/>
                </a:solidFill>
                <a:effectLst/>
                <a:latin typeface="Consolas" panose="020B0609020204030204" pitchFamily="49" charset="0"/>
              </a:rPr>
            </a:br>
            <a:r>
              <a:rPr lang="en-US" sz="1400" i="1" dirty="0">
                <a:solidFill>
                  <a:srgbClr val="989FB1"/>
                </a:solidFill>
                <a:effectLst/>
                <a:latin typeface="Consolas" panose="020B0609020204030204" pitchFamily="49" charset="0"/>
              </a:rPr>
              <a:t># This adds an "empty" string at the end</a:t>
            </a:r>
            <a:br>
              <a:rPr lang="en-US" sz="1400" i="1" dirty="0">
                <a:solidFill>
                  <a:srgbClr val="989FB1"/>
                </a:solidFill>
                <a:effectLst/>
                <a:latin typeface="Consolas" panose="020B0609020204030204" pitchFamily="49" charset="0"/>
              </a:rPr>
            </a:b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"Welcome to"</a:t>
            </a:r>
            <a:r>
              <a:rPr lang="en-US" sz="1400" dirty="0">
                <a:solidFill>
                  <a:srgbClr val="5F7E97"/>
                </a:solidFill>
                <a:effectLst/>
                <a:latin typeface="Consolas" panose="020B0609020204030204" pitchFamily="49" charset="0"/>
              </a:rPr>
              <a:t>, </a:t>
            </a:r>
            <a:r>
              <a:rPr lang="en-US" sz="1400" dirty="0">
                <a:solidFill>
                  <a:srgbClr val="403F53"/>
                </a:solidFill>
                <a:effectLst/>
                <a:latin typeface="Consolas" panose="020B0609020204030204" pitchFamily="49" charset="0"/>
              </a:rPr>
              <a:t>end</a:t>
            </a:r>
            <a:r>
              <a:rPr lang="en-US" sz="1400" dirty="0">
                <a:solidFill>
                  <a:srgbClr val="994CC3"/>
                </a:solidFill>
                <a:effectLst/>
                <a:latin typeface="Consolas" panose="020B0609020204030204" pitchFamily="49" charset="0"/>
              </a:rPr>
              <a:t>=</a:t>
            </a:r>
            <a:r>
              <a:rPr lang="en-US" sz="1400" dirty="0">
                <a:solidFill>
                  <a:srgbClr val="C96765"/>
                </a:solidFill>
                <a:effectLst/>
                <a:latin typeface="Consolas" panose="020B0609020204030204" pitchFamily="49" charset="0"/>
              </a:rPr>
              <a:t>""</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br>
              <a:rPr lang="en-US" sz="1400" dirty="0">
                <a:solidFill>
                  <a:srgbClr val="403F53"/>
                </a:solidFill>
                <a:effectLst/>
                <a:latin typeface="Consolas" panose="020B0609020204030204" pitchFamily="49" charset="0"/>
              </a:rPr>
            </a:br>
            <a:r>
              <a:rPr lang="en-US" sz="1400" i="1" dirty="0">
                <a:solidFill>
                  <a:srgbClr val="989FB1"/>
                </a:solidFill>
                <a:effectLst/>
                <a:latin typeface="Consolas" panose="020B0609020204030204" pitchFamily="49" charset="0"/>
              </a:rPr>
              <a:t># This adds an exclamation symbol at the end</a:t>
            </a:r>
            <a:br>
              <a:rPr lang="en-US" sz="1400" i="1" dirty="0">
                <a:solidFill>
                  <a:srgbClr val="989FB1"/>
                </a:solidFill>
                <a:effectLst/>
                <a:latin typeface="Consolas" panose="020B0609020204030204" pitchFamily="49" charset="0"/>
              </a:rPr>
            </a:br>
            <a:r>
              <a:rPr lang="en-US" sz="1400" i="1" dirty="0">
                <a:solidFill>
                  <a:srgbClr val="0C969B"/>
                </a:solidFill>
                <a:effectLst/>
                <a:latin typeface="Consolas" panose="020B0609020204030204" pitchFamily="49" charset="0"/>
              </a:rPr>
              <a:t>print</a:t>
            </a:r>
            <a:r>
              <a:rPr lang="en-US" sz="1400" dirty="0">
                <a:solidFill>
                  <a:srgbClr val="403F53"/>
                </a:solidFill>
                <a:effectLst/>
                <a:latin typeface="Consolas" panose="020B0609020204030204" pitchFamily="49" charset="0"/>
              </a:rPr>
              <a:t>(</a:t>
            </a:r>
            <a:r>
              <a:rPr lang="en-US" sz="1400" dirty="0">
                <a:solidFill>
                  <a:srgbClr val="C96765"/>
                </a:solidFill>
                <a:effectLst/>
                <a:latin typeface="Consolas" panose="020B0609020204030204" pitchFamily="49" charset="0"/>
              </a:rPr>
              <a:t>"Programming and Problem Solving 1"</a:t>
            </a:r>
            <a:r>
              <a:rPr lang="en-US" sz="1400" dirty="0">
                <a:solidFill>
                  <a:srgbClr val="5F7E97"/>
                </a:solidFill>
                <a:effectLst/>
                <a:latin typeface="Consolas" panose="020B0609020204030204" pitchFamily="49" charset="0"/>
              </a:rPr>
              <a:t>, </a:t>
            </a:r>
            <a:r>
              <a:rPr lang="en-US" sz="1400" dirty="0">
                <a:solidFill>
                  <a:srgbClr val="403F53"/>
                </a:solidFill>
                <a:effectLst/>
                <a:latin typeface="Consolas" panose="020B0609020204030204" pitchFamily="49" charset="0"/>
              </a:rPr>
              <a:t>end</a:t>
            </a:r>
            <a:r>
              <a:rPr lang="en-US" sz="1400" dirty="0">
                <a:solidFill>
                  <a:srgbClr val="994CC3"/>
                </a:solidFill>
                <a:effectLst/>
                <a:latin typeface="Consolas" panose="020B0609020204030204" pitchFamily="49" charset="0"/>
              </a:rPr>
              <a:t>=</a:t>
            </a:r>
            <a:r>
              <a:rPr lang="en-US" sz="1400" dirty="0">
                <a:solidFill>
                  <a:srgbClr val="C96765"/>
                </a:solidFill>
                <a:effectLst/>
                <a:latin typeface="Consolas" panose="020B0609020204030204" pitchFamily="49" charset="0"/>
              </a:rPr>
              <a:t>"!"</a:t>
            </a:r>
            <a:r>
              <a:rPr lang="en-US" sz="1400" dirty="0">
                <a:solidFill>
                  <a:srgbClr val="403F53"/>
                </a:solidFill>
                <a:effectLst/>
                <a:latin typeface="Consolas" panose="020B0609020204030204" pitchFamily="49" charset="0"/>
              </a:rPr>
              <a:t>)</a:t>
            </a:r>
            <a:br>
              <a:rPr lang="en-US" sz="1400" dirty="0">
                <a:solidFill>
                  <a:srgbClr val="403F53"/>
                </a:solidFill>
                <a:effectLst/>
                <a:latin typeface="Consolas" panose="020B0609020204030204" pitchFamily="49" charset="0"/>
              </a:rPr>
            </a:br>
            <a:endParaRPr lang="en-US" sz="1400" dirty="0">
              <a:solidFill>
                <a:srgbClr val="403F53"/>
              </a:solidFill>
              <a:effectLst/>
              <a:latin typeface="Consolas" panose="020B0609020204030204" pitchFamily="49" charset="0"/>
            </a:endParaRPr>
          </a:p>
          <a:p>
            <a:pPr marL="0">
              <a:spcBef>
                <a:spcPts val="0"/>
              </a:spcBef>
            </a:pPr>
            <a:endParaRPr lang="en-US" sz="1400" dirty="0"/>
          </a:p>
        </p:txBody>
      </p:sp>
      <p:sp>
        <p:nvSpPr>
          <p:cNvPr id="5" name="Text Placeholder 4">
            <a:extLst>
              <a:ext uri="{FF2B5EF4-FFF2-40B4-BE49-F238E27FC236}">
                <a16:creationId xmlns:a16="http://schemas.microsoft.com/office/drawing/2014/main" id="{25248E73-8BCF-C6BA-280C-E4CFE7524FC9}"/>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4214463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A707F-A914-0073-A2A1-9BBB04F772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85F9C-F63C-83E8-1B57-2BE4873C7623}"/>
              </a:ext>
            </a:extLst>
          </p:cNvPr>
          <p:cNvSpPr>
            <a:spLocks noGrp="1"/>
          </p:cNvSpPr>
          <p:nvPr>
            <p:ph type="title"/>
          </p:nvPr>
        </p:nvSpPr>
        <p:spPr/>
        <p:txBody>
          <a:bodyPr/>
          <a:lstStyle/>
          <a:p>
            <a:r>
              <a:rPr lang="en-US" dirty="0"/>
              <a:t>Output: print(x) vs print(x, end="")</a:t>
            </a:r>
          </a:p>
        </p:txBody>
      </p:sp>
      <p:sp>
        <p:nvSpPr>
          <p:cNvPr id="6" name="Content Placeholder 5">
            <a:extLst>
              <a:ext uri="{FF2B5EF4-FFF2-40B4-BE49-F238E27FC236}">
                <a16:creationId xmlns:a16="http://schemas.microsoft.com/office/drawing/2014/main" id="{D1E673C7-C6EB-78B3-0973-4D9913277880}"/>
              </a:ext>
            </a:extLst>
          </p:cNvPr>
          <p:cNvSpPr>
            <a:spLocks noGrp="1"/>
          </p:cNvSpPr>
          <p:nvPr>
            <p:ph idx="1"/>
          </p:nvPr>
        </p:nvSpPr>
        <p:spPr>
          <a:xfrm>
            <a:off x="838200" y="1704814"/>
            <a:ext cx="5863336" cy="3753877"/>
          </a:xfrm>
        </p:spPr>
        <p:txBody>
          <a:bodyPr>
            <a:normAutofit/>
          </a:bodyPr>
          <a:lstStyle/>
          <a:p>
            <a:pPr marL="0">
              <a:spcBef>
                <a:spcPts val="0"/>
              </a:spcBef>
              <a:buNone/>
            </a:pPr>
            <a:r>
              <a:rPr lang="en-US" sz="1600" i="1" dirty="0">
                <a:solidFill>
                  <a:srgbClr val="989FB1"/>
                </a:solidFill>
                <a:effectLst/>
                <a:latin typeface="Consolas" panose="020B0609020204030204" pitchFamily="49" charset="0"/>
              </a:rPr>
              <a:t># From this point forward, we will skip the</a:t>
            </a:r>
            <a:br>
              <a:rPr lang="en-US" sz="1600" i="1" dirty="0">
                <a:solidFill>
                  <a:srgbClr val="989FB1"/>
                </a:solidFill>
                <a:effectLst/>
                <a:latin typeface="Consolas" panose="020B0609020204030204" pitchFamily="49" charset="0"/>
              </a:rPr>
            </a:br>
            <a:r>
              <a:rPr lang="en-US" sz="1600" i="1" dirty="0">
                <a:solidFill>
                  <a:srgbClr val="989FB1"/>
                </a:solidFill>
                <a:effectLst/>
                <a:latin typeface="Consolas" panose="020B0609020204030204" pitchFamily="49" charset="0"/>
              </a:rPr>
              <a:t># "def main():" and "if __name__..." parts</a:t>
            </a:r>
            <a:br>
              <a:rPr lang="en-US" sz="1600" i="1" dirty="0">
                <a:solidFill>
                  <a:srgbClr val="989FB1"/>
                </a:solidFill>
                <a:effectLst/>
                <a:latin typeface="Consolas" panose="020B0609020204030204" pitchFamily="49" charset="0"/>
              </a:rPr>
            </a:br>
            <a:r>
              <a:rPr lang="en-US" sz="1600" i="1" dirty="0">
                <a:solidFill>
                  <a:srgbClr val="989FB1"/>
                </a:solidFill>
                <a:effectLst/>
                <a:latin typeface="Consolas" panose="020B0609020204030204" pitchFamily="49" charset="0"/>
              </a:rPr>
              <a:t># to focus on the core logic and brevity</a:t>
            </a:r>
            <a:br>
              <a:rPr lang="en-US" sz="1600" i="1" dirty="0">
                <a:solidFill>
                  <a:srgbClr val="989FB1"/>
                </a:solidFill>
                <a:effectLst/>
                <a:latin typeface="Consolas" panose="020B0609020204030204" pitchFamily="49" charset="0"/>
              </a:rPr>
            </a:br>
            <a:r>
              <a:rPr lang="en-US" sz="1600" i="1" dirty="0">
                <a:solidFill>
                  <a:srgbClr val="989FB1"/>
                </a:solidFill>
                <a:effectLst/>
                <a:latin typeface="Consolas" panose="020B0609020204030204" pitchFamily="49" charset="0"/>
              </a:rPr>
              <a:t># This adds a new line at the end</a:t>
            </a:r>
            <a:br>
              <a:rPr lang="en-US" sz="1600" i="1" dirty="0">
                <a:solidFill>
                  <a:srgbClr val="989FB1"/>
                </a:solidFill>
                <a:effectLst/>
                <a:latin typeface="Consolas" panose="020B0609020204030204" pitchFamily="49" charset="0"/>
              </a:rPr>
            </a:b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"Hello CSE 1321!"</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br>
              <a:rPr lang="en-US" sz="1600" dirty="0">
                <a:solidFill>
                  <a:srgbClr val="403F53"/>
                </a:solidFill>
                <a:effectLst/>
                <a:latin typeface="Consolas" panose="020B0609020204030204" pitchFamily="49" charset="0"/>
              </a:rPr>
            </a:br>
            <a:r>
              <a:rPr lang="en-US" sz="1600" i="1" dirty="0">
                <a:solidFill>
                  <a:srgbClr val="989FB1"/>
                </a:solidFill>
                <a:effectLst/>
                <a:latin typeface="Consolas" panose="020B0609020204030204" pitchFamily="49" charset="0"/>
              </a:rPr>
              <a:t># This adds an "empty" string at the end</a:t>
            </a:r>
            <a:br>
              <a:rPr lang="en-US" sz="1600" i="1" dirty="0">
                <a:solidFill>
                  <a:srgbClr val="989FB1"/>
                </a:solidFill>
                <a:effectLst/>
                <a:latin typeface="Consolas" panose="020B0609020204030204" pitchFamily="49" charset="0"/>
              </a:rPr>
            </a:b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"Welcome to"</a:t>
            </a:r>
            <a:r>
              <a:rPr lang="en-US" sz="1600" dirty="0">
                <a:solidFill>
                  <a:srgbClr val="5F7E97"/>
                </a:solidFill>
                <a:effectLst/>
                <a:latin typeface="Consolas" panose="020B0609020204030204" pitchFamily="49" charset="0"/>
              </a:rPr>
              <a:t>, </a:t>
            </a:r>
            <a:r>
              <a:rPr lang="en-US" sz="1600" dirty="0">
                <a:solidFill>
                  <a:srgbClr val="403F53"/>
                </a:solidFill>
                <a:effectLst/>
                <a:latin typeface="Consolas" panose="020B0609020204030204" pitchFamily="49" charset="0"/>
              </a:rPr>
              <a:t>end</a:t>
            </a:r>
            <a:r>
              <a:rPr lang="en-US" sz="1600" dirty="0">
                <a:solidFill>
                  <a:srgbClr val="994CC3"/>
                </a:solidFill>
                <a:effectLst/>
                <a:latin typeface="Consolas" panose="020B0609020204030204" pitchFamily="49" charset="0"/>
              </a:rPr>
              <a:t>=</a:t>
            </a:r>
            <a:r>
              <a:rPr lang="en-US" sz="1600" dirty="0">
                <a:solidFill>
                  <a:srgbClr val="C96765"/>
                </a:solidFill>
                <a:effectLst/>
                <a:latin typeface="Consolas" panose="020B0609020204030204" pitchFamily="49" charset="0"/>
              </a:rPr>
              <a:t>""</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br>
              <a:rPr lang="en-US" sz="1600" dirty="0">
                <a:solidFill>
                  <a:srgbClr val="403F53"/>
                </a:solidFill>
                <a:effectLst/>
                <a:latin typeface="Consolas" panose="020B0609020204030204" pitchFamily="49" charset="0"/>
              </a:rPr>
            </a:br>
            <a:r>
              <a:rPr lang="en-US" sz="1600" i="1" dirty="0">
                <a:solidFill>
                  <a:srgbClr val="989FB1"/>
                </a:solidFill>
                <a:effectLst/>
                <a:latin typeface="Consolas" panose="020B0609020204030204" pitchFamily="49" charset="0"/>
              </a:rPr>
              <a:t># This adds an exclamation symbol at the end</a:t>
            </a:r>
            <a:br>
              <a:rPr lang="en-US" sz="1600" i="1" dirty="0">
                <a:solidFill>
                  <a:srgbClr val="989FB1"/>
                </a:solidFill>
                <a:effectLst/>
                <a:latin typeface="Consolas" panose="020B0609020204030204" pitchFamily="49" charset="0"/>
              </a:rPr>
            </a:br>
            <a:r>
              <a:rPr lang="en-US" sz="1600" i="1" dirty="0">
                <a:solidFill>
                  <a:srgbClr val="0C969B"/>
                </a:solidFill>
                <a:effectLst/>
                <a:latin typeface="Consolas" panose="020B0609020204030204" pitchFamily="49" charset="0"/>
              </a:rPr>
              <a:t>print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"Programming and Problem Solving 1"</a:t>
            </a:r>
            <a:r>
              <a:rPr lang="en-US" sz="1600" dirty="0">
                <a:solidFill>
                  <a:srgbClr val="5F7E97"/>
                </a:solidFill>
                <a:effectLst/>
                <a:latin typeface="Consolas" panose="020B0609020204030204" pitchFamily="49" charset="0"/>
              </a:rPr>
              <a:t>, </a:t>
            </a:r>
            <a:r>
              <a:rPr lang="en-US" sz="1600" dirty="0">
                <a:solidFill>
                  <a:srgbClr val="403F53"/>
                </a:solidFill>
                <a:effectLst/>
                <a:latin typeface="Consolas" panose="020B0609020204030204" pitchFamily="49" charset="0"/>
              </a:rPr>
              <a:t>end</a:t>
            </a:r>
            <a:r>
              <a:rPr lang="en-US" sz="1600" dirty="0">
                <a:solidFill>
                  <a:srgbClr val="994CC3"/>
                </a:solidFill>
                <a:effectLst/>
                <a:latin typeface="Consolas" panose="020B0609020204030204" pitchFamily="49" charset="0"/>
              </a:rPr>
              <a:t>=</a:t>
            </a:r>
            <a:r>
              <a:rPr lang="en-US" sz="1600" dirty="0">
                <a:solidFill>
                  <a:srgbClr val="C96765"/>
                </a:solidFill>
                <a:effectLst/>
                <a:latin typeface="Consolas" panose="020B0609020204030204" pitchFamily="49" charset="0"/>
              </a:rPr>
              <a:t>"!"</a:t>
            </a:r>
            <a:r>
              <a:rPr lang="en-US" sz="1600" dirty="0">
                <a:solidFill>
                  <a:srgbClr val="403F53"/>
                </a:solidFill>
                <a:effectLst/>
                <a:latin typeface="Consolas" panose="020B0609020204030204" pitchFamily="49" charset="0"/>
              </a:rPr>
              <a:t>)</a:t>
            </a:r>
            <a:br>
              <a:rPr lang="en-US" sz="1600" dirty="0">
                <a:solidFill>
                  <a:srgbClr val="403F53"/>
                </a:solidFill>
                <a:effectLst/>
                <a:latin typeface="Consolas" panose="020B0609020204030204" pitchFamily="49" charset="0"/>
              </a:rPr>
            </a:br>
            <a:endParaRPr lang="en-US" sz="1600" dirty="0">
              <a:solidFill>
                <a:srgbClr val="403F53"/>
              </a:solidFill>
              <a:effectLst/>
              <a:latin typeface="Consolas" panose="020B0609020204030204" pitchFamily="49" charset="0"/>
            </a:endParaRPr>
          </a:p>
        </p:txBody>
      </p:sp>
      <p:sp>
        <p:nvSpPr>
          <p:cNvPr id="4" name="Content Placeholder 3">
            <a:extLst>
              <a:ext uri="{FF2B5EF4-FFF2-40B4-BE49-F238E27FC236}">
                <a16:creationId xmlns:a16="http://schemas.microsoft.com/office/drawing/2014/main" id="{C3AF4C0C-2D9B-B483-2DFC-BE32203700E5}"/>
              </a:ext>
            </a:extLst>
          </p:cNvPr>
          <p:cNvSpPr>
            <a:spLocks noGrp="1"/>
          </p:cNvSpPr>
          <p:nvPr>
            <p:ph idx="14"/>
          </p:nvPr>
        </p:nvSpPr>
        <p:spPr>
          <a:xfrm>
            <a:off x="6746240" y="1704814"/>
            <a:ext cx="4707007" cy="3753877"/>
          </a:xfrm>
        </p:spPr>
        <p:txBody>
          <a:bodyPr>
            <a:normAutofit/>
          </a:bodyPr>
          <a:lstStyle/>
          <a:p>
            <a:pPr marL="0">
              <a:spcBef>
                <a:spcPts val="0"/>
              </a:spcBef>
            </a:pPr>
            <a:r>
              <a:rPr lang="en-US" sz="1400" dirty="0"/>
              <a:t>Hello CSE 1321!</a:t>
            </a:r>
          </a:p>
          <a:p>
            <a:pPr marL="0">
              <a:spcBef>
                <a:spcPts val="0"/>
              </a:spcBef>
            </a:pPr>
            <a:r>
              <a:rPr lang="en-US" sz="1400" dirty="0"/>
              <a:t>Welcome </a:t>
            </a:r>
            <a:r>
              <a:rPr lang="en-US" sz="1400" dirty="0" err="1"/>
              <a:t>toProgramming</a:t>
            </a:r>
            <a:r>
              <a:rPr lang="en-US" sz="1400" dirty="0"/>
              <a:t> and Problem Solving 1!</a:t>
            </a:r>
          </a:p>
        </p:txBody>
      </p:sp>
      <p:sp>
        <p:nvSpPr>
          <p:cNvPr id="7" name="Text Placeholder 6">
            <a:extLst>
              <a:ext uri="{FF2B5EF4-FFF2-40B4-BE49-F238E27FC236}">
                <a16:creationId xmlns:a16="http://schemas.microsoft.com/office/drawing/2014/main" id="{F947128D-5B08-4FE9-017C-D767B2B0A7D7}"/>
              </a:ext>
            </a:extLst>
          </p:cNvPr>
          <p:cNvSpPr>
            <a:spLocks noGrp="1"/>
          </p:cNvSpPr>
          <p:nvPr>
            <p:ph type="body" sz="quarter" idx="13"/>
          </p:nvPr>
        </p:nvSpPr>
        <p:spPr/>
        <p:txBody>
          <a:bodyPr>
            <a:normAutofit fontScale="92500"/>
          </a:bodyPr>
          <a:lstStyle/>
          <a:p>
            <a:r>
              <a:rPr lang="en-US" dirty="0"/>
              <a:t>Notice how the second and third prints sit next to each other. This is because you told the computer to add an empty string and an exclamation symbol instead of adding a new line.</a:t>
            </a:r>
          </a:p>
        </p:txBody>
      </p:sp>
    </p:spTree>
    <p:extLst>
      <p:ext uri="{BB962C8B-B14F-4D97-AF65-F5344CB8AC3E}">
        <p14:creationId xmlns:p14="http://schemas.microsoft.com/office/powerpoint/2010/main" val="2098773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EFF10-2356-B377-BB2D-12FDEDC39D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B25CF6-69BA-8AC2-8144-F7432A4B8BF8}"/>
              </a:ext>
            </a:extLst>
          </p:cNvPr>
          <p:cNvSpPr>
            <a:spLocks noGrp="1"/>
          </p:cNvSpPr>
          <p:nvPr>
            <p:ph type="title"/>
          </p:nvPr>
        </p:nvSpPr>
        <p:spPr/>
        <p:txBody>
          <a:bodyPr>
            <a:normAutofit/>
          </a:bodyPr>
          <a:lstStyle/>
          <a:p>
            <a:r>
              <a:rPr lang="en-US" dirty="0"/>
              <a:t>Output: Print values</a:t>
            </a:r>
          </a:p>
        </p:txBody>
      </p:sp>
      <p:sp>
        <p:nvSpPr>
          <p:cNvPr id="3" name="Content Placeholder 2">
            <a:extLst>
              <a:ext uri="{FF2B5EF4-FFF2-40B4-BE49-F238E27FC236}">
                <a16:creationId xmlns:a16="http://schemas.microsoft.com/office/drawing/2014/main" id="{EB4E00CF-AAB7-9A1A-3CAA-5565C45B2EF6}"/>
              </a:ext>
            </a:extLst>
          </p:cNvPr>
          <p:cNvSpPr>
            <a:spLocks noGrp="1"/>
          </p:cNvSpPr>
          <p:nvPr>
            <p:ph idx="1"/>
          </p:nvPr>
        </p:nvSpPr>
        <p:spPr/>
        <p:txBody>
          <a:bodyPr/>
          <a:lstStyle/>
          <a:p>
            <a:r>
              <a:rPr lang="en-US" dirty="0"/>
              <a:t>So far, you have seen print statements with </a:t>
            </a:r>
            <a:r>
              <a:rPr lang="en-US" b="1" dirty="0"/>
              <a:t>literal string</a:t>
            </a:r>
            <a:r>
              <a:rPr lang="en-US" dirty="0"/>
              <a:t> values between the parentheses.</a:t>
            </a:r>
          </a:p>
          <a:p>
            <a:r>
              <a:rPr lang="en-US" dirty="0"/>
              <a:t>But you can also use a variable.</a:t>
            </a:r>
          </a:p>
        </p:txBody>
      </p:sp>
      <p:sp>
        <p:nvSpPr>
          <p:cNvPr id="4" name="Content Placeholder 3">
            <a:extLst>
              <a:ext uri="{FF2B5EF4-FFF2-40B4-BE49-F238E27FC236}">
                <a16:creationId xmlns:a16="http://schemas.microsoft.com/office/drawing/2014/main" id="{EDAB3191-203F-444A-85F7-41EAD67B381A}"/>
              </a:ext>
            </a:extLst>
          </p:cNvPr>
          <p:cNvSpPr>
            <a:spLocks noGrp="1"/>
          </p:cNvSpPr>
          <p:nvPr>
            <p:ph idx="10"/>
          </p:nvPr>
        </p:nvSpPr>
        <p:spPr/>
        <p:txBody>
          <a:bodyPr anchor="t"/>
          <a:lstStyle/>
          <a:p>
            <a:pPr marL="0">
              <a:spcBef>
                <a:spcPts val="0"/>
              </a:spcBef>
              <a:buNone/>
            </a:pPr>
            <a:r>
              <a:rPr lang="en-US" sz="2000" dirty="0">
                <a:solidFill>
                  <a:srgbClr val="403F53"/>
                </a:solidFill>
                <a:effectLst/>
                <a:latin typeface="Consolas" panose="020B0609020204030204" pitchFamily="49" charset="0"/>
              </a:rPr>
              <a:t>name </a:t>
            </a:r>
            <a:r>
              <a:rPr lang="en-US" sz="2000" dirty="0">
                <a:solidFill>
                  <a:srgbClr val="994CC3"/>
                </a:solidFill>
                <a:effectLst/>
                <a:latin typeface="Consolas" panose="020B0609020204030204" pitchFamily="49" charset="0"/>
              </a:rPr>
              <a:t>= </a:t>
            </a:r>
            <a:r>
              <a:rPr lang="en-US" sz="2000" dirty="0">
                <a:solidFill>
                  <a:srgbClr val="C96765"/>
                </a:solidFill>
                <a:effectLst/>
                <a:latin typeface="Consolas" panose="020B0609020204030204" pitchFamily="49" charset="0"/>
              </a:rPr>
              <a:t>"Alice"</a:t>
            </a:r>
            <a:br>
              <a:rPr lang="en-US" sz="2000" dirty="0">
                <a:solidFill>
                  <a:srgbClr val="C96765"/>
                </a:solidFill>
                <a:effectLst/>
                <a:latin typeface="Consolas" panose="020B0609020204030204" pitchFamily="49" charset="0"/>
              </a:rPr>
            </a:br>
            <a:r>
              <a:rPr lang="en-US" sz="2000" dirty="0">
                <a:solidFill>
                  <a:srgbClr val="403F53"/>
                </a:solidFill>
                <a:effectLst/>
                <a:latin typeface="Consolas" panose="020B0609020204030204" pitchFamily="49" charset="0"/>
              </a:rPr>
              <a:t>age </a:t>
            </a:r>
            <a:r>
              <a:rPr lang="en-US" sz="2000" dirty="0">
                <a:solidFill>
                  <a:srgbClr val="994CC3"/>
                </a:solidFill>
                <a:effectLst/>
                <a:latin typeface="Consolas" panose="020B0609020204030204" pitchFamily="49" charset="0"/>
              </a:rPr>
              <a:t>= </a:t>
            </a:r>
            <a:r>
              <a:rPr lang="en-US" sz="2000" dirty="0">
                <a:solidFill>
                  <a:srgbClr val="AA0982"/>
                </a:solidFill>
                <a:effectLst/>
                <a:latin typeface="Consolas" panose="020B0609020204030204" pitchFamily="49" charset="0"/>
              </a:rPr>
              <a:t>19</a:t>
            </a:r>
            <a:br>
              <a:rPr lang="en-US" sz="2000" dirty="0">
                <a:solidFill>
                  <a:srgbClr val="AA0982"/>
                </a:solidFill>
                <a:effectLst/>
                <a:latin typeface="Consolas" panose="020B0609020204030204" pitchFamily="49" charset="0"/>
              </a:rPr>
            </a:br>
            <a:br>
              <a:rPr lang="en-US" sz="2000" dirty="0">
                <a:solidFill>
                  <a:srgbClr val="AA0982"/>
                </a:solidFill>
                <a:effectLst/>
                <a:latin typeface="Consolas" panose="020B0609020204030204" pitchFamily="49" charset="0"/>
              </a:rPr>
            </a:b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(name)</a:t>
            </a:r>
            <a:br>
              <a:rPr lang="en-US" sz="2000" dirty="0">
                <a:solidFill>
                  <a:srgbClr val="403F53"/>
                </a:solidFill>
                <a:effectLst/>
                <a:latin typeface="Consolas" panose="020B0609020204030204" pitchFamily="49" charset="0"/>
              </a:rPr>
            </a:b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(age)</a:t>
            </a:r>
          </a:p>
        </p:txBody>
      </p:sp>
      <p:sp>
        <p:nvSpPr>
          <p:cNvPr id="5" name="Text Placeholder 4">
            <a:extLst>
              <a:ext uri="{FF2B5EF4-FFF2-40B4-BE49-F238E27FC236}">
                <a16:creationId xmlns:a16="http://schemas.microsoft.com/office/drawing/2014/main" id="{1775B0B0-CC39-2699-F51E-BBA8774F6A30}"/>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0547986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36EE5-4E33-6620-3CFA-69F96F4E15DA}"/>
              </a:ext>
            </a:extLst>
          </p:cNvPr>
          <p:cNvSpPr>
            <a:spLocks noGrp="1"/>
          </p:cNvSpPr>
          <p:nvPr>
            <p:ph type="title"/>
          </p:nvPr>
        </p:nvSpPr>
        <p:spPr/>
        <p:txBody>
          <a:bodyPr/>
          <a:lstStyle/>
          <a:p>
            <a:r>
              <a:rPr lang="en-US" dirty="0"/>
              <a:t>Module 1:</a:t>
            </a:r>
            <a:br>
              <a:rPr lang="en-US" dirty="0"/>
            </a:br>
            <a:r>
              <a:rPr lang="en-US" dirty="0"/>
              <a:t>Input</a:t>
            </a:r>
          </a:p>
        </p:txBody>
      </p:sp>
      <p:sp>
        <p:nvSpPr>
          <p:cNvPr id="3" name="Text Placeholder 2">
            <a:extLst>
              <a:ext uri="{FF2B5EF4-FFF2-40B4-BE49-F238E27FC236}">
                <a16:creationId xmlns:a16="http://schemas.microsoft.com/office/drawing/2014/main" id="{CC448AF9-80D0-171D-0B25-B7E7078EFDA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771377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A6444-46A3-D6E4-536C-9980AAC3FB5E}"/>
              </a:ext>
            </a:extLst>
          </p:cNvPr>
          <p:cNvSpPr>
            <a:spLocks noGrp="1"/>
          </p:cNvSpPr>
          <p:nvPr>
            <p:ph type="title"/>
          </p:nvPr>
        </p:nvSpPr>
        <p:spPr/>
        <p:txBody>
          <a:bodyPr/>
          <a:lstStyle/>
          <a:p>
            <a:r>
              <a:rPr lang="en-US" dirty="0"/>
              <a:t>Input</a:t>
            </a:r>
          </a:p>
        </p:txBody>
      </p:sp>
      <p:sp>
        <p:nvSpPr>
          <p:cNvPr id="3" name="Content Placeholder 2">
            <a:extLst>
              <a:ext uri="{FF2B5EF4-FFF2-40B4-BE49-F238E27FC236}">
                <a16:creationId xmlns:a16="http://schemas.microsoft.com/office/drawing/2014/main" id="{E81749A5-D26C-8D20-6C3D-33D154463C7C}"/>
              </a:ext>
            </a:extLst>
          </p:cNvPr>
          <p:cNvSpPr>
            <a:spLocks noGrp="1"/>
          </p:cNvSpPr>
          <p:nvPr>
            <p:ph idx="1"/>
          </p:nvPr>
        </p:nvSpPr>
        <p:spPr/>
        <p:txBody>
          <a:bodyPr/>
          <a:lstStyle/>
          <a:p>
            <a:r>
              <a:rPr lang="en-US" dirty="0"/>
              <a:t>So far, we have discussed how to tell the computer to remember values/data and to communicate with use via the terminal through prints.</a:t>
            </a:r>
          </a:p>
          <a:p>
            <a:r>
              <a:rPr lang="en-US" dirty="0"/>
              <a:t>Now, we will learn how to tell the computer to listen for values/data from the user.</a:t>
            </a:r>
          </a:p>
          <a:p>
            <a:r>
              <a:rPr lang="en-US" dirty="0"/>
              <a:t>This operation can be done with the </a:t>
            </a:r>
            <a:r>
              <a:rPr lang="en-US" b="1" dirty="0"/>
              <a:t>input</a:t>
            </a:r>
            <a:r>
              <a:rPr lang="en-US" dirty="0"/>
              <a:t> function.</a:t>
            </a:r>
          </a:p>
        </p:txBody>
      </p:sp>
    </p:spTree>
    <p:extLst>
      <p:ext uri="{BB962C8B-B14F-4D97-AF65-F5344CB8AC3E}">
        <p14:creationId xmlns:p14="http://schemas.microsoft.com/office/powerpoint/2010/main" val="41674706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B1E0D-6664-A01A-97BA-1DCB41EF0D7C}"/>
              </a:ext>
            </a:extLst>
          </p:cNvPr>
          <p:cNvSpPr>
            <a:spLocks noGrp="1"/>
          </p:cNvSpPr>
          <p:nvPr>
            <p:ph type="title"/>
          </p:nvPr>
        </p:nvSpPr>
        <p:spPr/>
        <p:txBody>
          <a:bodyPr/>
          <a:lstStyle/>
          <a:p>
            <a:r>
              <a:rPr lang="en-US" dirty="0"/>
              <a:t>Input: Input from where?</a:t>
            </a:r>
          </a:p>
        </p:txBody>
      </p:sp>
      <p:sp>
        <p:nvSpPr>
          <p:cNvPr id="3" name="Content Placeholder 2">
            <a:extLst>
              <a:ext uri="{FF2B5EF4-FFF2-40B4-BE49-F238E27FC236}">
                <a16:creationId xmlns:a16="http://schemas.microsoft.com/office/drawing/2014/main" id="{20FD54BA-2AC9-3ABF-9190-8A3571105A0A}"/>
              </a:ext>
            </a:extLst>
          </p:cNvPr>
          <p:cNvSpPr>
            <a:spLocks noGrp="1"/>
          </p:cNvSpPr>
          <p:nvPr>
            <p:ph idx="1"/>
          </p:nvPr>
        </p:nvSpPr>
        <p:spPr>
          <a:xfrm>
            <a:off x="838200" y="1569202"/>
            <a:ext cx="10515600" cy="4526797"/>
          </a:xfrm>
        </p:spPr>
        <p:txBody>
          <a:bodyPr>
            <a:normAutofit/>
          </a:bodyPr>
          <a:lstStyle/>
          <a:p>
            <a:r>
              <a:rPr lang="en-US" dirty="0"/>
              <a:t>As explained in output, the programs you will develop this semester will be done through the terminal.</a:t>
            </a:r>
          </a:p>
          <a:p>
            <a:r>
              <a:rPr lang="en-US" dirty="0"/>
              <a:t>Whenever you instruct the computer to listen for an input, three things will happen:</a:t>
            </a:r>
          </a:p>
          <a:p>
            <a:pPr lvl="1"/>
            <a:r>
              <a:rPr lang="en-US" dirty="0"/>
              <a:t>The computer will print a prompt that you will define when using the input function.</a:t>
            </a:r>
          </a:p>
          <a:p>
            <a:pPr lvl="1"/>
            <a:r>
              <a:rPr lang="en-US" dirty="0"/>
              <a:t>Then, the computer will be listening and waiting for an answer. At this point, the program is "frozen" until the user inputs something and presses the </a:t>
            </a:r>
            <a:r>
              <a:rPr lang="en-US" b="1" dirty="0"/>
              <a:t>enter</a:t>
            </a:r>
            <a:r>
              <a:rPr lang="en-US" dirty="0"/>
              <a:t> key.</a:t>
            </a:r>
          </a:p>
          <a:p>
            <a:pPr lvl="1"/>
            <a:r>
              <a:rPr lang="en-US" dirty="0"/>
              <a:t>As soon as the </a:t>
            </a:r>
            <a:r>
              <a:rPr lang="en-US" b="1" dirty="0"/>
              <a:t>enter</a:t>
            </a:r>
            <a:r>
              <a:rPr lang="en-US" dirty="0"/>
              <a:t> key is pressed, the computer will grab whatever value the user entered from the terminal.</a:t>
            </a:r>
          </a:p>
        </p:txBody>
      </p:sp>
    </p:spTree>
    <p:extLst>
      <p:ext uri="{BB962C8B-B14F-4D97-AF65-F5344CB8AC3E}">
        <p14:creationId xmlns:p14="http://schemas.microsoft.com/office/powerpoint/2010/main" val="32385037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7569A-8609-6CB5-63E5-CA39F84822D2}"/>
              </a:ext>
            </a:extLst>
          </p:cNvPr>
          <p:cNvSpPr>
            <a:spLocks noGrp="1"/>
          </p:cNvSpPr>
          <p:nvPr>
            <p:ph type="title"/>
          </p:nvPr>
        </p:nvSpPr>
        <p:spPr/>
        <p:txBody>
          <a:bodyPr/>
          <a:lstStyle/>
          <a:p>
            <a:r>
              <a:rPr lang="en-US" dirty="0"/>
              <a:t>Input: How to input in Python</a:t>
            </a:r>
          </a:p>
        </p:txBody>
      </p:sp>
      <p:sp>
        <p:nvSpPr>
          <p:cNvPr id="3" name="Content Placeholder 2">
            <a:extLst>
              <a:ext uri="{FF2B5EF4-FFF2-40B4-BE49-F238E27FC236}">
                <a16:creationId xmlns:a16="http://schemas.microsoft.com/office/drawing/2014/main" id="{4C4BF321-2B1C-3AF8-888A-534E4BCFFB87}"/>
              </a:ext>
            </a:extLst>
          </p:cNvPr>
          <p:cNvSpPr>
            <a:spLocks noGrp="1"/>
          </p:cNvSpPr>
          <p:nvPr>
            <p:ph idx="1"/>
          </p:nvPr>
        </p:nvSpPr>
        <p:spPr/>
        <p:txBody>
          <a:bodyPr/>
          <a:lstStyle/>
          <a:p>
            <a:r>
              <a:rPr lang="en-US" dirty="0"/>
              <a:t>Like print, you will use another reserved Python keyword called </a:t>
            </a:r>
            <a:r>
              <a:rPr lang="en-US" b="1" dirty="0"/>
              <a:t>input</a:t>
            </a:r>
            <a:r>
              <a:rPr lang="en-US" dirty="0"/>
              <a:t>.</a:t>
            </a:r>
          </a:p>
          <a:p>
            <a:r>
              <a:rPr lang="en-US" dirty="0"/>
              <a:t>Also, like print, you will specify a string value inside the parentheses. This will be the prompt.</a:t>
            </a:r>
          </a:p>
        </p:txBody>
      </p:sp>
      <p:sp>
        <p:nvSpPr>
          <p:cNvPr id="4" name="Content Placeholder 3">
            <a:extLst>
              <a:ext uri="{FF2B5EF4-FFF2-40B4-BE49-F238E27FC236}">
                <a16:creationId xmlns:a16="http://schemas.microsoft.com/office/drawing/2014/main" id="{43E864F5-A328-7569-A5D5-A3096C68D1C6}"/>
              </a:ext>
            </a:extLst>
          </p:cNvPr>
          <p:cNvSpPr>
            <a:spLocks noGrp="1"/>
          </p:cNvSpPr>
          <p:nvPr>
            <p:ph idx="10"/>
          </p:nvPr>
        </p:nvSpPr>
        <p:spPr/>
        <p:txBody>
          <a:bodyPr anchor="ctr"/>
          <a:lstStyle/>
          <a:p>
            <a:pPr marL="0">
              <a:spcBef>
                <a:spcPts val="0"/>
              </a:spcBef>
              <a:buNone/>
            </a:pPr>
            <a:r>
              <a:rPr lang="en-US" sz="1600" i="1" dirty="0">
                <a:solidFill>
                  <a:srgbClr val="0C969B"/>
                </a:solidFill>
                <a:effectLst/>
                <a:latin typeface="Consolas" panose="020B0609020204030204" pitchFamily="49" charset="0"/>
              </a:rPr>
              <a:t>input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"What is your name?: "</a:t>
            </a:r>
            <a:r>
              <a:rPr lang="en-US" sz="1600" dirty="0">
                <a:solidFill>
                  <a:srgbClr val="403F53"/>
                </a:solidFill>
                <a:effectLst/>
                <a:latin typeface="Consolas" panose="020B0609020204030204" pitchFamily="49" charset="0"/>
              </a:rPr>
              <a:t>)</a:t>
            </a:r>
          </a:p>
        </p:txBody>
      </p:sp>
      <p:sp>
        <p:nvSpPr>
          <p:cNvPr id="5" name="Text Placeholder 4">
            <a:extLst>
              <a:ext uri="{FF2B5EF4-FFF2-40B4-BE49-F238E27FC236}">
                <a16:creationId xmlns:a16="http://schemas.microsoft.com/office/drawing/2014/main" id="{00623E72-2A3C-C382-8EF6-F773F5254361}"/>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252261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6135D-AD99-344A-6E9E-D6A73C2CE1E5}"/>
              </a:ext>
            </a:extLst>
          </p:cNvPr>
          <p:cNvSpPr>
            <a:spLocks noGrp="1"/>
          </p:cNvSpPr>
          <p:nvPr>
            <p:ph type="title"/>
          </p:nvPr>
        </p:nvSpPr>
        <p:spPr/>
        <p:txBody>
          <a:bodyPr/>
          <a:lstStyle/>
          <a:p>
            <a:r>
              <a:rPr lang="en-US" dirty="0"/>
              <a:t>Module 1: </a:t>
            </a:r>
            <a:br>
              <a:rPr lang="en-US" dirty="0"/>
            </a:br>
            <a:r>
              <a:rPr lang="en-US" dirty="0"/>
              <a:t>Python Syntax</a:t>
            </a:r>
          </a:p>
        </p:txBody>
      </p:sp>
      <p:sp>
        <p:nvSpPr>
          <p:cNvPr id="3" name="Text Placeholder 2">
            <a:extLst>
              <a:ext uri="{FF2B5EF4-FFF2-40B4-BE49-F238E27FC236}">
                <a16:creationId xmlns:a16="http://schemas.microsoft.com/office/drawing/2014/main" id="{C913C836-8F52-4978-8F27-383E1ADFF6B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8592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25E6A-E88F-C664-DBD1-DA3DD4FAD3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47B392-BFE1-4129-F380-1881E8E733B2}"/>
              </a:ext>
            </a:extLst>
          </p:cNvPr>
          <p:cNvSpPr>
            <a:spLocks noGrp="1"/>
          </p:cNvSpPr>
          <p:nvPr>
            <p:ph type="title"/>
          </p:nvPr>
        </p:nvSpPr>
        <p:spPr/>
        <p:txBody>
          <a:bodyPr/>
          <a:lstStyle/>
          <a:p>
            <a:r>
              <a:rPr lang="en-US" dirty="0"/>
              <a:t>Input: How to remember an input value</a:t>
            </a:r>
          </a:p>
        </p:txBody>
      </p:sp>
      <p:sp>
        <p:nvSpPr>
          <p:cNvPr id="3" name="Content Placeholder 2">
            <a:extLst>
              <a:ext uri="{FF2B5EF4-FFF2-40B4-BE49-F238E27FC236}">
                <a16:creationId xmlns:a16="http://schemas.microsoft.com/office/drawing/2014/main" id="{5BCA5092-E565-5CF4-4E39-5E1CA54C5B33}"/>
              </a:ext>
            </a:extLst>
          </p:cNvPr>
          <p:cNvSpPr>
            <a:spLocks noGrp="1"/>
          </p:cNvSpPr>
          <p:nvPr>
            <p:ph idx="1"/>
          </p:nvPr>
        </p:nvSpPr>
        <p:spPr/>
        <p:txBody>
          <a:bodyPr/>
          <a:lstStyle/>
          <a:p>
            <a:r>
              <a:rPr lang="en-US" dirty="0"/>
              <a:t>An input function by itself, is not useful.</a:t>
            </a:r>
          </a:p>
          <a:p>
            <a:r>
              <a:rPr lang="en-US" dirty="0"/>
              <a:t>The input function just listens for a user input, but it does not remember it.</a:t>
            </a:r>
          </a:p>
          <a:p>
            <a:r>
              <a:rPr lang="en-US" dirty="0"/>
              <a:t>To make sure your program remembers a user input, you must save in a variable.</a:t>
            </a:r>
          </a:p>
        </p:txBody>
      </p:sp>
      <p:sp>
        <p:nvSpPr>
          <p:cNvPr id="4" name="Content Placeholder 3">
            <a:extLst>
              <a:ext uri="{FF2B5EF4-FFF2-40B4-BE49-F238E27FC236}">
                <a16:creationId xmlns:a16="http://schemas.microsoft.com/office/drawing/2014/main" id="{65D23E5B-CC25-0E2B-FAA7-77FE1097247C}"/>
              </a:ext>
            </a:extLst>
          </p:cNvPr>
          <p:cNvSpPr>
            <a:spLocks noGrp="1"/>
          </p:cNvSpPr>
          <p:nvPr>
            <p:ph idx="10"/>
          </p:nvPr>
        </p:nvSpPr>
        <p:spPr/>
        <p:txBody>
          <a:bodyPr anchor="ctr"/>
          <a:lstStyle/>
          <a:p>
            <a:pPr marL="0">
              <a:spcBef>
                <a:spcPts val="0"/>
              </a:spcBef>
              <a:buNone/>
            </a:pPr>
            <a:r>
              <a:rPr lang="en-US" sz="1600" dirty="0">
                <a:solidFill>
                  <a:srgbClr val="403F53"/>
                </a:solidFill>
                <a:effectLst/>
                <a:latin typeface="Consolas" panose="020B0609020204030204" pitchFamily="49" charset="0"/>
              </a:rPr>
              <a:t>name </a:t>
            </a:r>
            <a:r>
              <a:rPr lang="en-US" sz="1600" dirty="0">
                <a:solidFill>
                  <a:srgbClr val="994CC3"/>
                </a:solidFill>
                <a:effectLst/>
                <a:latin typeface="Consolas" panose="020B0609020204030204" pitchFamily="49" charset="0"/>
              </a:rPr>
              <a:t>= </a:t>
            </a:r>
            <a:r>
              <a:rPr lang="en-US" sz="1600" i="1" dirty="0">
                <a:solidFill>
                  <a:srgbClr val="0C969B"/>
                </a:solidFill>
                <a:effectLst/>
                <a:latin typeface="Consolas" panose="020B0609020204030204" pitchFamily="49" charset="0"/>
              </a:rPr>
              <a:t>input</a:t>
            </a:r>
            <a:r>
              <a:rPr lang="en-US" sz="1600" dirty="0">
                <a:solidFill>
                  <a:srgbClr val="403F53"/>
                </a:solidFill>
                <a:effectLst/>
                <a:latin typeface="Consolas" panose="020B0609020204030204" pitchFamily="49" charset="0"/>
              </a:rPr>
              <a:t>(</a:t>
            </a:r>
            <a:r>
              <a:rPr lang="en-US" sz="1600" dirty="0">
                <a:solidFill>
                  <a:srgbClr val="C96765"/>
                </a:solidFill>
                <a:effectLst/>
                <a:latin typeface="Consolas" panose="020B0609020204030204" pitchFamily="49" charset="0"/>
              </a:rPr>
              <a:t>"What is your name?: "</a:t>
            </a:r>
            <a:r>
              <a:rPr lang="en-US" sz="1600" dirty="0">
                <a:solidFill>
                  <a:srgbClr val="403F53"/>
                </a:solidFill>
                <a:effectLst/>
                <a:latin typeface="Consolas" panose="020B0609020204030204" pitchFamily="49" charset="0"/>
              </a:rPr>
              <a:t>)</a:t>
            </a:r>
          </a:p>
        </p:txBody>
      </p:sp>
      <p:sp>
        <p:nvSpPr>
          <p:cNvPr id="5" name="Text Placeholder 4">
            <a:extLst>
              <a:ext uri="{FF2B5EF4-FFF2-40B4-BE49-F238E27FC236}">
                <a16:creationId xmlns:a16="http://schemas.microsoft.com/office/drawing/2014/main" id="{CACC172B-5250-0642-27B4-B4AB583C037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2334437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3E8E9-0995-5764-041A-3860AFA2318A}"/>
              </a:ext>
            </a:extLst>
          </p:cNvPr>
          <p:cNvSpPr>
            <a:spLocks noGrp="1"/>
          </p:cNvSpPr>
          <p:nvPr>
            <p:ph type="title"/>
          </p:nvPr>
        </p:nvSpPr>
        <p:spPr/>
        <p:txBody>
          <a:bodyPr/>
          <a:lstStyle/>
          <a:p>
            <a:r>
              <a:rPr lang="en-US" dirty="0"/>
              <a:t>Code Example: Variables, Input, and Output</a:t>
            </a:r>
          </a:p>
        </p:txBody>
      </p:sp>
      <p:sp>
        <p:nvSpPr>
          <p:cNvPr id="3" name="Content Placeholder 2">
            <a:extLst>
              <a:ext uri="{FF2B5EF4-FFF2-40B4-BE49-F238E27FC236}">
                <a16:creationId xmlns:a16="http://schemas.microsoft.com/office/drawing/2014/main" id="{F86264B0-E57D-CC45-8F5F-658AB1E2C3C1}"/>
              </a:ext>
            </a:extLst>
          </p:cNvPr>
          <p:cNvSpPr>
            <a:spLocks noGrp="1"/>
          </p:cNvSpPr>
          <p:nvPr>
            <p:ph idx="1"/>
          </p:nvPr>
        </p:nvSpPr>
        <p:spPr/>
        <p:txBody>
          <a:bodyPr>
            <a:normAutofit/>
          </a:bodyPr>
          <a:lstStyle/>
          <a:p>
            <a:pPr marL="0">
              <a:spcBef>
                <a:spcPts val="0"/>
              </a:spcBef>
              <a:buNone/>
            </a:pP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"Hello CSE 1321!"</a:t>
            </a:r>
            <a:r>
              <a:rPr lang="en-US" sz="2000" dirty="0">
                <a:solidFill>
                  <a:srgbClr val="403F53"/>
                </a:solidFill>
                <a:effectLst/>
                <a:latin typeface="Consolas" panose="020B0609020204030204" pitchFamily="49" charset="0"/>
              </a:rPr>
              <a:t>)</a:t>
            </a:r>
          </a:p>
          <a:p>
            <a:pPr marL="0">
              <a:spcBef>
                <a:spcPts val="0"/>
              </a:spcBef>
              <a:buNone/>
            </a:pPr>
            <a:br>
              <a:rPr lang="en-US" sz="2000" dirty="0">
                <a:solidFill>
                  <a:srgbClr val="403F53"/>
                </a:solidFill>
                <a:effectLst/>
                <a:latin typeface="Consolas" panose="020B0609020204030204" pitchFamily="49" charset="0"/>
              </a:rPr>
            </a:br>
            <a:r>
              <a:rPr lang="en-US" sz="2000" dirty="0">
                <a:solidFill>
                  <a:srgbClr val="403F53"/>
                </a:solidFill>
                <a:effectLst/>
                <a:latin typeface="Consolas" panose="020B0609020204030204" pitchFamily="49" charset="0"/>
              </a:rPr>
              <a:t>name </a:t>
            </a:r>
            <a:r>
              <a:rPr lang="en-US" sz="2000" dirty="0">
                <a:solidFill>
                  <a:srgbClr val="994CC3"/>
                </a:solidFill>
                <a:effectLst/>
                <a:latin typeface="Consolas" panose="020B0609020204030204" pitchFamily="49" charset="0"/>
              </a:rPr>
              <a:t>= </a:t>
            </a:r>
            <a:r>
              <a:rPr lang="en-US" sz="2000" i="1" dirty="0">
                <a:solidFill>
                  <a:srgbClr val="0C969B"/>
                </a:solidFill>
                <a:effectLst/>
                <a:latin typeface="Consolas" panose="020B0609020204030204" pitchFamily="49" charset="0"/>
              </a:rPr>
              <a:t>input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"What is your name?: "</a:t>
            </a:r>
            <a:r>
              <a:rPr lang="en-US" sz="2000" dirty="0">
                <a:solidFill>
                  <a:srgbClr val="403F53"/>
                </a:solidFill>
                <a:effectLst/>
                <a:latin typeface="Consolas" panose="020B0609020204030204" pitchFamily="49" charset="0"/>
              </a:rPr>
              <a:t>)</a:t>
            </a:r>
          </a:p>
          <a:p>
            <a:pPr marL="0">
              <a:spcBef>
                <a:spcPts val="0"/>
              </a:spcBef>
              <a:buNone/>
            </a:pPr>
            <a:br>
              <a:rPr lang="en-US" sz="2000" dirty="0">
                <a:solidFill>
                  <a:srgbClr val="403F53"/>
                </a:solidFill>
                <a:effectLst/>
                <a:latin typeface="Consolas" panose="020B0609020204030204" pitchFamily="49" charset="0"/>
              </a:rPr>
            </a:b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"Hello"</a:t>
            </a:r>
            <a:r>
              <a:rPr lang="en-US" sz="2000" dirty="0">
                <a:solidFill>
                  <a:srgbClr val="5F7E97"/>
                </a:solidFill>
                <a:effectLst/>
                <a:latin typeface="Consolas" panose="020B0609020204030204" pitchFamily="49" charset="0"/>
              </a:rPr>
              <a:t>, </a:t>
            </a:r>
            <a:r>
              <a:rPr lang="en-US" sz="2000" dirty="0">
                <a:solidFill>
                  <a:srgbClr val="403F53"/>
                </a:solidFill>
                <a:effectLst/>
                <a:latin typeface="Consolas" panose="020B0609020204030204" pitchFamily="49" charset="0"/>
              </a:rPr>
              <a:t>end</a:t>
            </a:r>
            <a:r>
              <a:rPr lang="en-US" sz="2000" dirty="0">
                <a:solidFill>
                  <a:srgbClr val="994CC3"/>
                </a:solidFill>
                <a:effectLst/>
                <a:latin typeface="Consolas" panose="020B0609020204030204" pitchFamily="49" charset="0"/>
              </a:rPr>
              <a:t>=</a:t>
            </a:r>
            <a:r>
              <a:rPr lang="en-US" sz="2000" dirty="0">
                <a:solidFill>
                  <a:srgbClr val="C96765"/>
                </a:solidFill>
                <a:effectLst/>
                <a:latin typeface="Consolas" panose="020B0609020204030204" pitchFamily="49" charset="0"/>
              </a:rPr>
              <a:t>" "</a:t>
            </a:r>
            <a:r>
              <a:rPr lang="en-US" sz="2000" dirty="0">
                <a:solidFill>
                  <a:srgbClr val="403F53"/>
                </a:solidFill>
                <a:effectLst/>
                <a:latin typeface="Consolas" panose="020B0609020204030204" pitchFamily="49" charset="0"/>
              </a:rPr>
              <a:t>)</a:t>
            </a:r>
          </a:p>
          <a:p>
            <a:pPr marL="0">
              <a:spcBef>
                <a:spcPts val="0"/>
              </a:spcBef>
              <a:buNone/>
            </a:pPr>
            <a:br>
              <a:rPr lang="en-US" sz="2000" dirty="0">
                <a:solidFill>
                  <a:srgbClr val="403F53"/>
                </a:solidFill>
                <a:effectLst/>
                <a:latin typeface="Consolas" panose="020B0609020204030204" pitchFamily="49" charset="0"/>
              </a:rPr>
            </a:b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(name</a:t>
            </a:r>
            <a:r>
              <a:rPr lang="en-US" sz="2000" dirty="0">
                <a:solidFill>
                  <a:srgbClr val="5F7E97"/>
                </a:solidFill>
                <a:effectLst/>
                <a:latin typeface="Consolas" panose="020B0609020204030204" pitchFamily="49" charset="0"/>
              </a:rPr>
              <a:t>, </a:t>
            </a:r>
            <a:r>
              <a:rPr lang="en-US" sz="2000" dirty="0">
                <a:solidFill>
                  <a:srgbClr val="403F53"/>
                </a:solidFill>
                <a:effectLst/>
                <a:latin typeface="Consolas" panose="020B0609020204030204" pitchFamily="49" charset="0"/>
              </a:rPr>
              <a:t>end</a:t>
            </a:r>
            <a:r>
              <a:rPr lang="en-US" sz="2000" dirty="0">
                <a:solidFill>
                  <a:srgbClr val="994CC3"/>
                </a:solidFill>
                <a:effectLst/>
                <a:latin typeface="Consolas" panose="020B0609020204030204" pitchFamily="49" charset="0"/>
              </a:rPr>
              <a:t>=</a:t>
            </a:r>
            <a:r>
              <a:rPr lang="en-US" sz="2000" dirty="0">
                <a:solidFill>
                  <a:srgbClr val="C96765"/>
                </a:solidFill>
                <a:effectLst/>
                <a:latin typeface="Consolas" panose="020B0609020204030204" pitchFamily="49" charset="0"/>
              </a:rPr>
              <a:t>", "</a:t>
            </a:r>
            <a:r>
              <a:rPr lang="en-US" sz="2000" dirty="0">
                <a:solidFill>
                  <a:srgbClr val="403F53"/>
                </a:solidFill>
                <a:effectLst/>
                <a:latin typeface="Consolas" panose="020B0609020204030204" pitchFamily="49" charset="0"/>
              </a:rPr>
              <a:t>)</a:t>
            </a:r>
          </a:p>
          <a:p>
            <a:pPr marL="0">
              <a:spcBef>
                <a:spcPts val="0"/>
              </a:spcBef>
              <a:buNone/>
            </a:pPr>
            <a:br>
              <a:rPr lang="en-US" sz="2000" dirty="0">
                <a:solidFill>
                  <a:srgbClr val="403F53"/>
                </a:solidFill>
                <a:effectLst/>
                <a:latin typeface="Consolas" panose="020B0609020204030204" pitchFamily="49" charset="0"/>
              </a:rPr>
            </a:br>
            <a:r>
              <a:rPr lang="en-US" sz="2000" i="1" dirty="0">
                <a:solidFill>
                  <a:srgbClr val="0C969B"/>
                </a:solidFill>
                <a:effectLst/>
                <a:latin typeface="Consolas" panose="020B0609020204030204" pitchFamily="49" charset="0"/>
              </a:rPr>
              <a:t>print</a:t>
            </a:r>
            <a:r>
              <a:rPr lang="en-US" sz="2000" dirty="0">
                <a:solidFill>
                  <a:srgbClr val="403F53"/>
                </a:solidFill>
                <a:effectLst/>
                <a:latin typeface="Consolas" panose="020B0609020204030204" pitchFamily="49" charset="0"/>
              </a:rPr>
              <a:t>(</a:t>
            </a:r>
            <a:r>
              <a:rPr lang="en-US" sz="2000" dirty="0">
                <a:solidFill>
                  <a:srgbClr val="C96765"/>
                </a:solidFill>
                <a:effectLst/>
                <a:latin typeface="Consolas" panose="020B0609020204030204" pitchFamily="49" charset="0"/>
              </a:rPr>
              <a:t>"welcome to the course!"</a:t>
            </a:r>
            <a:r>
              <a:rPr lang="en-US" sz="2000" dirty="0">
                <a:solidFill>
                  <a:srgbClr val="403F53"/>
                </a:solidFill>
                <a:effectLst/>
                <a:latin typeface="Consolas" panose="020B0609020204030204" pitchFamily="49" charset="0"/>
              </a:rPr>
              <a:t>)</a:t>
            </a:r>
          </a:p>
        </p:txBody>
      </p:sp>
      <p:sp>
        <p:nvSpPr>
          <p:cNvPr id="4" name="Content Placeholder 3">
            <a:extLst>
              <a:ext uri="{FF2B5EF4-FFF2-40B4-BE49-F238E27FC236}">
                <a16:creationId xmlns:a16="http://schemas.microsoft.com/office/drawing/2014/main" id="{2CD966A0-C3BA-8DD5-BD4C-2B193741A79D}"/>
              </a:ext>
            </a:extLst>
          </p:cNvPr>
          <p:cNvSpPr>
            <a:spLocks noGrp="1"/>
          </p:cNvSpPr>
          <p:nvPr>
            <p:ph idx="14"/>
          </p:nvPr>
        </p:nvSpPr>
        <p:spPr>
          <a:xfrm>
            <a:off x="7258304" y="1704814"/>
            <a:ext cx="4194943" cy="3753877"/>
          </a:xfrm>
        </p:spPr>
        <p:txBody>
          <a:bodyPr/>
          <a:lstStyle/>
          <a:p>
            <a:r>
              <a:rPr lang="en-US" dirty="0"/>
              <a:t>Hello CSE 1321!</a:t>
            </a:r>
          </a:p>
          <a:p>
            <a:r>
              <a:rPr lang="en-US" dirty="0"/>
              <a:t>What is your name?: Alice</a:t>
            </a:r>
          </a:p>
          <a:p>
            <a:r>
              <a:rPr lang="en-US" dirty="0"/>
              <a:t>Hello Alice, welcome to the course!</a:t>
            </a:r>
          </a:p>
        </p:txBody>
      </p:sp>
      <p:sp>
        <p:nvSpPr>
          <p:cNvPr id="5" name="Text Placeholder 4">
            <a:extLst>
              <a:ext uri="{FF2B5EF4-FFF2-40B4-BE49-F238E27FC236}">
                <a16:creationId xmlns:a16="http://schemas.microsoft.com/office/drawing/2014/main" id="{F3104B53-8FE8-B91F-6259-827F309833A7}"/>
              </a:ext>
            </a:extLst>
          </p:cNvPr>
          <p:cNvSpPr>
            <a:spLocks noGrp="1"/>
          </p:cNvSpPr>
          <p:nvPr>
            <p:ph type="body" sz="quarter" idx="13"/>
          </p:nvPr>
        </p:nvSpPr>
        <p:spPr/>
        <p:txBody>
          <a:bodyPr/>
          <a:lstStyle/>
          <a:p>
            <a:r>
              <a:rPr lang="en-US" dirty="0"/>
              <a:t>It is possible to shrink the last three print statement into a single statement, but we will cover this soon.</a:t>
            </a:r>
          </a:p>
        </p:txBody>
      </p:sp>
    </p:spTree>
    <p:extLst>
      <p:ext uri="{BB962C8B-B14F-4D97-AF65-F5344CB8AC3E}">
        <p14:creationId xmlns:p14="http://schemas.microsoft.com/office/powerpoint/2010/main" val="34752933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9ED77-E468-8988-6235-0F23F9657849}"/>
              </a:ext>
            </a:extLst>
          </p:cNvPr>
          <p:cNvSpPr>
            <a:spLocks noGrp="1"/>
          </p:cNvSpPr>
          <p:nvPr>
            <p:ph type="title"/>
          </p:nvPr>
        </p:nvSpPr>
        <p:spPr/>
        <p:txBody>
          <a:bodyPr/>
          <a:lstStyle/>
          <a:p>
            <a:r>
              <a:rPr lang="en-US" dirty="0"/>
              <a:t>Module 1:</a:t>
            </a:r>
            <a:br>
              <a:rPr lang="en-US" dirty="0"/>
            </a:br>
            <a:r>
              <a:rPr lang="en-US" dirty="0"/>
              <a:t>Basic math operators</a:t>
            </a:r>
          </a:p>
        </p:txBody>
      </p:sp>
      <p:sp>
        <p:nvSpPr>
          <p:cNvPr id="3" name="Text Placeholder 2">
            <a:extLst>
              <a:ext uri="{FF2B5EF4-FFF2-40B4-BE49-F238E27FC236}">
                <a16:creationId xmlns:a16="http://schemas.microsoft.com/office/drawing/2014/main" id="{9F3A26C8-9741-C9C9-1727-158F72C16F1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423601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623BC-D276-AA69-FED6-4AFEA511BF8A}"/>
              </a:ext>
            </a:extLst>
          </p:cNvPr>
          <p:cNvSpPr>
            <a:spLocks noGrp="1"/>
          </p:cNvSpPr>
          <p:nvPr>
            <p:ph type="title"/>
          </p:nvPr>
        </p:nvSpPr>
        <p:spPr/>
        <p:txBody>
          <a:bodyPr/>
          <a:lstStyle/>
          <a:p>
            <a:r>
              <a:rPr lang="en-US" dirty="0"/>
              <a:t>Basic Math Operators</a:t>
            </a:r>
          </a:p>
        </p:txBody>
      </p:sp>
      <p:sp>
        <p:nvSpPr>
          <p:cNvPr id="3" name="Content Placeholder 2">
            <a:extLst>
              <a:ext uri="{FF2B5EF4-FFF2-40B4-BE49-F238E27FC236}">
                <a16:creationId xmlns:a16="http://schemas.microsoft.com/office/drawing/2014/main" id="{2007D11D-43C9-8B0C-7695-2E692C5BF397}"/>
              </a:ext>
            </a:extLst>
          </p:cNvPr>
          <p:cNvSpPr>
            <a:spLocks noGrp="1"/>
          </p:cNvSpPr>
          <p:nvPr>
            <p:ph idx="1"/>
          </p:nvPr>
        </p:nvSpPr>
        <p:spPr/>
        <p:txBody>
          <a:bodyPr/>
          <a:lstStyle/>
          <a:p>
            <a:r>
              <a:rPr lang="en-US" dirty="0"/>
              <a:t>One very important type operations you can perform in a program is mathematical operations.</a:t>
            </a:r>
          </a:p>
          <a:p>
            <a:r>
              <a:rPr lang="en-US" dirty="0"/>
              <a:t>In Python, you can tell the computer to perform basic operations like addition, subtraction, multiplication, division, and more.</a:t>
            </a:r>
          </a:p>
        </p:txBody>
      </p:sp>
    </p:spTree>
    <p:extLst>
      <p:ext uri="{BB962C8B-B14F-4D97-AF65-F5344CB8AC3E}">
        <p14:creationId xmlns:p14="http://schemas.microsoft.com/office/powerpoint/2010/main" val="22008487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24FC2-35C0-B3C2-C7F6-A641E8EE0F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2C9F28-D34B-F836-15C9-1649ACD720B6}"/>
              </a:ext>
            </a:extLst>
          </p:cNvPr>
          <p:cNvSpPr>
            <a:spLocks noGrp="1"/>
          </p:cNvSpPr>
          <p:nvPr>
            <p:ph type="title"/>
          </p:nvPr>
        </p:nvSpPr>
        <p:spPr/>
        <p:txBody>
          <a:bodyPr/>
          <a:lstStyle/>
          <a:p>
            <a:r>
              <a:rPr lang="en-US" dirty="0"/>
              <a:t>Basic Math Operators: Operator symbols</a:t>
            </a:r>
          </a:p>
        </p:txBody>
      </p:sp>
      <p:sp>
        <p:nvSpPr>
          <p:cNvPr id="3" name="Content Placeholder 2">
            <a:extLst>
              <a:ext uri="{FF2B5EF4-FFF2-40B4-BE49-F238E27FC236}">
                <a16:creationId xmlns:a16="http://schemas.microsoft.com/office/drawing/2014/main" id="{72480E98-2004-F7AA-FDAF-34468C50B7E5}"/>
              </a:ext>
            </a:extLst>
          </p:cNvPr>
          <p:cNvSpPr>
            <a:spLocks noGrp="1"/>
          </p:cNvSpPr>
          <p:nvPr>
            <p:ph idx="1"/>
          </p:nvPr>
        </p:nvSpPr>
        <p:spPr/>
        <p:txBody>
          <a:bodyPr>
            <a:normAutofit/>
          </a:bodyPr>
          <a:lstStyle/>
          <a:p>
            <a:r>
              <a:rPr lang="en-US" dirty="0"/>
              <a:t>These are the characters or symbols used in Python:</a:t>
            </a:r>
          </a:p>
          <a:p>
            <a:pPr lvl="1"/>
            <a:r>
              <a:rPr lang="en-US" dirty="0"/>
              <a:t>Addition: +</a:t>
            </a:r>
          </a:p>
          <a:p>
            <a:pPr lvl="1"/>
            <a:r>
              <a:rPr lang="en-US" dirty="0"/>
              <a:t>Subtraction: -</a:t>
            </a:r>
          </a:p>
          <a:p>
            <a:pPr lvl="1"/>
            <a:r>
              <a:rPr lang="en-US" dirty="0"/>
              <a:t>Multiplication: *</a:t>
            </a:r>
          </a:p>
          <a:p>
            <a:pPr lvl="1"/>
            <a:r>
              <a:rPr lang="en-US" dirty="0"/>
              <a:t>Power: **</a:t>
            </a:r>
          </a:p>
          <a:p>
            <a:pPr lvl="1"/>
            <a:r>
              <a:rPr lang="en-US" dirty="0"/>
              <a:t>Division: /</a:t>
            </a:r>
          </a:p>
          <a:p>
            <a:pPr lvl="1"/>
            <a:r>
              <a:rPr lang="en-US" dirty="0"/>
              <a:t>Floor Division: //</a:t>
            </a:r>
          </a:p>
          <a:p>
            <a:pPr lvl="1"/>
            <a:r>
              <a:rPr lang="en-US" dirty="0"/>
              <a:t>Modulus: %</a:t>
            </a:r>
          </a:p>
        </p:txBody>
      </p:sp>
    </p:spTree>
    <p:extLst>
      <p:ext uri="{BB962C8B-B14F-4D97-AF65-F5344CB8AC3E}">
        <p14:creationId xmlns:p14="http://schemas.microsoft.com/office/powerpoint/2010/main" val="29113753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67EAD-DD7C-0D08-E975-309EC117B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4F2ECC-5D12-9334-BCC6-CC4F1544AE0D}"/>
              </a:ext>
            </a:extLst>
          </p:cNvPr>
          <p:cNvSpPr>
            <a:spLocks noGrp="1"/>
          </p:cNvSpPr>
          <p:nvPr>
            <p:ph type="title"/>
          </p:nvPr>
        </p:nvSpPr>
        <p:spPr/>
        <p:txBody>
          <a:bodyPr>
            <a:normAutofit fontScale="90000"/>
          </a:bodyPr>
          <a:lstStyle/>
          <a:p>
            <a:r>
              <a:rPr lang="en-US" dirty="0"/>
              <a:t>Basic Math Operators: Power, Floor Division, and Modulus</a:t>
            </a:r>
          </a:p>
        </p:txBody>
      </p:sp>
      <p:sp>
        <p:nvSpPr>
          <p:cNvPr id="3" name="Content Placeholder 2">
            <a:extLst>
              <a:ext uri="{FF2B5EF4-FFF2-40B4-BE49-F238E27FC236}">
                <a16:creationId xmlns:a16="http://schemas.microsoft.com/office/drawing/2014/main" id="{F46D0ABC-BFA0-E53A-4C3A-175A91437FEB}"/>
              </a:ext>
            </a:extLst>
          </p:cNvPr>
          <p:cNvSpPr>
            <a:spLocks noGrp="1"/>
          </p:cNvSpPr>
          <p:nvPr>
            <p:ph idx="1"/>
          </p:nvPr>
        </p:nvSpPr>
        <p:spPr/>
        <p:txBody>
          <a:bodyPr>
            <a:normAutofit/>
          </a:bodyPr>
          <a:lstStyle/>
          <a:p>
            <a:r>
              <a:rPr lang="en-US" dirty="0"/>
              <a:t>Some of the operations described before may seem new, here are some definitions:</a:t>
            </a:r>
          </a:p>
        </p:txBody>
      </p:sp>
    </p:spTree>
    <p:extLst>
      <p:ext uri="{BB962C8B-B14F-4D97-AF65-F5344CB8AC3E}">
        <p14:creationId xmlns:p14="http://schemas.microsoft.com/office/powerpoint/2010/main" val="37627011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E8D79-AA47-DED5-4E30-EE9DC994A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E7BAA5-84BC-7258-6F1C-FC583393AB2C}"/>
              </a:ext>
            </a:extLst>
          </p:cNvPr>
          <p:cNvSpPr>
            <a:spLocks noGrp="1"/>
          </p:cNvSpPr>
          <p:nvPr>
            <p:ph type="title"/>
          </p:nvPr>
        </p:nvSpPr>
        <p:spPr/>
        <p:txBody>
          <a:bodyPr>
            <a:normAutofit/>
          </a:bodyPr>
          <a:lstStyle/>
          <a:p>
            <a:r>
              <a:rPr lang="en-US" dirty="0"/>
              <a:t>Basic Math Operators: Power</a:t>
            </a:r>
          </a:p>
        </p:txBody>
      </p:sp>
      <p:sp>
        <p:nvSpPr>
          <p:cNvPr id="3" name="Content Placeholder 2">
            <a:extLst>
              <a:ext uri="{FF2B5EF4-FFF2-40B4-BE49-F238E27FC236}">
                <a16:creationId xmlns:a16="http://schemas.microsoft.com/office/drawing/2014/main" id="{7B379022-23AB-F047-627E-152701D94243}"/>
              </a:ext>
            </a:extLst>
          </p:cNvPr>
          <p:cNvSpPr>
            <a:spLocks noGrp="1"/>
          </p:cNvSpPr>
          <p:nvPr>
            <p:ph idx="1"/>
          </p:nvPr>
        </p:nvSpPr>
        <p:spPr/>
        <p:txBody>
          <a:bodyPr>
            <a:normAutofit/>
          </a:bodyPr>
          <a:lstStyle/>
          <a:p>
            <a:r>
              <a:rPr lang="en-US" dirty="0"/>
              <a:t>The power operator raises a number to the power of another, the left-hand side value is the base, and the right-hand side value is the exponent.</a:t>
            </a:r>
          </a:p>
          <a:p>
            <a:pPr lvl="1"/>
            <a:r>
              <a:rPr lang="en-US" dirty="0"/>
              <a:t>Example: 2 to the power of 3 would be 2 ** 3</a:t>
            </a:r>
          </a:p>
        </p:txBody>
      </p:sp>
    </p:spTree>
    <p:extLst>
      <p:ext uri="{BB962C8B-B14F-4D97-AF65-F5344CB8AC3E}">
        <p14:creationId xmlns:p14="http://schemas.microsoft.com/office/powerpoint/2010/main" val="23880553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D5044-E9E6-2E2B-E9A6-8FB186F4C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7F0C04-B716-5FB4-C1E9-4D2467D437BE}"/>
              </a:ext>
            </a:extLst>
          </p:cNvPr>
          <p:cNvSpPr>
            <a:spLocks noGrp="1"/>
          </p:cNvSpPr>
          <p:nvPr>
            <p:ph type="title"/>
          </p:nvPr>
        </p:nvSpPr>
        <p:spPr/>
        <p:txBody>
          <a:bodyPr>
            <a:normAutofit/>
          </a:bodyPr>
          <a:lstStyle/>
          <a:p>
            <a:r>
              <a:rPr lang="en-US" dirty="0"/>
              <a:t>Basic Math Operators: Floor Division</a:t>
            </a:r>
          </a:p>
        </p:txBody>
      </p:sp>
      <p:sp>
        <p:nvSpPr>
          <p:cNvPr id="3" name="Content Placeholder 2">
            <a:extLst>
              <a:ext uri="{FF2B5EF4-FFF2-40B4-BE49-F238E27FC236}">
                <a16:creationId xmlns:a16="http://schemas.microsoft.com/office/drawing/2014/main" id="{27CA43E7-FA01-8C26-3A5F-3FAC581A901B}"/>
              </a:ext>
            </a:extLst>
          </p:cNvPr>
          <p:cNvSpPr>
            <a:spLocks noGrp="1"/>
          </p:cNvSpPr>
          <p:nvPr>
            <p:ph idx="1"/>
          </p:nvPr>
        </p:nvSpPr>
        <p:spPr/>
        <p:txBody>
          <a:bodyPr>
            <a:normAutofit/>
          </a:bodyPr>
          <a:lstStyle/>
          <a:p>
            <a:r>
              <a:rPr lang="en-US" dirty="0"/>
              <a:t>This operator divides two number and </a:t>
            </a:r>
            <a:r>
              <a:rPr lang="en-US" b="1" dirty="0"/>
              <a:t>rounds down</a:t>
            </a:r>
            <a:r>
              <a:rPr lang="en-US" dirty="0"/>
              <a:t> to the nearest whole number.</a:t>
            </a:r>
          </a:p>
          <a:p>
            <a:r>
              <a:rPr lang="en-US" dirty="0"/>
              <a:t>For example:</a:t>
            </a:r>
          </a:p>
          <a:p>
            <a:pPr lvl="1"/>
            <a:r>
              <a:rPr lang="en-US" dirty="0"/>
              <a:t>5 / 2 would give you 2.5</a:t>
            </a:r>
          </a:p>
          <a:p>
            <a:pPr lvl="1"/>
            <a:r>
              <a:rPr lang="en-US" dirty="0"/>
              <a:t>5 // 2 would give you 2</a:t>
            </a:r>
          </a:p>
        </p:txBody>
      </p:sp>
    </p:spTree>
    <p:extLst>
      <p:ext uri="{BB962C8B-B14F-4D97-AF65-F5344CB8AC3E}">
        <p14:creationId xmlns:p14="http://schemas.microsoft.com/office/powerpoint/2010/main" val="34689734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FC00A-3AAB-C7F9-2C75-40CB1EE5E0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71BF7-50A4-C1DC-DD88-8F790D97893A}"/>
              </a:ext>
            </a:extLst>
          </p:cNvPr>
          <p:cNvSpPr>
            <a:spLocks noGrp="1"/>
          </p:cNvSpPr>
          <p:nvPr>
            <p:ph type="title"/>
          </p:nvPr>
        </p:nvSpPr>
        <p:spPr/>
        <p:txBody>
          <a:bodyPr>
            <a:normAutofit/>
          </a:bodyPr>
          <a:lstStyle/>
          <a:p>
            <a:r>
              <a:rPr lang="en-US" dirty="0"/>
              <a:t>Basic Math Operators: Modulus</a:t>
            </a:r>
          </a:p>
        </p:txBody>
      </p:sp>
      <p:sp>
        <p:nvSpPr>
          <p:cNvPr id="3" name="Content Placeholder 2">
            <a:extLst>
              <a:ext uri="{FF2B5EF4-FFF2-40B4-BE49-F238E27FC236}">
                <a16:creationId xmlns:a16="http://schemas.microsoft.com/office/drawing/2014/main" id="{3E94C1F6-2199-AE5A-BD42-B26838C39CF1}"/>
              </a:ext>
            </a:extLst>
          </p:cNvPr>
          <p:cNvSpPr>
            <a:spLocks noGrp="1"/>
          </p:cNvSpPr>
          <p:nvPr>
            <p:ph idx="1"/>
          </p:nvPr>
        </p:nvSpPr>
        <p:spPr/>
        <p:txBody>
          <a:bodyPr>
            <a:normAutofit/>
          </a:bodyPr>
          <a:lstStyle/>
          <a:p>
            <a:r>
              <a:rPr lang="en-US" dirty="0"/>
              <a:t>This operator divides two number and give you the remainder of the division.</a:t>
            </a:r>
          </a:p>
          <a:p>
            <a:r>
              <a:rPr lang="en-US" dirty="0"/>
              <a:t>For example:</a:t>
            </a:r>
          </a:p>
          <a:p>
            <a:pPr lvl="1"/>
            <a:r>
              <a:rPr lang="en-US" dirty="0"/>
              <a:t>5 / 2 would give you 2.5</a:t>
            </a:r>
          </a:p>
          <a:p>
            <a:pPr lvl="1"/>
            <a:r>
              <a:rPr lang="en-US" dirty="0"/>
              <a:t>5 % 2 would give you 1</a:t>
            </a:r>
          </a:p>
        </p:txBody>
      </p:sp>
    </p:spTree>
    <p:extLst>
      <p:ext uri="{BB962C8B-B14F-4D97-AF65-F5344CB8AC3E}">
        <p14:creationId xmlns:p14="http://schemas.microsoft.com/office/powerpoint/2010/main" val="22435909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B83AB-B98D-FCC4-2927-B01B4EC17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BBE8E4-8295-5666-09EC-6C60D288E531}"/>
              </a:ext>
            </a:extLst>
          </p:cNvPr>
          <p:cNvSpPr>
            <a:spLocks noGrp="1"/>
          </p:cNvSpPr>
          <p:nvPr>
            <p:ph type="title"/>
          </p:nvPr>
        </p:nvSpPr>
        <p:spPr/>
        <p:txBody>
          <a:bodyPr>
            <a:normAutofit/>
          </a:bodyPr>
          <a:lstStyle/>
          <a:p>
            <a:r>
              <a:rPr lang="en-US" dirty="0"/>
              <a:t>Basic Math Operators: Regarding Modulus</a:t>
            </a:r>
          </a:p>
        </p:txBody>
      </p:sp>
      <p:sp>
        <p:nvSpPr>
          <p:cNvPr id="3" name="Content Placeholder 2">
            <a:extLst>
              <a:ext uri="{FF2B5EF4-FFF2-40B4-BE49-F238E27FC236}">
                <a16:creationId xmlns:a16="http://schemas.microsoft.com/office/drawing/2014/main" id="{BB394F54-DA04-689B-43C1-AC835BB6A75A}"/>
              </a:ext>
            </a:extLst>
          </p:cNvPr>
          <p:cNvSpPr>
            <a:spLocks noGrp="1"/>
          </p:cNvSpPr>
          <p:nvPr>
            <p:ph idx="1"/>
          </p:nvPr>
        </p:nvSpPr>
        <p:spPr/>
        <p:txBody>
          <a:bodyPr>
            <a:normAutofit fontScale="92500"/>
          </a:bodyPr>
          <a:lstStyle/>
          <a:p>
            <a:r>
              <a:rPr lang="en-US" dirty="0"/>
              <a:t>When you perform a division, you are splitting or dividing a number evenly.</a:t>
            </a:r>
          </a:p>
          <a:p>
            <a:r>
              <a:rPr lang="en-US" dirty="0"/>
              <a:t>For example, if you have 5 apples and want to divide it into 2, you end up with two groups of 2 and a half apple, 2.5.</a:t>
            </a:r>
          </a:p>
          <a:p>
            <a:pPr marL="285750" indent="-285750"/>
            <a:r>
              <a:rPr lang="en-US" dirty="0"/>
              <a:t>With modulus, you want to find the left over. Following the same example, you split the apples into all the groups of 2 that you can. </a:t>
            </a:r>
          </a:p>
          <a:p>
            <a:pPr marL="285750" indent="-285750"/>
            <a:r>
              <a:rPr lang="en-US" dirty="0"/>
              <a:t>After you are done grouping, count the remaining ungrouped apples, this is your remainder.</a:t>
            </a:r>
          </a:p>
        </p:txBody>
      </p:sp>
    </p:spTree>
    <p:extLst>
      <p:ext uri="{BB962C8B-B14F-4D97-AF65-F5344CB8AC3E}">
        <p14:creationId xmlns:p14="http://schemas.microsoft.com/office/powerpoint/2010/main" val="441667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1415E-B8B1-E9FE-02BB-F863E9CDD504}"/>
              </a:ext>
            </a:extLst>
          </p:cNvPr>
          <p:cNvSpPr>
            <a:spLocks noGrp="1"/>
          </p:cNvSpPr>
          <p:nvPr>
            <p:ph type="title"/>
          </p:nvPr>
        </p:nvSpPr>
        <p:spPr/>
        <p:txBody>
          <a:bodyPr/>
          <a:lstStyle/>
          <a:p>
            <a:r>
              <a:rPr lang="en-US" dirty="0"/>
              <a:t>Python Syntax: What are Comments?</a:t>
            </a:r>
          </a:p>
        </p:txBody>
      </p:sp>
      <p:sp>
        <p:nvSpPr>
          <p:cNvPr id="3" name="Content Placeholder 2">
            <a:extLst>
              <a:ext uri="{FF2B5EF4-FFF2-40B4-BE49-F238E27FC236}">
                <a16:creationId xmlns:a16="http://schemas.microsoft.com/office/drawing/2014/main" id="{368968DF-57DE-E140-9A64-707E15F64971}"/>
              </a:ext>
            </a:extLst>
          </p:cNvPr>
          <p:cNvSpPr>
            <a:spLocks noGrp="1"/>
          </p:cNvSpPr>
          <p:nvPr>
            <p:ph idx="1"/>
          </p:nvPr>
        </p:nvSpPr>
        <p:spPr/>
        <p:txBody>
          <a:bodyPr>
            <a:normAutofit/>
          </a:bodyPr>
          <a:lstStyle/>
          <a:p>
            <a:r>
              <a:rPr lang="en-US" dirty="0"/>
              <a:t>When you write code, sometimes it is important to leave some written messages to:</a:t>
            </a:r>
          </a:p>
          <a:p>
            <a:pPr lvl="1"/>
            <a:r>
              <a:rPr lang="en-US" dirty="0"/>
              <a:t>Explain or document what your code is doing.</a:t>
            </a:r>
          </a:p>
          <a:p>
            <a:pPr lvl="1"/>
            <a:r>
              <a:rPr lang="en-US" dirty="0"/>
              <a:t>Explain or document how to user your code.</a:t>
            </a:r>
          </a:p>
          <a:p>
            <a:pPr lvl="1"/>
            <a:r>
              <a:rPr lang="en-US" dirty="0"/>
              <a:t>Leave a message to yourself or another developer.</a:t>
            </a:r>
          </a:p>
          <a:p>
            <a:pPr lvl="1"/>
            <a:r>
              <a:rPr lang="en-US" dirty="0"/>
              <a:t>Leave placeholder code or To Dos.</a:t>
            </a:r>
          </a:p>
          <a:p>
            <a:r>
              <a:rPr lang="en-US" dirty="0"/>
              <a:t>Comments are not executed by the computer and completely ignored. </a:t>
            </a:r>
          </a:p>
          <a:p>
            <a:pPr lvl="1"/>
            <a:endParaRPr lang="en-US" dirty="0"/>
          </a:p>
          <a:p>
            <a:pPr marL="0" indent="0">
              <a:buNone/>
            </a:pPr>
            <a:endParaRPr lang="en-US" dirty="0"/>
          </a:p>
        </p:txBody>
      </p:sp>
    </p:spTree>
    <p:extLst>
      <p:ext uri="{BB962C8B-B14F-4D97-AF65-F5344CB8AC3E}">
        <p14:creationId xmlns:p14="http://schemas.microsoft.com/office/powerpoint/2010/main" val="25387012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CB9F4-2274-74DC-FC75-AEA19A474331}"/>
              </a:ext>
            </a:extLst>
          </p:cNvPr>
          <p:cNvSpPr>
            <a:spLocks noGrp="1"/>
          </p:cNvSpPr>
          <p:nvPr>
            <p:ph type="title"/>
          </p:nvPr>
        </p:nvSpPr>
        <p:spPr/>
        <p:txBody>
          <a:bodyPr/>
          <a:lstStyle/>
          <a:p>
            <a:r>
              <a:rPr lang="en-US" sz="3200" dirty="0"/>
              <a:t>Basic Math Operators: Modulus Example</a:t>
            </a:r>
          </a:p>
        </p:txBody>
      </p:sp>
      <p:sp>
        <p:nvSpPr>
          <p:cNvPr id="3" name="Text Placeholder 2">
            <a:extLst>
              <a:ext uri="{FF2B5EF4-FFF2-40B4-BE49-F238E27FC236}">
                <a16:creationId xmlns:a16="http://schemas.microsoft.com/office/drawing/2014/main" id="{EA37D990-965F-8916-1166-CD48F2D04C1F}"/>
              </a:ext>
            </a:extLst>
          </p:cNvPr>
          <p:cNvSpPr>
            <a:spLocks noGrp="1"/>
          </p:cNvSpPr>
          <p:nvPr>
            <p:ph type="body" sz="half" idx="2"/>
          </p:nvPr>
        </p:nvSpPr>
        <p:spPr/>
        <p:txBody>
          <a:bodyPr/>
          <a:lstStyle/>
          <a:p>
            <a:pPr marL="285750" indent="-285750">
              <a:buFont typeface="Arial" panose="020B0604020202020204" pitchFamily="34" charset="0"/>
              <a:buChar char="•"/>
            </a:pPr>
            <a:r>
              <a:rPr lang="en-US" i="0" dirty="0">
                <a:latin typeface="+mn-lt"/>
              </a:rPr>
              <a:t>If you have 5 apples and want to divide it into 2, you end up with two groups of 2 and a half apple, 2.5.</a:t>
            </a:r>
          </a:p>
          <a:p>
            <a:pPr marL="285750" indent="-285750">
              <a:buFont typeface="Arial" panose="020B0604020202020204" pitchFamily="34" charset="0"/>
              <a:buChar char="•"/>
            </a:pPr>
            <a:r>
              <a:rPr lang="en-US" i="0" dirty="0">
                <a:latin typeface="+mn-lt"/>
              </a:rPr>
              <a:t>With modulus, you split the apples into all the groups of 2 that you can. </a:t>
            </a:r>
          </a:p>
          <a:p>
            <a:pPr marL="285750" indent="-285750">
              <a:buFont typeface="Arial" panose="020B0604020202020204" pitchFamily="34" charset="0"/>
              <a:buChar char="•"/>
            </a:pPr>
            <a:r>
              <a:rPr lang="en-US" i="0" dirty="0">
                <a:latin typeface="+mn-lt"/>
              </a:rPr>
              <a:t>After you are done grouping, count the remaining ungrouped apples, this is your remainder.</a:t>
            </a:r>
          </a:p>
        </p:txBody>
      </p:sp>
      <p:pic>
        <p:nvPicPr>
          <p:cNvPr id="10" name="Picture 9" descr="&quot;An illustration comparing division and modulus using apples. Top row: Five apples divided by two shows two groups of two and a half apples each (5 / 2 = 2.5). Bottom row: Five apples modulus two shows two gray boxes containing two apples each, with one single apple left over to the side (5 % 2 = 1).">
            <a:extLst>
              <a:ext uri="{FF2B5EF4-FFF2-40B4-BE49-F238E27FC236}">
                <a16:creationId xmlns:a16="http://schemas.microsoft.com/office/drawing/2014/main" id="{6CFAED93-ED2E-1E84-2A31-692BF2CD9766}"/>
              </a:ext>
            </a:extLst>
          </p:cNvPr>
          <p:cNvPicPr>
            <a:picLocks noChangeAspect="1"/>
          </p:cNvPicPr>
          <p:nvPr/>
        </p:nvPicPr>
        <p:blipFill>
          <a:blip r:embed="rId2"/>
          <a:stretch>
            <a:fillRect/>
          </a:stretch>
        </p:blipFill>
        <p:spPr>
          <a:xfrm>
            <a:off x="4986392" y="1784643"/>
            <a:ext cx="6552465" cy="3288714"/>
          </a:xfrm>
          <a:prstGeom prst="rect">
            <a:avLst/>
          </a:prstGeom>
        </p:spPr>
      </p:pic>
    </p:spTree>
    <p:extLst>
      <p:ext uri="{BB962C8B-B14F-4D97-AF65-F5344CB8AC3E}">
        <p14:creationId xmlns:p14="http://schemas.microsoft.com/office/powerpoint/2010/main" val="2177622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6A325-E710-6ED1-5A0D-5E3B02D055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4A2094-2242-1013-EF33-78DB735D7DC6}"/>
              </a:ext>
            </a:extLst>
          </p:cNvPr>
          <p:cNvSpPr>
            <a:spLocks noGrp="1"/>
          </p:cNvSpPr>
          <p:nvPr>
            <p:ph type="title"/>
          </p:nvPr>
        </p:nvSpPr>
        <p:spPr/>
        <p:txBody>
          <a:bodyPr>
            <a:normAutofit fontScale="90000"/>
          </a:bodyPr>
          <a:lstStyle/>
          <a:p>
            <a:r>
              <a:rPr lang="en-US" dirty="0"/>
              <a:t>Python Syntax: How to add a comment in Python</a:t>
            </a:r>
          </a:p>
        </p:txBody>
      </p:sp>
      <p:sp>
        <p:nvSpPr>
          <p:cNvPr id="3" name="Content Placeholder 2">
            <a:extLst>
              <a:ext uri="{FF2B5EF4-FFF2-40B4-BE49-F238E27FC236}">
                <a16:creationId xmlns:a16="http://schemas.microsoft.com/office/drawing/2014/main" id="{C9CAB81B-BB84-EFA9-6A37-F95B3DF18FC4}"/>
              </a:ext>
            </a:extLst>
          </p:cNvPr>
          <p:cNvSpPr>
            <a:spLocks noGrp="1"/>
          </p:cNvSpPr>
          <p:nvPr>
            <p:ph idx="1"/>
          </p:nvPr>
        </p:nvSpPr>
        <p:spPr/>
        <p:txBody>
          <a:bodyPr>
            <a:normAutofit/>
          </a:bodyPr>
          <a:lstStyle/>
          <a:p>
            <a:r>
              <a:rPr lang="en-US" dirty="0"/>
              <a:t>In Python, we have two ways to write comments in the code: </a:t>
            </a:r>
            <a:r>
              <a:rPr lang="en-US" b="1" dirty="0"/>
              <a:t>Single-line</a:t>
            </a:r>
            <a:r>
              <a:rPr lang="en-US" dirty="0"/>
              <a:t> comments, and </a:t>
            </a:r>
            <a:r>
              <a:rPr lang="en-US" b="1" dirty="0"/>
              <a:t>Multi-line</a:t>
            </a:r>
            <a:r>
              <a:rPr lang="en-US" dirty="0"/>
              <a:t> comments.</a:t>
            </a:r>
          </a:p>
          <a:p>
            <a:r>
              <a:rPr lang="en-US" dirty="0"/>
              <a:t>Single-line comments:</a:t>
            </a:r>
          </a:p>
          <a:p>
            <a:pPr lvl="1"/>
            <a:r>
              <a:rPr lang="en-US" dirty="0"/>
              <a:t>To start a single-line comment you need to use the hash (#) character.</a:t>
            </a:r>
          </a:p>
          <a:p>
            <a:pPr lvl="1"/>
            <a:r>
              <a:rPr lang="en-US" dirty="0"/>
              <a:t>Anything written to the right-side of the hash (#) character within a single line of code will become a comment, making it un-executable.</a:t>
            </a:r>
          </a:p>
        </p:txBody>
      </p:sp>
    </p:spTree>
    <p:extLst>
      <p:ext uri="{BB962C8B-B14F-4D97-AF65-F5344CB8AC3E}">
        <p14:creationId xmlns:p14="http://schemas.microsoft.com/office/powerpoint/2010/main" val="3628641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B7AB6-559B-7AA0-6B01-948CF3101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A9F51A-0312-E91F-64B5-56EA5FB8AB90}"/>
              </a:ext>
            </a:extLst>
          </p:cNvPr>
          <p:cNvSpPr>
            <a:spLocks noGrp="1"/>
          </p:cNvSpPr>
          <p:nvPr>
            <p:ph type="title"/>
          </p:nvPr>
        </p:nvSpPr>
        <p:spPr/>
        <p:txBody>
          <a:bodyPr>
            <a:normAutofit fontScale="90000"/>
          </a:bodyPr>
          <a:lstStyle/>
          <a:p>
            <a:r>
              <a:rPr lang="en-US" dirty="0"/>
              <a:t>Python Syntax: How to add a comment in Python (Cont.)</a:t>
            </a:r>
          </a:p>
        </p:txBody>
      </p:sp>
      <p:sp>
        <p:nvSpPr>
          <p:cNvPr id="3" name="Content Placeholder 2">
            <a:extLst>
              <a:ext uri="{FF2B5EF4-FFF2-40B4-BE49-F238E27FC236}">
                <a16:creationId xmlns:a16="http://schemas.microsoft.com/office/drawing/2014/main" id="{ADB665F2-B913-8E99-4307-4729415827EA}"/>
              </a:ext>
            </a:extLst>
          </p:cNvPr>
          <p:cNvSpPr>
            <a:spLocks noGrp="1"/>
          </p:cNvSpPr>
          <p:nvPr>
            <p:ph idx="1"/>
          </p:nvPr>
        </p:nvSpPr>
        <p:spPr/>
        <p:txBody>
          <a:bodyPr>
            <a:normAutofit/>
          </a:bodyPr>
          <a:lstStyle/>
          <a:p>
            <a:r>
              <a:rPr lang="en-US" dirty="0"/>
              <a:t>Multi-line comments:</a:t>
            </a:r>
          </a:p>
          <a:p>
            <a:pPr lvl="1"/>
            <a:r>
              <a:rPr lang="en-US" dirty="0"/>
              <a:t>Since multi-line comments will make one or more lines of code un-executable, we have to define a starting and ending point for the comment.</a:t>
            </a:r>
          </a:p>
          <a:p>
            <a:pPr lvl="1"/>
            <a:r>
              <a:rPr lang="en-US" dirty="0"/>
              <a:t>You can define them with either three double quotes (”””) or three single quotes (’’’) characters at the start and end of the comment.</a:t>
            </a:r>
          </a:p>
        </p:txBody>
      </p:sp>
    </p:spTree>
    <p:extLst>
      <p:ext uri="{BB962C8B-B14F-4D97-AF65-F5344CB8AC3E}">
        <p14:creationId xmlns:p14="http://schemas.microsoft.com/office/powerpoint/2010/main" val="2874828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A2B63-EBAD-894B-C64A-5764D44A2482}"/>
              </a:ext>
            </a:extLst>
          </p:cNvPr>
          <p:cNvSpPr>
            <a:spLocks noGrp="1"/>
          </p:cNvSpPr>
          <p:nvPr>
            <p:ph type="title"/>
          </p:nvPr>
        </p:nvSpPr>
        <p:spPr/>
        <p:txBody>
          <a:bodyPr/>
          <a:lstStyle/>
          <a:p>
            <a:r>
              <a:rPr lang="en-US" dirty="0"/>
              <a:t>Python Syntax: Comments</a:t>
            </a:r>
          </a:p>
        </p:txBody>
      </p:sp>
      <p:sp>
        <p:nvSpPr>
          <p:cNvPr id="3" name="Content Placeholder 2">
            <a:extLst>
              <a:ext uri="{FF2B5EF4-FFF2-40B4-BE49-F238E27FC236}">
                <a16:creationId xmlns:a16="http://schemas.microsoft.com/office/drawing/2014/main" id="{C0EA7D88-BE5E-F491-29B6-3CFD01C4D525}"/>
              </a:ext>
            </a:extLst>
          </p:cNvPr>
          <p:cNvSpPr>
            <a:spLocks noGrp="1"/>
          </p:cNvSpPr>
          <p:nvPr>
            <p:ph idx="1"/>
          </p:nvPr>
        </p:nvSpPr>
        <p:spPr/>
        <p:txBody>
          <a:bodyPr/>
          <a:lstStyle/>
          <a:p>
            <a:pPr marL="0">
              <a:spcBef>
                <a:spcPts val="0"/>
              </a:spcBef>
              <a:buNone/>
            </a:pPr>
            <a:r>
              <a:rPr lang="en-US" sz="1600" i="1" dirty="0">
                <a:solidFill>
                  <a:srgbClr val="989FB1"/>
                </a:solidFill>
                <a:effectLst/>
              </a:rPr>
              <a:t># This is a comment</a:t>
            </a:r>
            <a:br>
              <a:rPr lang="en-US" sz="1600" i="1" dirty="0">
                <a:solidFill>
                  <a:srgbClr val="989FB1"/>
                </a:solidFill>
                <a:effectLst/>
              </a:rPr>
            </a:br>
            <a:br>
              <a:rPr lang="en-US" sz="1600" i="1" dirty="0">
                <a:solidFill>
                  <a:srgbClr val="989FB1"/>
                </a:solidFill>
                <a:effectLst/>
              </a:rPr>
            </a:br>
            <a:r>
              <a:rPr lang="en-US" sz="1600" i="1" dirty="0">
                <a:solidFill>
                  <a:srgbClr val="989FB1"/>
                </a:solidFill>
                <a:effectLst/>
              </a:rPr>
              <a:t>"""This is another comment"""</a:t>
            </a:r>
            <a:br>
              <a:rPr lang="en-US" sz="1600" i="1" dirty="0">
                <a:solidFill>
                  <a:srgbClr val="989FB1"/>
                </a:solidFill>
                <a:effectLst/>
              </a:rPr>
            </a:br>
            <a:br>
              <a:rPr lang="en-US" sz="1600" i="1" dirty="0">
                <a:solidFill>
                  <a:srgbClr val="989FB1"/>
                </a:solidFill>
                <a:effectLst/>
              </a:rPr>
            </a:br>
            <a:r>
              <a:rPr lang="en-US" sz="1600" dirty="0">
                <a:solidFill>
                  <a:srgbClr val="C96765"/>
                </a:solidFill>
                <a:effectLst/>
              </a:rPr>
              <a:t>"""</a:t>
            </a:r>
            <a:br>
              <a:rPr lang="en-US" sz="1600" dirty="0">
                <a:solidFill>
                  <a:srgbClr val="C96765"/>
                </a:solidFill>
                <a:effectLst/>
              </a:rPr>
            </a:br>
            <a:r>
              <a:rPr lang="en-US" sz="1600" dirty="0">
                <a:solidFill>
                  <a:srgbClr val="C96765"/>
                </a:solidFill>
                <a:effectLst/>
              </a:rPr>
              <a:t>    This is</a:t>
            </a:r>
            <a:br>
              <a:rPr lang="en-US" sz="1600" dirty="0">
                <a:solidFill>
                  <a:srgbClr val="C96765"/>
                </a:solidFill>
                <a:effectLst/>
              </a:rPr>
            </a:br>
            <a:r>
              <a:rPr lang="en-US" sz="1600" dirty="0">
                <a:solidFill>
                  <a:srgbClr val="C96765"/>
                </a:solidFill>
                <a:effectLst/>
              </a:rPr>
              <a:t>    another comment</a:t>
            </a:r>
            <a:br>
              <a:rPr lang="en-US" sz="1600" dirty="0">
                <a:solidFill>
                  <a:srgbClr val="C96765"/>
                </a:solidFill>
                <a:effectLst/>
              </a:rPr>
            </a:br>
            <a:r>
              <a:rPr lang="en-US" sz="1600" dirty="0">
                <a:solidFill>
                  <a:srgbClr val="C96765"/>
                </a:solidFill>
                <a:effectLst/>
              </a:rPr>
              <a:t>    too!</a:t>
            </a:r>
            <a:br>
              <a:rPr lang="en-US" sz="1600" dirty="0">
                <a:solidFill>
                  <a:srgbClr val="C96765"/>
                </a:solidFill>
                <a:effectLst/>
              </a:rPr>
            </a:br>
            <a:r>
              <a:rPr lang="en-US" sz="1600" dirty="0">
                <a:solidFill>
                  <a:srgbClr val="C96765"/>
                </a:solidFill>
                <a:effectLst/>
              </a:rPr>
              <a:t>"""</a:t>
            </a:r>
            <a:br>
              <a:rPr lang="en-US" sz="1600" dirty="0">
                <a:solidFill>
                  <a:srgbClr val="C96765"/>
                </a:solidFill>
                <a:effectLst/>
              </a:rPr>
            </a:br>
            <a:br>
              <a:rPr lang="en-US" sz="1600" dirty="0">
                <a:solidFill>
                  <a:srgbClr val="C96765"/>
                </a:solidFill>
                <a:effectLst/>
              </a:rPr>
            </a:br>
            <a:r>
              <a:rPr lang="en-US" sz="1600" dirty="0">
                <a:solidFill>
                  <a:srgbClr val="C96765"/>
                </a:solidFill>
                <a:effectLst/>
              </a:rPr>
              <a:t>'''This one as well'''</a:t>
            </a:r>
            <a:br>
              <a:rPr lang="en-US" sz="1600" dirty="0">
                <a:solidFill>
                  <a:srgbClr val="C96765"/>
                </a:solidFill>
                <a:effectLst/>
              </a:rPr>
            </a:br>
            <a:br>
              <a:rPr lang="en-US" sz="1600" dirty="0">
                <a:solidFill>
                  <a:srgbClr val="C96765"/>
                </a:solidFill>
                <a:effectLst/>
              </a:rPr>
            </a:br>
            <a:r>
              <a:rPr lang="en-US" sz="1600" dirty="0">
                <a:solidFill>
                  <a:srgbClr val="C96765"/>
                </a:solidFill>
                <a:effectLst/>
              </a:rPr>
              <a:t>'''</a:t>
            </a:r>
            <a:br>
              <a:rPr lang="en-US" sz="1600" dirty="0">
                <a:solidFill>
                  <a:srgbClr val="C96765"/>
                </a:solidFill>
                <a:effectLst/>
              </a:rPr>
            </a:br>
            <a:r>
              <a:rPr lang="en-US" sz="1600" dirty="0">
                <a:solidFill>
                  <a:srgbClr val="C96765"/>
                </a:solidFill>
                <a:effectLst/>
              </a:rPr>
              <a:t>    And</a:t>
            </a:r>
            <a:br>
              <a:rPr lang="en-US" sz="1600" dirty="0">
                <a:solidFill>
                  <a:srgbClr val="C96765"/>
                </a:solidFill>
                <a:effectLst/>
              </a:rPr>
            </a:br>
            <a:r>
              <a:rPr lang="en-US" sz="1600" dirty="0">
                <a:solidFill>
                  <a:srgbClr val="C96765"/>
                </a:solidFill>
                <a:effectLst/>
              </a:rPr>
              <a:t>    this!</a:t>
            </a:r>
            <a:br>
              <a:rPr lang="en-US" sz="1600" dirty="0">
                <a:solidFill>
                  <a:srgbClr val="C96765"/>
                </a:solidFill>
                <a:effectLst/>
              </a:rPr>
            </a:br>
            <a:r>
              <a:rPr lang="en-US" sz="1600" dirty="0">
                <a:solidFill>
                  <a:srgbClr val="C96765"/>
                </a:solidFill>
                <a:effectLst/>
              </a:rPr>
              <a:t>'''</a:t>
            </a:r>
            <a:endParaRPr lang="en-US" sz="1600" dirty="0">
              <a:solidFill>
                <a:srgbClr val="403F53"/>
              </a:solidFill>
              <a:effectLst/>
            </a:endParaRPr>
          </a:p>
        </p:txBody>
      </p:sp>
      <p:sp>
        <p:nvSpPr>
          <p:cNvPr id="4" name="Text Placeholder 3">
            <a:extLst>
              <a:ext uri="{FF2B5EF4-FFF2-40B4-BE49-F238E27FC236}">
                <a16:creationId xmlns:a16="http://schemas.microsoft.com/office/drawing/2014/main" id="{0D278F5D-4C4D-FAE9-92C7-0BCB599E2A61}"/>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07644585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1476</TotalTime>
  <Words>3480</Words>
  <Application>Microsoft Office PowerPoint</Application>
  <PresentationFormat>Widescreen</PresentationFormat>
  <Paragraphs>283</Paragraphs>
  <Slides>60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Arial</vt:lpstr>
      <vt:lpstr>Consolas</vt:lpstr>
      <vt:lpstr>Tahoma</vt:lpstr>
      <vt:lpstr>1_Office Theme</vt:lpstr>
      <vt:lpstr>CSE 1321 Module 1</vt:lpstr>
      <vt:lpstr>Topics</vt:lpstr>
      <vt:lpstr>Module 1:  Syntax</vt:lpstr>
      <vt:lpstr>Syntax: What is Syntax?</vt:lpstr>
      <vt:lpstr>Module 1:  Python Syntax</vt:lpstr>
      <vt:lpstr>Python Syntax: What are Comments?</vt:lpstr>
      <vt:lpstr>Python Syntax: How to add a comment in Python</vt:lpstr>
      <vt:lpstr>Python Syntax: How to add a comment in Python (Cont.)</vt:lpstr>
      <vt:lpstr>Python Syntax: Comments</vt:lpstr>
      <vt:lpstr>Python Syntax: What are indentations?</vt:lpstr>
      <vt:lpstr>Python Syntax: How to add indentations</vt:lpstr>
      <vt:lpstr>Python Syntax: Using Tab for indentations</vt:lpstr>
      <vt:lpstr>Module 1: Brief introduction to Types</vt:lpstr>
      <vt:lpstr>Brief introduction to Types</vt:lpstr>
      <vt:lpstr>Brief introduction to Types: Strings</vt:lpstr>
      <vt:lpstr>Brief introduction to Types: Numbers</vt:lpstr>
      <vt:lpstr>Brief introduction to Types: Strings &amp; Numbers</vt:lpstr>
      <vt:lpstr>Module 1: How to start writing code</vt:lpstr>
      <vt:lpstr>How to start writing code</vt:lpstr>
      <vt:lpstr>How to start writing code: Python</vt:lpstr>
      <vt:lpstr>How to start writing code: Sample Code (Python)</vt:lpstr>
      <vt:lpstr>How to start writing code: Sample Code Explained</vt:lpstr>
      <vt:lpstr>How to start writing code: What is program flow?</vt:lpstr>
      <vt:lpstr>How to start writing code: Program Flow in Python</vt:lpstr>
      <vt:lpstr>How to start writing code: Program Flow (slight) exception</vt:lpstr>
      <vt:lpstr>Module 1: Variables</vt:lpstr>
      <vt:lpstr>Variables: What are variables?</vt:lpstr>
      <vt:lpstr>Variables: How to create a variable in Python</vt:lpstr>
      <vt:lpstr>Variables: Identifier</vt:lpstr>
      <vt:lpstr>Variables: Naming Rules</vt:lpstr>
      <vt:lpstr>Variables: Spaces in variable names</vt:lpstr>
      <vt:lpstr>Variables: How you should name your variable</vt:lpstr>
      <vt:lpstr>Variables: Tips on naming your variables</vt:lpstr>
      <vt:lpstr>Variables: Things to avoid when naming your variables</vt:lpstr>
      <vt:lpstr>Variables: Storing Data</vt:lpstr>
      <vt:lpstr>Variables: Our first variable</vt:lpstr>
      <vt:lpstr>Module 1: Output</vt:lpstr>
      <vt:lpstr>Output</vt:lpstr>
      <vt:lpstr>Output: Output to where?</vt:lpstr>
      <vt:lpstr>Output: How to print in Python </vt:lpstr>
      <vt:lpstr>Output: "Hello CSE 1321!" sample code</vt:lpstr>
      <vt:lpstr>Output: Print new line</vt:lpstr>
      <vt:lpstr>Output: Print</vt:lpstr>
      <vt:lpstr>Output: print(x) vs print(x, end="")</vt:lpstr>
      <vt:lpstr>Output: Print values</vt:lpstr>
      <vt:lpstr>Module 1: Input</vt:lpstr>
      <vt:lpstr>Input</vt:lpstr>
      <vt:lpstr>Input: Input from where?</vt:lpstr>
      <vt:lpstr>Input: How to input in Python</vt:lpstr>
      <vt:lpstr>Input: How to remember an input value</vt:lpstr>
      <vt:lpstr>Code Example: Variables, Input, and Output</vt:lpstr>
      <vt:lpstr>Module 1: Basic math operators</vt:lpstr>
      <vt:lpstr>Basic Math Operators</vt:lpstr>
      <vt:lpstr>Basic Math Operators: Operator symbols</vt:lpstr>
      <vt:lpstr>Basic Math Operators: Power, Floor Division, and Modulus</vt:lpstr>
      <vt:lpstr>Basic Math Operators: Power</vt:lpstr>
      <vt:lpstr>Basic Math Operators: Floor Division</vt:lpstr>
      <vt:lpstr>Basic Math Operators: Modulus</vt:lpstr>
      <vt:lpstr>Basic Math Operators: Regarding Modulus</vt:lpstr>
      <vt:lpstr>Basic Math Operators: Modulus Example</vt:lpstr>
    </vt:vector>
  </TitlesOfParts>
  <Company>Kennesaw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Eun Sik Kim</dc:creator>
  <cp:lastModifiedBy>Eun Sik Kim</cp:lastModifiedBy>
  <cp:revision>1</cp:revision>
  <dcterms:created xsi:type="dcterms:W3CDTF">2026-04-17T13:35:58Z</dcterms:created>
  <dcterms:modified xsi:type="dcterms:W3CDTF">2026-04-22T17:28:16Z</dcterms:modified>
</cp:coreProperties>
</file>