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E20FB1-26D4-4683-9C94-039FF248197C}" v="10" dt="2026-06-01T22:24:13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4" d="100"/>
          <a:sy n="174" d="100"/>
        </p:scale>
        <p:origin x="149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485F4389-DBC3-4BEC-B436-6BB95A1F8494}"/>
    <pc:docChg chg="undo redo custSel addSld delSld modSld">
      <pc:chgData name="Eun Sik Kim" userId="bcacccfb-5b99-4a48-9177-2a3e26ed3d66" providerId="ADAL" clId="{485F4389-DBC3-4BEC-B436-6BB95A1F8494}" dt="2026-06-01T22:27:27.044" v="4467" actId="20577"/>
      <pc:docMkLst>
        <pc:docMk/>
      </pc:docMkLst>
      <pc:sldChg chg="modSp new add del mod">
        <pc:chgData name="Eun Sik Kim" userId="bcacccfb-5b99-4a48-9177-2a3e26ed3d66" providerId="ADAL" clId="{485F4389-DBC3-4BEC-B436-6BB95A1F8494}" dt="2026-06-01T21:50:49.723" v="297" actId="21"/>
        <pc:sldMkLst>
          <pc:docMk/>
          <pc:sldMk cId="1862920268" sldId="259"/>
        </pc:sldMkLst>
        <pc:spChg chg="mod">
          <ac:chgData name="Eun Sik Kim" userId="bcacccfb-5b99-4a48-9177-2a3e26ed3d66" providerId="ADAL" clId="{485F4389-DBC3-4BEC-B436-6BB95A1F8494}" dt="2026-06-01T21:41:29.527" v="30" actId="20577"/>
          <ac:spMkLst>
            <pc:docMk/>
            <pc:sldMk cId="1862920268" sldId="259"/>
            <ac:spMk id="2" creationId="{73B04AC9-CB80-12A3-A563-32261FBC43E7}"/>
          </ac:spMkLst>
        </pc:spChg>
        <pc:spChg chg="mod">
          <ac:chgData name="Eun Sik Kim" userId="bcacccfb-5b99-4a48-9177-2a3e26ed3d66" providerId="ADAL" clId="{485F4389-DBC3-4BEC-B436-6BB95A1F8494}" dt="2026-06-01T21:50:49.723" v="297" actId="21"/>
          <ac:spMkLst>
            <pc:docMk/>
            <pc:sldMk cId="1862920268" sldId="259"/>
            <ac:spMk id="3" creationId="{3AAD3DF9-E315-E13F-2F2B-7BA9C260E585}"/>
          </ac:spMkLst>
        </pc:spChg>
      </pc:sldChg>
      <pc:sldChg chg="addSp delSp modSp new mod">
        <pc:chgData name="Eun Sik Kim" userId="bcacccfb-5b99-4a48-9177-2a3e26ed3d66" providerId="ADAL" clId="{485F4389-DBC3-4BEC-B436-6BB95A1F8494}" dt="2026-06-01T21:56:13.851" v="422" actId="962"/>
        <pc:sldMkLst>
          <pc:docMk/>
          <pc:sldMk cId="1637438356" sldId="260"/>
        </pc:sldMkLst>
        <pc:spChg chg="mod">
          <ac:chgData name="Eun Sik Kim" userId="bcacccfb-5b99-4a48-9177-2a3e26ed3d66" providerId="ADAL" clId="{485F4389-DBC3-4BEC-B436-6BB95A1F8494}" dt="2026-06-01T21:51:08.285" v="337" actId="20577"/>
          <ac:spMkLst>
            <pc:docMk/>
            <pc:sldMk cId="1637438356" sldId="260"/>
            <ac:spMk id="2" creationId="{D5B143E3-DC43-A780-9B1A-57E008CA6CAE}"/>
          </ac:spMkLst>
        </pc:spChg>
        <pc:spChg chg="add del mod">
          <ac:chgData name="Eun Sik Kim" userId="bcacccfb-5b99-4a48-9177-2a3e26ed3d66" providerId="ADAL" clId="{485F4389-DBC3-4BEC-B436-6BB95A1F8494}" dt="2026-06-01T21:51:14.239" v="338" actId="14100"/>
          <ac:spMkLst>
            <pc:docMk/>
            <pc:sldMk cId="1637438356" sldId="260"/>
            <ac:spMk id="3" creationId="{1D0C8BD5-C1A2-F32D-7735-26BF60C42172}"/>
          </ac:spMkLst>
        </pc:spChg>
        <pc:spChg chg="add mod">
          <ac:chgData name="Eun Sik Kim" userId="bcacccfb-5b99-4a48-9177-2a3e26ed3d66" providerId="ADAL" clId="{485F4389-DBC3-4BEC-B436-6BB95A1F8494}" dt="2026-06-01T21:54:46.202" v="420" actId="164"/>
          <ac:spMkLst>
            <pc:docMk/>
            <pc:sldMk cId="1637438356" sldId="260"/>
            <ac:spMk id="4" creationId="{2E429197-4486-50D5-848C-7A437D31AA9A}"/>
          </ac:spMkLst>
        </pc:spChg>
        <pc:spChg chg="add mod">
          <ac:chgData name="Eun Sik Kim" userId="bcacccfb-5b99-4a48-9177-2a3e26ed3d66" providerId="ADAL" clId="{485F4389-DBC3-4BEC-B436-6BB95A1F8494}" dt="2026-06-01T21:54:46.202" v="420" actId="164"/>
          <ac:spMkLst>
            <pc:docMk/>
            <pc:sldMk cId="1637438356" sldId="260"/>
            <ac:spMk id="5" creationId="{BC268350-51F0-417E-8934-0656C9EDD5D8}"/>
          </ac:spMkLst>
        </pc:spChg>
        <pc:spChg chg="add mod">
          <ac:chgData name="Eun Sik Kim" userId="bcacccfb-5b99-4a48-9177-2a3e26ed3d66" providerId="ADAL" clId="{485F4389-DBC3-4BEC-B436-6BB95A1F8494}" dt="2026-06-01T21:54:46.202" v="420" actId="164"/>
          <ac:spMkLst>
            <pc:docMk/>
            <pc:sldMk cId="1637438356" sldId="260"/>
            <ac:spMk id="6" creationId="{C8EBBEB6-67C9-7A5C-2F69-6C810440E950}"/>
          </ac:spMkLst>
        </pc:spChg>
        <pc:grpChg chg="add mod">
          <ac:chgData name="Eun Sik Kim" userId="bcacccfb-5b99-4a48-9177-2a3e26ed3d66" providerId="ADAL" clId="{485F4389-DBC3-4BEC-B436-6BB95A1F8494}" dt="2026-06-01T21:56:13.851" v="422" actId="962"/>
          <ac:grpSpMkLst>
            <pc:docMk/>
            <pc:sldMk cId="1637438356" sldId="260"/>
            <ac:grpSpMk id="15" creationId="{13D5FC89-636B-40AD-FCE7-0E38C27377A1}"/>
          </ac:grpSpMkLst>
        </pc:grpChg>
        <pc:cxnChg chg="add mod">
          <ac:chgData name="Eun Sik Kim" userId="bcacccfb-5b99-4a48-9177-2a3e26ed3d66" providerId="ADAL" clId="{485F4389-DBC3-4BEC-B436-6BB95A1F8494}" dt="2026-06-01T21:54:46.202" v="420" actId="164"/>
          <ac:cxnSpMkLst>
            <pc:docMk/>
            <pc:sldMk cId="1637438356" sldId="260"/>
            <ac:cxnSpMk id="8" creationId="{AECE1043-E032-C92A-77D1-9FFFD999A5C6}"/>
          </ac:cxnSpMkLst>
        </pc:cxnChg>
        <pc:cxnChg chg="add mod">
          <ac:chgData name="Eun Sik Kim" userId="bcacccfb-5b99-4a48-9177-2a3e26ed3d66" providerId="ADAL" clId="{485F4389-DBC3-4BEC-B436-6BB95A1F8494}" dt="2026-06-01T21:54:46.202" v="420" actId="164"/>
          <ac:cxnSpMkLst>
            <pc:docMk/>
            <pc:sldMk cId="1637438356" sldId="260"/>
            <ac:cxnSpMk id="10" creationId="{C36A0B6B-E00A-0857-4E92-D9FBED423E2D}"/>
          </ac:cxnSpMkLst>
        </pc:cxnChg>
      </pc:sldChg>
      <pc:sldChg chg="addSp delSp modSp new mod modClrScheme chgLayout">
        <pc:chgData name="Eun Sik Kim" userId="bcacccfb-5b99-4a48-9177-2a3e26ed3d66" providerId="ADAL" clId="{485F4389-DBC3-4BEC-B436-6BB95A1F8494}" dt="2026-06-01T22:01:48.505" v="1205" actId="20577"/>
        <pc:sldMkLst>
          <pc:docMk/>
          <pc:sldMk cId="3293938697" sldId="261"/>
        </pc:sldMkLst>
        <pc:spChg chg="mod ord">
          <ac:chgData name="Eun Sik Kim" userId="bcacccfb-5b99-4a48-9177-2a3e26ed3d66" providerId="ADAL" clId="{485F4389-DBC3-4BEC-B436-6BB95A1F8494}" dt="2026-06-01T22:01:25.096" v="1137" actId="700"/>
          <ac:spMkLst>
            <pc:docMk/>
            <pc:sldMk cId="3293938697" sldId="261"/>
            <ac:spMk id="2" creationId="{B5820F3A-BF3F-D004-563F-D4E55A3020A5}"/>
          </ac:spMkLst>
        </pc:spChg>
        <pc:spChg chg="mod ord">
          <ac:chgData name="Eun Sik Kim" userId="bcacccfb-5b99-4a48-9177-2a3e26ed3d66" providerId="ADAL" clId="{485F4389-DBC3-4BEC-B436-6BB95A1F8494}" dt="2026-06-01T22:01:25.096" v="1137" actId="700"/>
          <ac:spMkLst>
            <pc:docMk/>
            <pc:sldMk cId="3293938697" sldId="261"/>
            <ac:spMk id="3" creationId="{57E3A336-0EC5-67BE-977A-8F6E2E3AE7F5}"/>
          </ac:spMkLst>
        </pc:spChg>
        <pc:spChg chg="add mod ord">
          <ac:chgData name="Eun Sik Kim" userId="bcacccfb-5b99-4a48-9177-2a3e26ed3d66" providerId="ADAL" clId="{485F4389-DBC3-4BEC-B436-6BB95A1F8494}" dt="2026-06-01T22:01:25.096" v="1137" actId="700"/>
          <ac:spMkLst>
            <pc:docMk/>
            <pc:sldMk cId="3293938697" sldId="261"/>
            <ac:spMk id="4" creationId="{25A0470D-C220-24F5-DFA0-F51CDC8A0CC8}"/>
          </ac:spMkLst>
        </pc:spChg>
        <pc:spChg chg="add del mod ord">
          <ac:chgData name="Eun Sik Kim" userId="bcacccfb-5b99-4a48-9177-2a3e26ed3d66" providerId="ADAL" clId="{485F4389-DBC3-4BEC-B436-6BB95A1F8494}" dt="2026-06-01T22:01:06.256" v="1136" actId="478"/>
          <ac:spMkLst>
            <pc:docMk/>
            <pc:sldMk cId="3293938697" sldId="261"/>
            <ac:spMk id="5" creationId="{629948E2-4C11-EBF7-E1BF-C2106519D393}"/>
          </ac:spMkLst>
        </pc:spChg>
        <pc:spChg chg="add mod ord">
          <ac:chgData name="Eun Sik Kim" userId="bcacccfb-5b99-4a48-9177-2a3e26ed3d66" providerId="ADAL" clId="{485F4389-DBC3-4BEC-B436-6BB95A1F8494}" dt="2026-06-01T22:01:48.505" v="1205" actId="20577"/>
          <ac:spMkLst>
            <pc:docMk/>
            <pc:sldMk cId="3293938697" sldId="261"/>
            <ac:spMk id="6" creationId="{BC5060C8-2039-1B44-FDE5-53242F988E43}"/>
          </ac:spMkLst>
        </pc:spChg>
      </pc:sldChg>
      <pc:sldChg chg="modSp new mod">
        <pc:chgData name="Eun Sik Kim" userId="bcacccfb-5b99-4a48-9177-2a3e26ed3d66" providerId="ADAL" clId="{485F4389-DBC3-4BEC-B436-6BB95A1F8494}" dt="2026-06-01T22:05:40.150" v="1807" actId="20577"/>
        <pc:sldMkLst>
          <pc:docMk/>
          <pc:sldMk cId="854228612" sldId="262"/>
        </pc:sldMkLst>
        <pc:spChg chg="mod">
          <ac:chgData name="Eun Sik Kim" userId="bcacccfb-5b99-4a48-9177-2a3e26ed3d66" providerId="ADAL" clId="{485F4389-DBC3-4BEC-B436-6BB95A1F8494}" dt="2026-06-01T22:03:01.858" v="1268" actId="20577"/>
          <ac:spMkLst>
            <pc:docMk/>
            <pc:sldMk cId="854228612" sldId="262"/>
            <ac:spMk id="2" creationId="{7296F67B-6B88-C072-0B1E-978F8045E273}"/>
          </ac:spMkLst>
        </pc:spChg>
        <pc:spChg chg="mod">
          <ac:chgData name="Eun Sik Kim" userId="bcacccfb-5b99-4a48-9177-2a3e26ed3d66" providerId="ADAL" clId="{485F4389-DBC3-4BEC-B436-6BB95A1F8494}" dt="2026-06-01T22:05:40.150" v="1807" actId="20577"/>
          <ac:spMkLst>
            <pc:docMk/>
            <pc:sldMk cId="854228612" sldId="262"/>
            <ac:spMk id="3" creationId="{5D302D74-1208-DF9C-DA70-5987DE79A4C5}"/>
          </ac:spMkLst>
        </pc:spChg>
      </pc:sldChg>
      <pc:sldChg chg="modSp new mod">
        <pc:chgData name="Eun Sik Kim" userId="bcacccfb-5b99-4a48-9177-2a3e26ed3d66" providerId="ADAL" clId="{485F4389-DBC3-4BEC-B436-6BB95A1F8494}" dt="2026-06-01T22:06:24.492" v="1900" actId="20577"/>
        <pc:sldMkLst>
          <pc:docMk/>
          <pc:sldMk cId="1170608271" sldId="263"/>
        </pc:sldMkLst>
        <pc:spChg chg="mod">
          <ac:chgData name="Eun Sik Kim" userId="bcacccfb-5b99-4a48-9177-2a3e26ed3d66" providerId="ADAL" clId="{485F4389-DBC3-4BEC-B436-6BB95A1F8494}" dt="2026-06-01T22:05:57.123" v="1838" actId="20577"/>
          <ac:spMkLst>
            <pc:docMk/>
            <pc:sldMk cId="1170608271" sldId="263"/>
            <ac:spMk id="2" creationId="{2A5DB42C-0FA7-ECC9-633F-2D58573AF719}"/>
          </ac:spMkLst>
        </pc:spChg>
        <pc:spChg chg="mod">
          <ac:chgData name="Eun Sik Kim" userId="bcacccfb-5b99-4a48-9177-2a3e26ed3d66" providerId="ADAL" clId="{485F4389-DBC3-4BEC-B436-6BB95A1F8494}" dt="2026-06-01T22:06:24.492" v="1900" actId="20577"/>
          <ac:spMkLst>
            <pc:docMk/>
            <pc:sldMk cId="1170608271" sldId="263"/>
            <ac:spMk id="3" creationId="{91033EDF-A18F-2919-6293-41207D100933}"/>
          </ac:spMkLst>
        </pc:spChg>
      </pc:sldChg>
      <pc:sldChg chg="modSp new mod">
        <pc:chgData name="Eun Sik Kim" userId="bcacccfb-5b99-4a48-9177-2a3e26ed3d66" providerId="ADAL" clId="{485F4389-DBC3-4BEC-B436-6BB95A1F8494}" dt="2026-06-01T22:12:12.968" v="2135" actId="20577"/>
        <pc:sldMkLst>
          <pc:docMk/>
          <pc:sldMk cId="728854125" sldId="264"/>
        </pc:sldMkLst>
        <pc:spChg chg="mod">
          <ac:chgData name="Eun Sik Kim" userId="bcacccfb-5b99-4a48-9177-2a3e26ed3d66" providerId="ADAL" clId="{485F4389-DBC3-4BEC-B436-6BB95A1F8494}" dt="2026-06-01T22:11:24.604" v="1946" actId="20577"/>
          <ac:spMkLst>
            <pc:docMk/>
            <pc:sldMk cId="728854125" sldId="264"/>
            <ac:spMk id="2" creationId="{BAE09020-8270-283F-3C67-8CC5463A3D9F}"/>
          </ac:spMkLst>
        </pc:spChg>
        <pc:spChg chg="mod">
          <ac:chgData name="Eun Sik Kim" userId="bcacccfb-5b99-4a48-9177-2a3e26ed3d66" providerId="ADAL" clId="{485F4389-DBC3-4BEC-B436-6BB95A1F8494}" dt="2026-06-01T22:12:12.968" v="2135" actId="20577"/>
          <ac:spMkLst>
            <pc:docMk/>
            <pc:sldMk cId="728854125" sldId="264"/>
            <ac:spMk id="3" creationId="{65178387-4315-B319-BD8E-203DF727EF4B}"/>
          </ac:spMkLst>
        </pc:spChg>
      </pc:sldChg>
      <pc:sldChg chg="modSp new mod">
        <pc:chgData name="Eun Sik Kim" userId="bcacccfb-5b99-4a48-9177-2a3e26ed3d66" providerId="ADAL" clId="{485F4389-DBC3-4BEC-B436-6BB95A1F8494}" dt="2026-06-01T22:15:38.279" v="2302" actId="20577"/>
        <pc:sldMkLst>
          <pc:docMk/>
          <pc:sldMk cId="4244108071" sldId="265"/>
        </pc:sldMkLst>
        <pc:spChg chg="mod">
          <ac:chgData name="Eun Sik Kim" userId="bcacccfb-5b99-4a48-9177-2a3e26ed3d66" providerId="ADAL" clId="{485F4389-DBC3-4BEC-B436-6BB95A1F8494}" dt="2026-06-01T22:14:59.871" v="2168" actId="20577"/>
          <ac:spMkLst>
            <pc:docMk/>
            <pc:sldMk cId="4244108071" sldId="265"/>
            <ac:spMk id="2" creationId="{1AE3FDF8-89D5-14EA-09AC-AC4A103EDE85}"/>
          </ac:spMkLst>
        </pc:spChg>
        <pc:spChg chg="mod">
          <ac:chgData name="Eun Sik Kim" userId="bcacccfb-5b99-4a48-9177-2a3e26ed3d66" providerId="ADAL" clId="{485F4389-DBC3-4BEC-B436-6BB95A1F8494}" dt="2026-06-01T22:15:38.279" v="2302" actId="20577"/>
          <ac:spMkLst>
            <pc:docMk/>
            <pc:sldMk cId="4244108071" sldId="265"/>
            <ac:spMk id="3" creationId="{3E9FF953-0516-F1A6-646F-09113BF886E2}"/>
          </ac:spMkLst>
        </pc:spChg>
      </pc:sldChg>
      <pc:sldChg chg="modSp new mod">
        <pc:chgData name="Eun Sik Kim" userId="bcacccfb-5b99-4a48-9177-2a3e26ed3d66" providerId="ADAL" clId="{485F4389-DBC3-4BEC-B436-6BB95A1F8494}" dt="2026-06-01T22:27:27.044" v="4467" actId="20577"/>
        <pc:sldMkLst>
          <pc:docMk/>
          <pc:sldMk cId="1393121656" sldId="266"/>
        </pc:sldMkLst>
        <pc:spChg chg="mod">
          <ac:chgData name="Eun Sik Kim" userId="bcacccfb-5b99-4a48-9177-2a3e26ed3d66" providerId="ADAL" clId="{485F4389-DBC3-4BEC-B436-6BB95A1F8494}" dt="2026-06-01T22:15:46.335" v="2323" actId="20577"/>
          <ac:spMkLst>
            <pc:docMk/>
            <pc:sldMk cId="1393121656" sldId="266"/>
            <ac:spMk id="2" creationId="{4B6074D3-E9B2-585F-49C9-90A5C2DD52D4}"/>
          </ac:spMkLst>
        </pc:spChg>
        <pc:spChg chg="mod">
          <ac:chgData name="Eun Sik Kim" userId="bcacccfb-5b99-4a48-9177-2a3e26ed3d66" providerId="ADAL" clId="{485F4389-DBC3-4BEC-B436-6BB95A1F8494}" dt="2026-06-01T22:27:27.044" v="4467" actId="20577"/>
          <ac:spMkLst>
            <pc:docMk/>
            <pc:sldMk cId="1393121656" sldId="266"/>
            <ac:spMk id="3" creationId="{083E35D2-5A22-E6CA-73F7-8A0EC366C147}"/>
          </ac:spMkLst>
        </pc:spChg>
      </pc:sldChg>
      <pc:sldChg chg="modSp new mod">
        <pc:chgData name="Eun Sik Kim" userId="bcacccfb-5b99-4a48-9177-2a3e26ed3d66" providerId="ADAL" clId="{485F4389-DBC3-4BEC-B436-6BB95A1F8494}" dt="2026-06-01T22:17:48.240" v="2667" actId="27636"/>
        <pc:sldMkLst>
          <pc:docMk/>
          <pc:sldMk cId="573281846" sldId="267"/>
        </pc:sldMkLst>
        <pc:spChg chg="mod">
          <ac:chgData name="Eun Sik Kim" userId="bcacccfb-5b99-4a48-9177-2a3e26ed3d66" providerId="ADAL" clId="{485F4389-DBC3-4BEC-B436-6BB95A1F8494}" dt="2026-06-01T22:17:46.352" v="2665" actId="20577"/>
          <ac:spMkLst>
            <pc:docMk/>
            <pc:sldMk cId="573281846" sldId="267"/>
            <ac:spMk id="2" creationId="{85A63178-525A-C5BA-3D8B-A7EA2E51B55F}"/>
          </ac:spMkLst>
        </pc:spChg>
        <pc:spChg chg="mod">
          <ac:chgData name="Eun Sik Kim" userId="bcacccfb-5b99-4a48-9177-2a3e26ed3d66" providerId="ADAL" clId="{485F4389-DBC3-4BEC-B436-6BB95A1F8494}" dt="2026-06-01T22:17:48.240" v="2667" actId="27636"/>
          <ac:spMkLst>
            <pc:docMk/>
            <pc:sldMk cId="573281846" sldId="267"/>
            <ac:spMk id="3" creationId="{C7933C95-F5F3-0654-FD7C-D29102A1FD70}"/>
          </ac:spMkLst>
        </pc:spChg>
      </pc:sldChg>
      <pc:sldChg chg="modSp new mod">
        <pc:chgData name="Eun Sik Kim" userId="bcacccfb-5b99-4a48-9177-2a3e26ed3d66" providerId="ADAL" clId="{485F4389-DBC3-4BEC-B436-6BB95A1F8494}" dt="2026-06-01T22:20:04.908" v="3099" actId="113"/>
        <pc:sldMkLst>
          <pc:docMk/>
          <pc:sldMk cId="3101951911" sldId="268"/>
        </pc:sldMkLst>
        <pc:spChg chg="mod">
          <ac:chgData name="Eun Sik Kim" userId="bcacccfb-5b99-4a48-9177-2a3e26ed3d66" providerId="ADAL" clId="{485F4389-DBC3-4BEC-B436-6BB95A1F8494}" dt="2026-06-01T22:18:44.105" v="2737" actId="20577"/>
          <ac:spMkLst>
            <pc:docMk/>
            <pc:sldMk cId="3101951911" sldId="268"/>
            <ac:spMk id="2" creationId="{83ED96E5-FCE6-965C-C9F6-9C1BB08F4E74}"/>
          </ac:spMkLst>
        </pc:spChg>
        <pc:spChg chg="mod">
          <ac:chgData name="Eun Sik Kim" userId="bcacccfb-5b99-4a48-9177-2a3e26ed3d66" providerId="ADAL" clId="{485F4389-DBC3-4BEC-B436-6BB95A1F8494}" dt="2026-06-01T22:20:04.908" v="3099" actId="113"/>
          <ac:spMkLst>
            <pc:docMk/>
            <pc:sldMk cId="3101951911" sldId="268"/>
            <ac:spMk id="3" creationId="{3FD42CCF-6813-E44A-99B1-47260CBB1EB2}"/>
          </ac:spMkLst>
        </pc:spChg>
      </pc:sldChg>
      <pc:sldChg chg="modSp new mod">
        <pc:chgData name="Eun Sik Kim" userId="bcacccfb-5b99-4a48-9177-2a3e26ed3d66" providerId="ADAL" clId="{485F4389-DBC3-4BEC-B436-6BB95A1F8494}" dt="2026-06-01T22:23:29.819" v="3677" actId="5793"/>
        <pc:sldMkLst>
          <pc:docMk/>
          <pc:sldMk cId="1240055485" sldId="269"/>
        </pc:sldMkLst>
        <pc:spChg chg="mod">
          <ac:chgData name="Eun Sik Kim" userId="bcacccfb-5b99-4a48-9177-2a3e26ed3d66" providerId="ADAL" clId="{485F4389-DBC3-4BEC-B436-6BB95A1F8494}" dt="2026-06-01T22:20:16.418" v="3120" actId="20577"/>
          <ac:spMkLst>
            <pc:docMk/>
            <pc:sldMk cId="1240055485" sldId="269"/>
            <ac:spMk id="2" creationId="{BE25B143-5789-263F-19E4-F6067ECFF473}"/>
          </ac:spMkLst>
        </pc:spChg>
        <pc:spChg chg="mod">
          <ac:chgData name="Eun Sik Kim" userId="bcacccfb-5b99-4a48-9177-2a3e26ed3d66" providerId="ADAL" clId="{485F4389-DBC3-4BEC-B436-6BB95A1F8494}" dt="2026-06-01T22:23:29.819" v="3677" actId="5793"/>
          <ac:spMkLst>
            <pc:docMk/>
            <pc:sldMk cId="1240055485" sldId="269"/>
            <ac:spMk id="3" creationId="{612AA2C9-38F4-AA25-C549-D5990D884D07}"/>
          </ac:spMkLst>
        </pc:spChg>
      </pc:sldChg>
      <pc:sldChg chg="modSp add mod">
        <pc:chgData name="Eun Sik Kim" userId="bcacccfb-5b99-4a48-9177-2a3e26ed3d66" providerId="ADAL" clId="{485F4389-DBC3-4BEC-B436-6BB95A1F8494}" dt="2026-06-01T22:24:23.597" v="3715" actId="20577"/>
        <pc:sldMkLst>
          <pc:docMk/>
          <pc:sldMk cId="2517483528" sldId="270"/>
        </pc:sldMkLst>
        <pc:spChg chg="mod">
          <ac:chgData name="Eun Sik Kim" userId="bcacccfb-5b99-4a48-9177-2a3e26ed3d66" providerId="ADAL" clId="{485F4389-DBC3-4BEC-B436-6BB95A1F8494}" dt="2026-06-01T22:24:23.597" v="3715" actId="20577"/>
          <ac:spMkLst>
            <pc:docMk/>
            <pc:sldMk cId="2517483528" sldId="270"/>
            <ac:spMk id="2" creationId="{696D0C23-FD60-E75B-8C7D-B98E93E2531F}"/>
          </ac:spMkLst>
        </pc:spChg>
        <pc:spChg chg="mod">
          <ac:chgData name="Eun Sik Kim" userId="bcacccfb-5b99-4a48-9177-2a3e26ed3d66" providerId="ADAL" clId="{485F4389-DBC3-4BEC-B436-6BB95A1F8494}" dt="2026-06-01T22:23:38.759" v="3682" actId="27636"/>
          <ac:spMkLst>
            <pc:docMk/>
            <pc:sldMk cId="2517483528" sldId="270"/>
            <ac:spMk id="3" creationId="{75F297B3-DE76-D52D-8606-F01817B51AFF}"/>
          </ac:spMkLst>
        </pc:spChg>
      </pc:sldChg>
      <pc:sldChg chg="modSp add mod">
        <pc:chgData name="Eun Sik Kim" userId="bcacccfb-5b99-4a48-9177-2a3e26ed3d66" providerId="ADAL" clId="{485F4389-DBC3-4BEC-B436-6BB95A1F8494}" dt="2026-06-01T22:25:27.581" v="4026" actId="20577"/>
        <pc:sldMkLst>
          <pc:docMk/>
          <pc:sldMk cId="2200304033" sldId="271"/>
        </pc:sldMkLst>
        <pc:spChg chg="mod">
          <ac:chgData name="Eun Sik Kim" userId="bcacccfb-5b99-4a48-9177-2a3e26ed3d66" providerId="ADAL" clId="{485F4389-DBC3-4BEC-B436-6BB95A1F8494}" dt="2026-06-01T22:24:19.178" v="3708" actId="20577"/>
          <ac:spMkLst>
            <pc:docMk/>
            <pc:sldMk cId="2200304033" sldId="271"/>
            <ac:spMk id="2" creationId="{A0D1C9C2-80DD-7BC1-DE77-98A91A5C4A05}"/>
          </ac:spMkLst>
        </pc:spChg>
        <pc:spChg chg="mod">
          <ac:chgData name="Eun Sik Kim" userId="bcacccfb-5b99-4a48-9177-2a3e26ed3d66" providerId="ADAL" clId="{485F4389-DBC3-4BEC-B436-6BB95A1F8494}" dt="2026-06-01T22:25:27.581" v="4026" actId="20577"/>
          <ac:spMkLst>
            <pc:docMk/>
            <pc:sldMk cId="2200304033" sldId="271"/>
            <ac:spMk id="3" creationId="{278C12C7-EA1B-32DD-D898-BBF06F19AEAF}"/>
          </ac:spMkLst>
        </pc:spChg>
      </pc:sldChg>
      <pc:sldChg chg="modSp new mod">
        <pc:chgData name="Eun Sik Kim" userId="bcacccfb-5b99-4a48-9177-2a3e26ed3d66" providerId="ADAL" clId="{485F4389-DBC3-4BEC-B436-6BB95A1F8494}" dt="2026-06-01T22:27:09.568" v="4465" actId="20577"/>
        <pc:sldMkLst>
          <pc:docMk/>
          <pc:sldMk cId="3923627852" sldId="272"/>
        </pc:sldMkLst>
        <pc:spChg chg="mod">
          <ac:chgData name="Eun Sik Kim" userId="bcacccfb-5b99-4a48-9177-2a3e26ed3d66" providerId="ADAL" clId="{485F4389-DBC3-4BEC-B436-6BB95A1F8494}" dt="2026-06-01T22:25:34.016" v="4034" actId="20577"/>
          <ac:spMkLst>
            <pc:docMk/>
            <pc:sldMk cId="3923627852" sldId="272"/>
            <ac:spMk id="2" creationId="{D40D0DC4-6717-A080-C4B4-94124FFF8DE9}"/>
          </ac:spMkLst>
        </pc:spChg>
        <pc:spChg chg="mod">
          <ac:chgData name="Eun Sik Kim" userId="bcacccfb-5b99-4a48-9177-2a3e26ed3d66" providerId="ADAL" clId="{485F4389-DBC3-4BEC-B436-6BB95A1F8494}" dt="2026-06-01T22:27:09.568" v="4465" actId="20577"/>
          <ac:spMkLst>
            <pc:docMk/>
            <pc:sldMk cId="3923627852" sldId="272"/>
            <ac:spMk id="3" creationId="{81B17E4A-EF35-E32D-FEFA-8B65205789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F8166-1C2A-40F3-9E42-99BE17ADD8A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1477C-4CE3-4808-93DE-10A081946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71477C-4CE3-4808-93DE-10A081946B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9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8EB5533-FFD2-AC89-F5D5-9CA8A68235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CSE 132X</a:t>
            </a:r>
            <a:br>
              <a:rPr lang="en-US" dirty="0"/>
            </a:br>
            <a:r>
              <a:rPr lang="en-US" dirty="0"/>
              <a:t>Module X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216BD9A-E63A-29A4-4510-AA237E1E5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Module Name</a:t>
            </a:r>
          </a:p>
        </p:txBody>
      </p:sp>
    </p:spTree>
    <p:extLst>
      <p:ext uri="{BB962C8B-B14F-4D97-AF65-F5344CB8AC3E}">
        <p14:creationId xmlns:p14="http://schemas.microsoft.com/office/powerpoint/2010/main" val="61971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A645886-BC52-0DB4-79B3-41E52C4E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4"/>
            <a:ext cx="3932237" cy="160020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812B-70B5-DE77-A706-59DA0398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06094"/>
            <a:ext cx="3932237" cy="37030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01D6-88F8-935B-44C1-E106F44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0800"/>
            <a:ext cx="6172200" cy="4211782"/>
          </a:xfrm>
        </p:spPr>
        <p:txBody>
          <a:bodyPr/>
          <a:lstStyle>
            <a:lvl1pPr>
              <a:lnSpc>
                <a:spcPct val="100000"/>
              </a:lnSpc>
              <a:defRPr sz="3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748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24F4-2D26-8604-A647-00FF3F0C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7"/>
            <a:ext cx="3932237" cy="160020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49720-5FB5-84B4-0D8E-9D9CFCA64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410307"/>
            <a:ext cx="3932237" cy="36988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0788-613A-F48A-52AD-3DFD72FB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29170"/>
            <a:ext cx="6172200" cy="4194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8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Content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Definition/Content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825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Content: Code on the side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037"/>
            <a:ext cx="5013960" cy="3513654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(Code)">
            <a:extLst>
              <a:ext uri="{FF2B5EF4-FFF2-40B4-BE49-F238E27FC236}">
                <a16:creationId xmlns:a16="http://schemas.microsoft.com/office/drawing/2014/main" id="{57F8AAEC-07E6-C6FA-1773-59A6D9FCF554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08276" y="1945035"/>
            <a:ext cx="5345523" cy="3513655"/>
          </a:xfrm>
        </p:spPr>
        <p:txBody>
          <a:bodyPr>
            <a:noAutofit/>
          </a:bodyPr>
          <a:lstStyle>
            <a:lvl1pPr>
              <a:buNone/>
              <a:defRPr sz="1600">
                <a:latin typeface="Consolas" panose="020B0609020204030204" pitchFamily="49" charset="0"/>
              </a:defRPr>
            </a:lvl1pPr>
            <a:lvl2pPr>
              <a:defRPr sz="1400">
                <a:latin typeface="Consolas" panose="020B0609020204030204" pitchFamily="49" charset="0"/>
              </a:defRPr>
            </a:lvl2pPr>
            <a:lvl3pPr defTabSz="457200">
              <a:defRPr sz="12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F044DB27-04C0-82C3-250D-7C87AC547D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185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Content: Code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0939"/>
            <a:ext cx="10515600" cy="3757752"/>
          </a:xfrm>
        </p:spPr>
        <p:txBody>
          <a:bodyPr>
            <a:noAutofit/>
          </a:bodyPr>
          <a:lstStyle>
            <a:lvl1pPr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 defTabSz="457200"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709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Content: Code &amp; Output</a:t>
            </a:r>
          </a:p>
        </p:txBody>
      </p:sp>
      <p:sp>
        <p:nvSpPr>
          <p:cNvPr id="3" name="Content (Code)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704814"/>
            <a:ext cx="7189922" cy="3753877"/>
          </a:xfrm>
        </p:spPr>
        <p:txBody>
          <a:bodyPr>
            <a:normAutofit/>
          </a:bodyPr>
          <a:lstStyle>
            <a:lvl1pPr marL="228600" indent="-228600">
              <a:buFontTx/>
              <a:buNone/>
              <a:defRPr sz="1800">
                <a:latin typeface="Consolas" panose="020B0609020204030204" pitchFamily="49" charset="0"/>
              </a:defRPr>
            </a:lvl1pPr>
            <a:lvl2pPr>
              <a:defRPr sz="1600">
                <a:latin typeface="Consolas" panose="020B0609020204030204" pitchFamily="49" charset="0"/>
              </a:defRPr>
            </a:lvl2pPr>
            <a:lvl3pPr>
              <a:defRPr sz="1400"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Font: Consolas</a:t>
            </a:r>
          </a:p>
          <a:p>
            <a:pPr lvl="0"/>
            <a:r>
              <a:rPr lang="en-US" dirty="0"/>
              <a:t>IDE Theme: Material’s Owl Light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Instructions to add code:</a:t>
            </a:r>
          </a:p>
          <a:p>
            <a:pPr lvl="1"/>
            <a:r>
              <a:rPr lang="en-US" dirty="0"/>
              <a:t>Copy from IDE and Paste as “Keep Source Formatting”</a:t>
            </a:r>
          </a:p>
          <a:p>
            <a:pPr lvl="1"/>
            <a:r>
              <a:rPr lang="en-US" dirty="0"/>
              <a:t>Highlight code</a:t>
            </a:r>
          </a:p>
          <a:p>
            <a:pPr lvl="1"/>
            <a:r>
              <a:rPr lang="en-US" dirty="0"/>
              <a:t>Go to Home/Paragraph/Line Spacing/Line Spacing Options</a:t>
            </a:r>
          </a:p>
          <a:p>
            <a:pPr lvl="2"/>
            <a:r>
              <a:rPr lang="en-US" dirty="0"/>
              <a:t>Set General Alignment: Left, </a:t>
            </a:r>
          </a:p>
          <a:p>
            <a:pPr lvl="2"/>
            <a:r>
              <a:rPr lang="en-US" dirty="0"/>
              <a:t>Indentation Before Text: 0, </a:t>
            </a:r>
          </a:p>
          <a:p>
            <a:pPr lvl="2"/>
            <a:r>
              <a:rPr lang="en-US" dirty="0"/>
              <a:t>Spacing Before: 0</a:t>
            </a:r>
          </a:p>
          <a:p>
            <a:pPr lvl="1"/>
            <a:r>
              <a:rPr lang="en-US" dirty="0"/>
              <a:t>Set line spacing to single/1.0</a:t>
            </a:r>
          </a:p>
        </p:txBody>
      </p:sp>
      <p:sp>
        <p:nvSpPr>
          <p:cNvPr id="7" name="Content (Console Output)">
            <a:extLst>
              <a:ext uri="{FF2B5EF4-FFF2-40B4-BE49-F238E27FC236}">
                <a16:creationId xmlns:a16="http://schemas.microsoft.com/office/drawing/2014/main" id="{0D47FBD4-5B7B-4C03-7CFF-04F809D8154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221851" y="1704814"/>
            <a:ext cx="3231396" cy="3753877"/>
          </a:xfrm>
          <a:prstGeom prst="roundRect">
            <a:avLst>
              <a:gd name="adj" fmla="val 5036"/>
            </a:avLst>
          </a:prstGeo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>
            <a:lvl1pPr>
              <a:buNone/>
              <a:defRPr sz="1600">
                <a:solidFill>
                  <a:schemeClr val="bg1"/>
                </a:solidFill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 dirty="0"/>
              <a:t>Console Output: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1600" i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424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141AB51-F16E-44A0-FA54-B2A86951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708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A7AB8050-85CF-D4C1-A4A1-2CB3ED259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6814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64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94F418E-1B44-BD04-F1F0-7802AF4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(Left)">
            <a:extLst>
              <a:ext uri="{FF2B5EF4-FFF2-40B4-BE49-F238E27FC236}">
                <a16:creationId xmlns:a16="http://schemas.microsoft.com/office/drawing/2014/main" id="{758F92E9-9231-ED07-D28B-84247654D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44525"/>
            <a:ext cx="5181600" cy="378805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(Right)">
            <a:extLst>
              <a:ext uri="{FF2B5EF4-FFF2-40B4-BE49-F238E27FC236}">
                <a16:creationId xmlns:a16="http://schemas.microsoft.com/office/drawing/2014/main" id="{EFB735D5-79BE-5B68-EBC7-CDC41848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44525"/>
            <a:ext cx="5181600" cy="378805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665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E738B067-85E0-A42F-30B9-ED41790B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679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88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37500C4B-97FF-154F-E050-1DDED49C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68"/>
            <a:ext cx="10515600" cy="760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styles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C4C4FD29-5D5B-8CF2-DF77-AFE1C6DE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5037"/>
            <a:ext cx="10515600" cy="3513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47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D99A7-0FE7-65D1-ED71-21F004EE34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1321</a:t>
            </a:r>
            <a:br>
              <a:rPr lang="en-US" dirty="0"/>
            </a:br>
            <a:r>
              <a:rPr lang="en-US" dirty="0"/>
              <a:t>Module 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FE478-7936-898A-2A77-177C0E4823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Algorithms and Abstractions</a:t>
            </a:r>
          </a:p>
        </p:txBody>
      </p:sp>
    </p:spTree>
    <p:extLst>
      <p:ext uri="{BB962C8B-B14F-4D97-AF65-F5344CB8AC3E}">
        <p14:creationId xmlns:p14="http://schemas.microsoft.com/office/powerpoint/2010/main" val="755460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3FDF8-89D5-14EA-09AC-AC4A103ED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good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FF953-0516-F1A6-646F-09113BF88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algorithms are:</a:t>
            </a:r>
          </a:p>
          <a:p>
            <a:pPr lvl="1"/>
            <a:r>
              <a:rPr lang="en-US" dirty="0"/>
              <a:t>Precise </a:t>
            </a:r>
          </a:p>
          <a:p>
            <a:pPr lvl="1"/>
            <a:r>
              <a:rPr lang="en-US" dirty="0"/>
              <a:t>Unambiguous</a:t>
            </a:r>
          </a:p>
          <a:p>
            <a:pPr lvl="1"/>
            <a:r>
              <a:rPr lang="en-US" dirty="0"/>
              <a:t>Complete</a:t>
            </a:r>
          </a:p>
          <a:p>
            <a:pPr lvl="1"/>
            <a:r>
              <a:rPr lang="en-US" dirty="0"/>
              <a:t>Correct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Contain levels of abstraction</a:t>
            </a:r>
          </a:p>
        </p:txBody>
      </p:sp>
    </p:spTree>
    <p:extLst>
      <p:ext uri="{BB962C8B-B14F-4D97-AF65-F5344CB8AC3E}">
        <p14:creationId xmlns:p14="http://schemas.microsoft.com/office/powerpoint/2010/main" val="424410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074D3-E9B2-585F-49C9-90A5C2DD5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E35D2-5A22-E6CA-73F7-8A0EC366C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Algorithms can be created using:</a:t>
            </a:r>
          </a:p>
          <a:p>
            <a:pPr lvl="1"/>
            <a:r>
              <a:rPr lang="en-US" dirty="0"/>
              <a:t>Natural language (e.g., English)</a:t>
            </a:r>
          </a:p>
          <a:p>
            <a:pPr lvl="1"/>
            <a:r>
              <a:rPr lang="en-US" dirty="0"/>
              <a:t>Pictures or flowcharts</a:t>
            </a:r>
          </a:p>
          <a:p>
            <a:pPr lvl="1"/>
            <a:r>
              <a:rPr lang="en-US" dirty="0"/>
              <a:t>A specific programming language</a:t>
            </a:r>
          </a:p>
          <a:p>
            <a:r>
              <a:rPr lang="en-US" dirty="0"/>
              <a:t>For this course, we are going to use the programming language Python to implement algorithms into computer programs.</a:t>
            </a:r>
          </a:p>
        </p:txBody>
      </p:sp>
    </p:spTree>
    <p:extLst>
      <p:ext uri="{BB962C8B-B14F-4D97-AF65-F5344CB8AC3E}">
        <p14:creationId xmlns:p14="http://schemas.microsoft.com/office/powerpoint/2010/main" val="1393121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3178-525A-C5BA-3D8B-A7EA2E51B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Language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33C95-F5F3-0654-FD7C-D29102A1F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AutoNum type="arabicPeriod"/>
              <a:defRPr/>
            </a:pPr>
            <a:r>
              <a:rPr lang="en-US" altLang="en-US" sz="2400" dirty="0"/>
              <a:t>START by make a list of courses you want to register for, in order of priority.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/>
              <a:t>Number of hours = 0.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/>
              <a:t>Choose highest priority class on list.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u="sng" dirty="0"/>
              <a:t>IF</a:t>
            </a:r>
            <a:r>
              <a:rPr lang="en-US" altLang="en-US" sz="2400" dirty="0"/>
              <a:t> the chosen class is not full and its class time does not conflict with classes already scheduled, </a:t>
            </a:r>
            <a:r>
              <a:rPr lang="en-US" altLang="en-US" sz="2400" u="sng" dirty="0"/>
              <a:t>THEN</a:t>
            </a:r>
            <a:r>
              <a:rPr lang="en-US" altLang="en-US" sz="2400" dirty="0"/>
              <a:t> register for the class: </a:t>
            </a:r>
          </a:p>
          <a:p>
            <a:pPr lvl="1">
              <a:defRPr/>
            </a:pPr>
            <a:r>
              <a:rPr lang="en-US" altLang="en-US" dirty="0"/>
              <a:t>4.a.  Add the class to the schedule.</a:t>
            </a:r>
          </a:p>
          <a:p>
            <a:pPr lvl="1">
              <a:defRPr/>
            </a:pPr>
            <a:r>
              <a:rPr lang="en-US" altLang="en-US" dirty="0"/>
              <a:t>4.b.  Add the class hours to the number of hours</a:t>
            </a:r>
            <a:br>
              <a:rPr lang="en-US" altLang="en-US" dirty="0"/>
            </a:br>
            <a:r>
              <a:rPr lang="en-US" altLang="en-US" dirty="0"/>
              <a:t>     scheduled.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/>
              <a:t>Cross that class off of your list.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/>
              <a:t>Repeat steps 3 through 5 until the number of hours scheduled is &gt;= 15, or until all classes have been crossed.</a:t>
            </a:r>
          </a:p>
          <a:p>
            <a:pPr>
              <a:buFontTx/>
              <a:buAutoNum type="arabicPeriod"/>
              <a:defRPr/>
            </a:pPr>
            <a:r>
              <a:rPr lang="en-US" altLang="en-US" sz="2400" dirty="0"/>
              <a:t>END ALGORITHM.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8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D96E5-FCE6-965C-C9F6-9C1BB08F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a programming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42CCF-6813-E44A-99B1-47260CBB1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computing algorithm will have at most five kinds of components:</a:t>
            </a:r>
          </a:p>
          <a:p>
            <a:pPr lvl="1"/>
            <a:r>
              <a:rPr lang="en-US" b="1" dirty="0"/>
              <a:t>Data structures </a:t>
            </a:r>
            <a:r>
              <a:rPr lang="en-US" dirty="0"/>
              <a:t>to hold and manage data.</a:t>
            </a:r>
          </a:p>
          <a:p>
            <a:pPr lvl="1"/>
            <a:r>
              <a:rPr lang="en-US" b="1" dirty="0"/>
              <a:t>Instructions </a:t>
            </a:r>
            <a:r>
              <a:rPr lang="en-US" dirty="0"/>
              <a:t>to change data value.</a:t>
            </a:r>
          </a:p>
          <a:p>
            <a:pPr lvl="1"/>
            <a:r>
              <a:rPr lang="en-US" b="1" dirty="0"/>
              <a:t>Conditional </a:t>
            </a:r>
            <a:r>
              <a:rPr lang="en-US" dirty="0"/>
              <a:t>expressions to make decisions</a:t>
            </a:r>
          </a:p>
          <a:p>
            <a:pPr lvl="1"/>
            <a:r>
              <a:rPr lang="en-US" b="1" dirty="0"/>
              <a:t>Control </a:t>
            </a:r>
            <a:r>
              <a:rPr lang="en-US" dirty="0"/>
              <a:t>structures to act on decisions</a:t>
            </a:r>
          </a:p>
          <a:p>
            <a:pPr lvl="1"/>
            <a:r>
              <a:rPr lang="en-US" b="1" dirty="0"/>
              <a:t>Modules</a:t>
            </a:r>
            <a:r>
              <a:rPr lang="en-US" dirty="0"/>
              <a:t> to make the algorithm manageable by abstraction</a:t>
            </a:r>
          </a:p>
        </p:txBody>
      </p:sp>
    </p:spTree>
    <p:extLst>
      <p:ext uri="{BB962C8B-B14F-4D97-AF65-F5344CB8AC3E}">
        <p14:creationId xmlns:p14="http://schemas.microsoft.com/office/powerpoint/2010/main" val="3101951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5B143-5789-263F-19E4-F6067ECF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AA2C9-38F4-AA25-C549-D5990D884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is developing a set of instructions for the computer to act on.</a:t>
            </a:r>
          </a:p>
          <a:p>
            <a:r>
              <a:rPr lang="en-US" dirty="0"/>
              <a:t>We develop an algorithm and we implement  the algorithm in a programming language for the computer to execute.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055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71ECD-DD43-05D5-A719-B48E7213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D0C23-FD60-E75B-8C7D-B98E93E25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start programming?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297B3-DE76-D52D-8606-F01817B51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Programming requires two skills:</a:t>
            </a:r>
          </a:p>
          <a:p>
            <a:pPr lvl="1"/>
            <a:r>
              <a:rPr lang="en-US" dirty="0"/>
              <a:t>Algorithmic thinking</a:t>
            </a:r>
          </a:p>
          <a:p>
            <a:pPr lvl="1"/>
            <a:r>
              <a:rPr lang="en-US" dirty="0"/>
              <a:t>Knowledge of programming language syntax</a:t>
            </a:r>
          </a:p>
          <a:p>
            <a:r>
              <a:rPr lang="en-US" dirty="0"/>
              <a:t>The syntax is the easiest of them both.</a:t>
            </a:r>
          </a:p>
          <a:p>
            <a:r>
              <a:rPr lang="en-US" dirty="0"/>
              <a:t>Developing algorithmic thinking requires practice.</a:t>
            </a:r>
          </a:p>
          <a:p>
            <a:r>
              <a:rPr lang="en-US" dirty="0"/>
              <a:t>To start programming:</a:t>
            </a:r>
          </a:p>
          <a:p>
            <a:pPr lvl="1"/>
            <a:r>
              <a:rPr lang="en-US" dirty="0"/>
              <a:t>Start by developing a good algorithm</a:t>
            </a:r>
          </a:p>
          <a:p>
            <a:pPr lvl="1"/>
            <a:r>
              <a:rPr lang="en-US" dirty="0"/>
              <a:t>Then, convert it into a language-specific syntax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483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A7B7-1368-504E-FD00-C01869A09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1C9C2-80DD-7BC1-DE77-98A91A5C4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start programming?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C12C7-EA1B-32DD-D898-BBF06F19A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Think about the solution first, then write out the code.</a:t>
            </a:r>
          </a:p>
          <a:p>
            <a:r>
              <a:rPr lang="en-US" dirty="0"/>
              <a:t>Not using a computer to write and run your program forces you to mentally execute your program and debug it.</a:t>
            </a:r>
          </a:p>
          <a:p>
            <a:r>
              <a:rPr lang="en-US" dirty="0"/>
              <a:t>Too many programmers try to program by brute force and twiddling in an IDE. This is the wrong approach.</a:t>
            </a:r>
          </a:p>
        </p:txBody>
      </p:sp>
    </p:spTree>
    <p:extLst>
      <p:ext uri="{BB962C8B-B14F-4D97-AF65-F5344CB8AC3E}">
        <p14:creationId xmlns:p14="http://schemas.microsoft.com/office/powerpoint/2010/main" val="2200304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D0DC4-6717-A080-C4B4-94124FFF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17E4A-EF35-E32D-FEFA-8B6520578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Programming starts with algorithm development.</a:t>
            </a:r>
          </a:p>
          <a:p>
            <a:r>
              <a:rPr lang="en-US" dirty="0"/>
              <a:t>An algorithm is just a set of instructions.</a:t>
            </a:r>
          </a:p>
          <a:p>
            <a:r>
              <a:rPr lang="en-US" dirty="0"/>
              <a:t>Abstraction is just the level of detail.</a:t>
            </a:r>
          </a:p>
          <a:p>
            <a:r>
              <a:rPr lang="en-US" dirty="0"/>
              <a:t>A good algorithm exhibits precision, clarity, completeness, correctness, and simplicity.</a:t>
            </a:r>
          </a:p>
          <a:p>
            <a:r>
              <a:rPr lang="en-US" dirty="0"/>
              <a:t>An algorithm can be described using a natural language, pictures and diagrams, and a specific programming language.</a:t>
            </a:r>
          </a:p>
        </p:txBody>
      </p:sp>
    </p:spTree>
    <p:extLst>
      <p:ext uri="{BB962C8B-B14F-4D97-AF65-F5344CB8AC3E}">
        <p14:creationId xmlns:p14="http://schemas.microsoft.com/office/powerpoint/2010/main" val="392362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79DC-300B-A025-194C-2DB1A272E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7E4BB-CB02-CFC3-DD49-19548568C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</a:t>
            </a:r>
            <a:r>
              <a:rPr lang="en-US" b="1" dirty="0"/>
              <a:t>Algorithmic Thinking</a:t>
            </a:r>
            <a:r>
              <a:rPr lang="en-US" dirty="0"/>
              <a:t>.</a:t>
            </a:r>
          </a:p>
          <a:p>
            <a:r>
              <a:rPr lang="en-US" dirty="0"/>
              <a:t>Understand </a:t>
            </a:r>
            <a:r>
              <a:rPr lang="en-US" b="1" dirty="0"/>
              <a:t>what an algorithm is</a:t>
            </a:r>
            <a:r>
              <a:rPr lang="en-US" dirty="0"/>
              <a:t> and how to write an algorithm.</a:t>
            </a:r>
          </a:p>
          <a:p>
            <a:r>
              <a:rPr lang="en-US" dirty="0"/>
              <a:t>Describe the concept of </a:t>
            </a:r>
            <a:r>
              <a:rPr lang="en-US" b="1" dirty="0"/>
              <a:t>Abstraction</a:t>
            </a:r>
            <a:r>
              <a:rPr lang="en-US" dirty="0"/>
              <a:t>.</a:t>
            </a:r>
          </a:p>
          <a:p>
            <a:r>
              <a:rPr lang="en-US" dirty="0"/>
              <a:t>Describe the </a:t>
            </a:r>
            <a:r>
              <a:rPr lang="en-US" b="1" dirty="0"/>
              <a:t>relationship</a:t>
            </a:r>
            <a:r>
              <a:rPr lang="en-US" dirty="0"/>
              <a:t> between algorithms and programming</a:t>
            </a:r>
          </a:p>
        </p:txBody>
      </p:sp>
    </p:spTree>
    <p:extLst>
      <p:ext uri="{BB962C8B-B14F-4D97-AF65-F5344CB8AC3E}">
        <p14:creationId xmlns:p14="http://schemas.microsoft.com/office/powerpoint/2010/main" val="2645083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62291-57A6-83C0-E7A4-160751CAD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ED23-DD78-9A47-AE48-C228BD738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26CD-F846-9200-0CA6-AD6980418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Algorithms</a:t>
            </a:r>
          </a:p>
          <a:p>
            <a:pPr lvl="1"/>
            <a:r>
              <a:rPr lang="en-US" dirty="0"/>
              <a:t>Definition</a:t>
            </a:r>
          </a:p>
          <a:p>
            <a:pPr lvl="1"/>
            <a:r>
              <a:rPr lang="en-US" dirty="0"/>
              <a:t>Properties of Good Algorithms</a:t>
            </a:r>
          </a:p>
          <a:p>
            <a:pPr lvl="1"/>
            <a:r>
              <a:rPr lang="en-US" dirty="0"/>
              <a:t>Describing Algorithms</a:t>
            </a:r>
          </a:p>
          <a:p>
            <a:pPr lvl="1"/>
            <a:r>
              <a:rPr lang="en-US" dirty="0"/>
              <a:t>Examples</a:t>
            </a:r>
          </a:p>
          <a:p>
            <a:pPr lvl="1"/>
            <a:r>
              <a:rPr lang="en-US" dirty="0"/>
              <a:t>Components of Algorithms</a:t>
            </a:r>
          </a:p>
          <a:p>
            <a:r>
              <a:rPr lang="en-US" dirty="0"/>
              <a:t>What is programming?</a:t>
            </a:r>
          </a:p>
        </p:txBody>
      </p:sp>
    </p:spTree>
    <p:extLst>
      <p:ext uri="{BB962C8B-B14F-4D97-AF65-F5344CB8AC3E}">
        <p14:creationId xmlns:p14="http://schemas.microsoft.com/office/powerpoint/2010/main" val="406679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04AC9-CB80-12A3-A563-32261FBC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an Algorithm	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D3DF9-E315-E13F-2F2B-7BA9C260E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of logical steps to accomplish a specific task.</a:t>
            </a:r>
          </a:p>
          <a:p>
            <a:r>
              <a:rPr lang="en-US" dirty="0"/>
              <a:t>A set of directions/instructions.</a:t>
            </a:r>
          </a:p>
          <a:p>
            <a:r>
              <a:rPr lang="en-US" dirty="0"/>
              <a:t>You use Algorithms everyday, even right now.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2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143E3-DC43-A780-9B1A-57E008CA6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 in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C8BD5-C1A2-F32D-7735-26BF60C42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5037"/>
            <a:ext cx="10515600" cy="1346803"/>
          </a:xfrm>
        </p:spPr>
        <p:txBody>
          <a:bodyPr/>
          <a:lstStyle/>
          <a:p>
            <a:r>
              <a:rPr lang="en-US" dirty="0"/>
              <a:t>An algorithm in programming contain:</a:t>
            </a:r>
          </a:p>
          <a:p>
            <a:pPr lvl="1"/>
            <a:r>
              <a:rPr lang="en-US" dirty="0"/>
              <a:t>Data</a:t>
            </a:r>
          </a:p>
          <a:p>
            <a:pPr lvl="1"/>
            <a:r>
              <a:rPr lang="en-US" dirty="0"/>
              <a:t>Instructions that process data</a:t>
            </a:r>
          </a:p>
        </p:txBody>
      </p:sp>
      <p:grpSp>
        <p:nvGrpSpPr>
          <p:cNvPr id="15" name="Group 14" descr="A flowchart diagram showing the data flow of an algorithm. It consists of three light blue circles connected by arrows from left to right: &quot;Input Data&quot; points to &quot;Algorithm&quot;, which points to &quot;Output Data&quot;.">
            <a:extLst>
              <a:ext uri="{FF2B5EF4-FFF2-40B4-BE49-F238E27FC236}">
                <a16:creationId xmlns:a16="http://schemas.microsoft.com/office/drawing/2014/main" id="{13D5FC89-636B-40AD-FCE7-0E38C27377A1}"/>
              </a:ext>
            </a:extLst>
          </p:cNvPr>
          <p:cNvGrpSpPr/>
          <p:nvPr/>
        </p:nvGrpSpPr>
        <p:grpSpPr>
          <a:xfrm>
            <a:off x="1560576" y="3667674"/>
            <a:ext cx="6841830" cy="1639910"/>
            <a:chOff x="1560576" y="3667674"/>
            <a:chExt cx="6841830" cy="163991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E429197-4486-50D5-848C-7A437D31AA9A}"/>
                </a:ext>
              </a:extLst>
            </p:cNvPr>
            <p:cNvSpPr/>
            <p:nvPr/>
          </p:nvSpPr>
          <p:spPr>
            <a:xfrm>
              <a:off x="1560576" y="3667674"/>
              <a:ext cx="1639910" cy="163991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Input Data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C268350-51F0-417E-8934-0656C9EDD5D8}"/>
                </a:ext>
              </a:extLst>
            </p:cNvPr>
            <p:cNvSpPr/>
            <p:nvPr/>
          </p:nvSpPr>
          <p:spPr>
            <a:xfrm>
              <a:off x="4161536" y="3667674"/>
              <a:ext cx="1639910" cy="163991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Algorithm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8EBBEB6-67C9-7A5C-2F69-6C810440E950}"/>
                </a:ext>
              </a:extLst>
            </p:cNvPr>
            <p:cNvSpPr/>
            <p:nvPr/>
          </p:nvSpPr>
          <p:spPr>
            <a:xfrm>
              <a:off x="6762496" y="3667674"/>
              <a:ext cx="1639910" cy="163991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Output Data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ECE1043-E032-C92A-77D1-9FFFD999A5C6}"/>
                </a:ext>
              </a:extLst>
            </p:cNvPr>
            <p:cNvCxnSpPr>
              <a:stCxn id="4" idx="6"/>
              <a:endCxn id="5" idx="2"/>
            </p:cNvCxnSpPr>
            <p:nvPr/>
          </p:nvCxnSpPr>
          <p:spPr>
            <a:xfrm>
              <a:off x="3200486" y="4487629"/>
              <a:ext cx="961050" cy="0"/>
            </a:xfrm>
            <a:prstGeom prst="straightConnector1">
              <a:avLst/>
            </a:prstGeom>
            <a:ln w="57150">
              <a:solidFill>
                <a:schemeClr val="tx2">
                  <a:lumMod val="25000"/>
                  <a:lumOff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36A0B6B-E00A-0857-4E92-D9FBED423E2D}"/>
                </a:ext>
              </a:extLst>
            </p:cNvPr>
            <p:cNvCxnSpPr>
              <a:stCxn id="5" idx="6"/>
              <a:endCxn id="6" idx="2"/>
            </p:cNvCxnSpPr>
            <p:nvPr/>
          </p:nvCxnSpPr>
          <p:spPr>
            <a:xfrm>
              <a:off x="5801446" y="4487629"/>
              <a:ext cx="961050" cy="0"/>
            </a:xfrm>
            <a:prstGeom prst="straightConnector1">
              <a:avLst/>
            </a:prstGeom>
            <a:ln w="57150">
              <a:solidFill>
                <a:schemeClr val="tx2">
                  <a:lumMod val="25000"/>
                  <a:lumOff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743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0F3A-BF3F-D004-563F-D4E55A302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Algorithm Example: Chocolate Chip Cookies Recipe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3A336-0EC5-67BE-977A-8F6E2E3AE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Ingredients:</a:t>
            </a:r>
          </a:p>
          <a:p>
            <a:pPr lvl="1"/>
            <a:r>
              <a:rPr lang="en-US" sz="1600" dirty="0"/>
              <a:t>2 1/4 cups flour</a:t>
            </a:r>
          </a:p>
          <a:p>
            <a:pPr lvl="1"/>
            <a:r>
              <a:rPr lang="en-US" sz="1600" dirty="0"/>
              <a:t>1 tsp baking soda</a:t>
            </a:r>
          </a:p>
          <a:p>
            <a:pPr lvl="1"/>
            <a:r>
              <a:rPr lang="en-US" sz="1600" dirty="0"/>
              <a:t>3/4 cup brown sugar</a:t>
            </a:r>
          </a:p>
          <a:p>
            <a:pPr lvl="1"/>
            <a:r>
              <a:rPr lang="en-US" sz="1600" dirty="0"/>
              <a:t>3/4 cup granulated sugar</a:t>
            </a:r>
          </a:p>
          <a:p>
            <a:pPr lvl="1"/>
            <a:r>
              <a:rPr lang="en-US" sz="1600" dirty="0"/>
              <a:t>12oz. semi-sweet chocolate chips</a:t>
            </a:r>
          </a:p>
          <a:p>
            <a:pPr lvl="1"/>
            <a:r>
              <a:rPr lang="en-US" sz="1600" dirty="0"/>
              <a:t>1 tsp salt</a:t>
            </a:r>
          </a:p>
          <a:p>
            <a:pPr lvl="1"/>
            <a:r>
              <a:rPr lang="en-US" sz="1600" dirty="0"/>
              <a:t>2 eggs</a:t>
            </a:r>
          </a:p>
          <a:p>
            <a:pPr lvl="1"/>
            <a:r>
              <a:rPr lang="en-US" sz="1600" dirty="0"/>
              <a:t>1 tsp vanilla ext.</a:t>
            </a:r>
          </a:p>
          <a:p>
            <a:pPr lvl="1"/>
            <a:r>
              <a:rPr lang="en-US" sz="1600" dirty="0"/>
              <a:t>1 cup soft butter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0470D-C220-24F5-DFA0-F51CDC8A0CC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Instructions: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Preheat oven to 375</a:t>
            </a:r>
            <a:r>
              <a:rPr lang="en-US" alt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°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Combine flour, salt, and baking soda in a bowl. Set mixture aside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Combine sugar, butter, and vanilla. Beat until creamy.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eggs and beat.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dry mixture and mix well.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Sitr in chocolate chips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Drop mixture by teaspoons onto ungreased cookie sheet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Bake 8 to 10 minutes.</a:t>
            </a:r>
          </a:p>
          <a:p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5060C8-2039-1B44-FDE5-53242F988E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Where or what is the input data, algorithm, and output data?</a:t>
            </a:r>
          </a:p>
        </p:txBody>
      </p:sp>
    </p:spTree>
    <p:extLst>
      <p:ext uri="{BB962C8B-B14F-4D97-AF65-F5344CB8AC3E}">
        <p14:creationId xmlns:p14="http://schemas.microsoft.com/office/powerpoint/2010/main" val="329393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6F67B-6B88-C072-0B1E-978F8045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– The level of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02D74-1208-DF9C-DA70-5987DE79A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Random House Dictionary of the English Language defines as:</a:t>
            </a:r>
          </a:p>
          <a:p>
            <a:pPr lvl="1"/>
            <a:r>
              <a:rPr lang="en-US" dirty="0"/>
              <a:t>A general idea or term.</a:t>
            </a:r>
          </a:p>
          <a:p>
            <a:pPr lvl="1"/>
            <a:r>
              <a:rPr lang="en-US" dirty="0"/>
              <a:t>An impractical idea; visionary and unrealistic.</a:t>
            </a:r>
          </a:p>
          <a:p>
            <a:pPr lvl="1"/>
            <a:r>
              <a:rPr lang="en-US" dirty="0"/>
              <a:t>General characteristics apart from concrete realities, specific object or actual instances.</a:t>
            </a:r>
          </a:p>
          <a:p>
            <a:r>
              <a:rPr lang="en-US" dirty="0"/>
              <a:t>In Computing:</a:t>
            </a:r>
          </a:p>
          <a:p>
            <a:pPr lvl="1"/>
            <a:r>
              <a:rPr lang="en-US" dirty="0"/>
              <a:t>Abstraction refers to the logical grouping of concepts or objects.</a:t>
            </a:r>
          </a:p>
          <a:p>
            <a:pPr lvl="1"/>
            <a:r>
              <a:rPr lang="en-US" dirty="0"/>
              <a:t>We want to hide the details.</a:t>
            </a:r>
          </a:p>
          <a:p>
            <a:pPr lvl="1"/>
            <a:r>
              <a:rPr lang="en-US" dirty="0"/>
              <a:t>We like to think at a higher level of abstraction (no details).</a:t>
            </a:r>
          </a:p>
          <a:p>
            <a:pPr lvl="1"/>
            <a:r>
              <a:rPr lang="en-US" dirty="0"/>
              <a:t>Too many details overwhelm us!</a:t>
            </a:r>
          </a:p>
        </p:txBody>
      </p:sp>
    </p:spTree>
    <p:extLst>
      <p:ext uri="{BB962C8B-B14F-4D97-AF65-F5344CB8AC3E}">
        <p14:creationId xmlns:p14="http://schemas.microsoft.com/office/powerpoint/2010/main" val="85422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B42C-0FA7-ECC9-633F-2D58573A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33EDF-A18F-2919-6293-41207D100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Someone give me instructions to turn off the lights</a:t>
            </a:r>
          </a:p>
        </p:txBody>
      </p:sp>
    </p:spTree>
    <p:extLst>
      <p:ext uri="{BB962C8B-B14F-4D97-AF65-F5344CB8AC3E}">
        <p14:creationId xmlns:p14="http://schemas.microsoft.com/office/powerpoint/2010/main" val="1170608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9020-8270-283F-3C67-8CC5463A3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wrong with this algorithm?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78387-4315-B319-BD8E-203DF727E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back of a shampoo bottle:</a:t>
            </a:r>
          </a:p>
          <a:p>
            <a:pPr lvl="1"/>
            <a:r>
              <a:rPr lang="en-US" dirty="0"/>
              <a:t>Directions:</a:t>
            </a:r>
          </a:p>
          <a:p>
            <a:pPr lvl="2"/>
            <a:r>
              <a:rPr lang="en-US" dirty="0"/>
              <a:t>Wet hair</a:t>
            </a:r>
          </a:p>
          <a:p>
            <a:pPr lvl="2"/>
            <a:r>
              <a:rPr lang="en-US" dirty="0"/>
              <a:t>Apply a small amount of shampoo</a:t>
            </a:r>
          </a:p>
          <a:p>
            <a:pPr lvl="2"/>
            <a:r>
              <a:rPr lang="en-US" dirty="0"/>
              <a:t>Lather</a:t>
            </a:r>
          </a:p>
          <a:p>
            <a:pPr lvl="2"/>
            <a:r>
              <a:rPr lang="en-US" dirty="0"/>
              <a:t>Rinse </a:t>
            </a:r>
          </a:p>
          <a:p>
            <a:pPr lvl="2"/>
            <a:r>
              <a:rPr lang="en-US" dirty="0"/>
              <a:t>Repeat</a:t>
            </a:r>
          </a:p>
          <a:p>
            <a:r>
              <a:rPr lang="en-US" dirty="0"/>
              <a:t>Just because we have an algorithm, does not mean it is a good one.</a:t>
            </a:r>
          </a:p>
        </p:txBody>
      </p:sp>
    </p:spTree>
    <p:extLst>
      <p:ext uri="{BB962C8B-B14F-4D97-AF65-F5344CB8AC3E}">
        <p14:creationId xmlns:p14="http://schemas.microsoft.com/office/powerpoint/2010/main" val="7288541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815</Words>
  <Application>Microsoft Office PowerPoint</Application>
  <PresentationFormat>Widescreen</PresentationFormat>
  <Paragraphs>122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Consolas</vt:lpstr>
      <vt:lpstr>Tahoma</vt:lpstr>
      <vt:lpstr>Verdana</vt:lpstr>
      <vt:lpstr>1_Office Theme</vt:lpstr>
      <vt:lpstr>CSE 1321 Module 0</vt:lpstr>
      <vt:lpstr>Goals</vt:lpstr>
      <vt:lpstr>Topics</vt:lpstr>
      <vt:lpstr>What is an Algorithm ?</vt:lpstr>
      <vt:lpstr>Algorithms in Programming</vt:lpstr>
      <vt:lpstr>Algorithm Example: Chocolate Chip Cookies Recipe</vt:lpstr>
      <vt:lpstr>Abstraction – The level of detail</vt:lpstr>
      <vt:lpstr>Abstraction Activity</vt:lpstr>
      <vt:lpstr>What is wrong with this algorithm?</vt:lpstr>
      <vt:lpstr>Properties of a good algorithm</vt:lpstr>
      <vt:lpstr>Describing Algorithm</vt:lpstr>
      <vt:lpstr>Natural Language Algorithm</vt:lpstr>
      <vt:lpstr>Components of a programming algorithm</vt:lpstr>
      <vt:lpstr>What is programming?</vt:lpstr>
      <vt:lpstr>How do I start programming? 1 of 2</vt:lpstr>
      <vt:lpstr>How do I start programming? 2 of 2</vt:lpstr>
      <vt:lpstr>Summary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Eun Sik Kim</dc:creator>
  <cp:lastModifiedBy>Eun Sik Kim</cp:lastModifiedBy>
  <cp:revision>1</cp:revision>
  <dcterms:created xsi:type="dcterms:W3CDTF">2026-04-16T22:05:28Z</dcterms:created>
  <dcterms:modified xsi:type="dcterms:W3CDTF">2026-06-01T22:27:36Z</dcterms:modified>
</cp:coreProperties>
</file>