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notesMasterIdLst>
    <p:notesMasterId r:id="rId19"/>
  </p:notesMasterIdLst>
  <p:handoutMasterIdLst>
    <p:handoutMasterId r:id="rId20"/>
  </p:handoutMasterIdLst>
  <p:sldIdLst>
    <p:sldId id="292" r:id="rId2"/>
    <p:sldId id="362" r:id="rId3"/>
    <p:sldId id="257" r:id="rId4"/>
    <p:sldId id="364" r:id="rId5"/>
    <p:sldId id="398" r:id="rId6"/>
    <p:sldId id="399" r:id="rId7"/>
    <p:sldId id="400" r:id="rId8"/>
    <p:sldId id="401" r:id="rId9"/>
    <p:sldId id="402" r:id="rId10"/>
    <p:sldId id="403" r:id="rId11"/>
    <p:sldId id="404" r:id="rId12"/>
    <p:sldId id="406" r:id="rId13"/>
    <p:sldId id="407" r:id="rId14"/>
    <p:sldId id="405" r:id="rId15"/>
    <p:sldId id="409" r:id="rId16"/>
    <p:sldId id="410" r:id="rId17"/>
    <p:sldId id="283" r:id="rId18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29BC6C"/>
    <a:srgbClr val="FFFF99"/>
    <a:srgbClr val="996633"/>
    <a:srgbClr val="FF0000"/>
    <a:srgbClr val="88BA62"/>
    <a:srgbClr val="080808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E7A6A1-4604-6E45-BCC1-5D12001DF819}" v="20" dt="2021-06-04T18:58:25.64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3" autoAdjust="0"/>
    <p:restoredTop sz="95356" autoAdjust="0"/>
  </p:normalViewPr>
  <p:slideViewPr>
    <p:cSldViewPr>
      <p:cViewPr varScale="1">
        <p:scale>
          <a:sx n="83" d="100"/>
          <a:sy n="83" d="100"/>
        </p:scale>
        <p:origin x="1392" y="77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75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2040" y="8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uglas Malcolm" userId="6fbabce8-ec94-4dd3-b118-672eb69ae1ad" providerId="ADAL" clId="{FB942908-925E-DE47-947E-7D877944C337}"/>
    <pc:docChg chg="modSld">
      <pc:chgData name="Douglas Malcolm" userId="6fbabce8-ec94-4dd3-b118-672eb69ae1ad" providerId="ADAL" clId="{FB942908-925E-DE47-947E-7D877944C337}" dt="2021-06-02T17:10:12.307" v="1" actId="6549"/>
      <pc:docMkLst>
        <pc:docMk/>
      </pc:docMkLst>
      <pc:sldChg chg="modSp mod">
        <pc:chgData name="Douglas Malcolm" userId="6fbabce8-ec94-4dd3-b118-672eb69ae1ad" providerId="ADAL" clId="{FB942908-925E-DE47-947E-7D877944C337}" dt="2021-06-02T17:10:12.307" v="1" actId="6549"/>
        <pc:sldMkLst>
          <pc:docMk/>
          <pc:sldMk cId="0" sldId="399"/>
        </pc:sldMkLst>
        <pc:spChg chg="mod">
          <ac:chgData name="Douglas Malcolm" userId="6fbabce8-ec94-4dd3-b118-672eb69ae1ad" providerId="ADAL" clId="{FB942908-925E-DE47-947E-7D877944C337}" dt="2021-06-02T17:10:12.307" v="1" actId="6549"/>
          <ac:spMkLst>
            <pc:docMk/>
            <pc:sldMk cId="0" sldId="399"/>
            <ac:spMk id="126993" creationId="{00000000-0000-0000-0000-000000000000}"/>
          </ac:spMkLst>
        </pc:spChg>
      </pc:sldChg>
    </pc:docChg>
  </pc:docChgLst>
  <pc:docChgLst>
    <pc:chgData name="Douglas Malcolm" userId="6fbabce8-ec94-4dd3-b118-672eb69ae1ad" providerId="ADAL" clId="{CEE7A6A1-4604-6E45-BCC1-5D12001DF819}"/>
    <pc:docChg chg="custSel modSld modMainMaster">
      <pc:chgData name="Douglas Malcolm" userId="6fbabce8-ec94-4dd3-b118-672eb69ae1ad" providerId="ADAL" clId="{CEE7A6A1-4604-6E45-BCC1-5D12001DF819}" dt="2021-06-04T18:58:25.645" v="31" actId="478"/>
      <pc:docMkLst>
        <pc:docMk/>
      </pc:docMkLst>
      <pc:sldChg chg="delSp">
        <pc:chgData name="Douglas Malcolm" userId="6fbabce8-ec94-4dd3-b118-672eb69ae1ad" providerId="ADAL" clId="{CEE7A6A1-4604-6E45-BCC1-5D12001DF819}" dt="2021-06-04T18:57:38.643" v="14" actId="478"/>
        <pc:sldMkLst>
          <pc:docMk/>
          <pc:sldMk cId="0" sldId="257"/>
        </pc:sldMkLst>
        <pc:spChg chg="del">
          <ac:chgData name="Douglas Malcolm" userId="6fbabce8-ec94-4dd3-b118-672eb69ae1ad" providerId="ADAL" clId="{CEE7A6A1-4604-6E45-BCC1-5D12001DF819}" dt="2021-06-04T18:57:38.643" v="14" actId="478"/>
          <ac:spMkLst>
            <pc:docMk/>
            <pc:sldMk cId="0" sldId="257"/>
            <ac:spMk id="5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38.643" v="14" actId="478"/>
          <ac:spMkLst>
            <pc:docMk/>
            <pc:sldMk cId="0" sldId="257"/>
            <ac:spMk id="12291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38.643" v="14" actId="478"/>
          <ac:spMkLst>
            <pc:docMk/>
            <pc:sldMk cId="0" sldId="257"/>
            <ac:spMk id="12293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8:25.645" v="31" actId="478"/>
        <pc:sldMkLst>
          <pc:docMk/>
          <pc:sldMk cId="0" sldId="283"/>
        </pc:sldMkLst>
        <pc:spChg chg="del">
          <ac:chgData name="Douglas Malcolm" userId="6fbabce8-ec94-4dd3-b118-672eb69ae1ad" providerId="ADAL" clId="{CEE7A6A1-4604-6E45-BCC1-5D12001DF819}" dt="2021-06-04T18:58:25.645" v="31" actId="478"/>
          <ac:spMkLst>
            <pc:docMk/>
            <pc:sldMk cId="0" sldId="283"/>
            <ac:spMk id="5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25.645" v="31" actId="478"/>
          <ac:spMkLst>
            <pc:docMk/>
            <pc:sldMk cId="0" sldId="283"/>
            <ac:spMk id="26627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25.645" v="31" actId="478"/>
          <ac:spMkLst>
            <pc:docMk/>
            <pc:sldMk cId="0" sldId="283"/>
            <ac:spMk id="26629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7:33.670" v="12" actId="478"/>
        <pc:sldMkLst>
          <pc:docMk/>
          <pc:sldMk cId="0" sldId="292"/>
        </pc:sldMkLst>
        <pc:spChg chg="del">
          <ac:chgData name="Douglas Malcolm" userId="6fbabce8-ec94-4dd3-b118-672eb69ae1ad" providerId="ADAL" clId="{CEE7A6A1-4604-6E45-BCC1-5D12001DF819}" dt="2021-06-04T18:57:33.670" v="12" actId="478"/>
          <ac:spMkLst>
            <pc:docMk/>
            <pc:sldMk cId="0" sldId="292"/>
            <ac:spMk id="4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33.670" v="12" actId="478"/>
          <ac:spMkLst>
            <pc:docMk/>
            <pc:sldMk cId="0" sldId="292"/>
            <ac:spMk id="10243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33.670" v="12" actId="478"/>
          <ac:spMkLst>
            <pc:docMk/>
            <pc:sldMk cId="0" sldId="292"/>
            <ac:spMk id="10245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7:36.257" v="13" actId="478"/>
        <pc:sldMkLst>
          <pc:docMk/>
          <pc:sldMk cId="0" sldId="362"/>
        </pc:sldMkLst>
        <pc:spChg chg="del">
          <ac:chgData name="Douglas Malcolm" userId="6fbabce8-ec94-4dd3-b118-672eb69ae1ad" providerId="ADAL" clId="{CEE7A6A1-4604-6E45-BCC1-5D12001DF819}" dt="2021-06-04T18:57:36.257" v="13" actId="478"/>
          <ac:spMkLst>
            <pc:docMk/>
            <pc:sldMk cId="0" sldId="362"/>
            <ac:spMk id="3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36.257" v="13" actId="478"/>
          <ac:spMkLst>
            <pc:docMk/>
            <pc:sldMk cId="0" sldId="362"/>
            <ac:spMk id="11268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36.257" v="13" actId="478"/>
          <ac:spMkLst>
            <pc:docMk/>
            <pc:sldMk cId="0" sldId="362"/>
            <ac:spMk id="11270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7:41.230" v="15" actId="478"/>
        <pc:sldMkLst>
          <pc:docMk/>
          <pc:sldMk cId="0" sldId="364"/>
        </pc:sldMkLst>
        <pc:spChg chg="del">
          <ac:chgData name="Douglas Malcolm" userId="6fbabce8-ec94-4dd3-b118-672eb69ae1ad" providerId="ADAL" clId="{CEE7A6A1-4604-6E45-BCC1-5D12001DF819}" dt="2021-06-04T18:57:41.230" v="15" actId="478"/>
          <ac:spMkLst>
            <pc:docMk/>
            <pc:sldMk cId="0" sldId="364"/>
            <ac:spMk id="13315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41.230" v="15" actId="478"/>
          <ac:spMkLst>
            <pc:docMk/>
            <pc:sldMk cId="0" sldId="364"/>
            <ac:spMk id="13316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41.230" v="15" actId="478"/>
          <ac:spMkLst>
            <pc:docMk/>
            <pc:sldMk cId="0" sldId="364"/>
            <ac:spMk id="13317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7:43.467" v="16" actId="478"/>
        <pc:sldMkLst>
          <pc:docMk/>
          <pc:sldMk cId="0" sldId="398"/>
        </pc:sldMkLst>
        <pc:spChg chg="del">
          <ac:chgData name="Douglas Malcolm" userId="6fbabce8-ec94-4dd3-b118-672eb69ae1ad" providerId="ADAL" clId="{CEE7A6A1-4604-6E45-BCC1-5D12001DF819}" dt="2021-06-04T18:57:43.467" v="16" actId="478"/>
          <ac:spMkLst>
            <pc:docMk/>
            <pc:sldMk cId="0" sldId="398"/>
            <ac:spMk id="14339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43.467" v="16" actId="478"/>
          <ac:spMkLst>
            <pc:docMk/>
            <pc:sldMk cId="0" sldId="398"/>
            <ac:spMk id="14340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43.467" v="16" actId="478"/>
          <ac:spMkLst>
            <pc:docMk/>
            <pc:sldMk cId="0" sldId="398"/>
            <ac:spMk id="14341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7:45.571" v="17" actId="478"/>
        <pc:sldMkLst>
          <pc:docMk/>
          <pc:sldMk cId="0" sldId="399"/>
        </pc:sldMkLst>
        <pc:spChg chg="del">
          <ac:chgData name="Douglas Malcolm" userId="6fbabce8-ec94-4dd3-b118-672eb69ae1ad" providerId="ADAL" clId="{CEE7A6A1-4604-6E45-BCC1-5D12001DF819}" dt="2021-06-04T18:57:45.571" v="17" actId="478"/>
          <ac:spMkLst>
            <pc:docMk/>
            <pc:sldMk cId="0" sldId="399"/>
            <ac:spMk id="15363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45.571" v="17" actId="478"/>
          <ac:spMkLst>
            <pc:docMk/>
            <pc:sldMk cId="0" sldId="399"/>
            <ac:spMk id="15364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45.571" v="17" actId="478"/>
          <ac:spMkLst>
            <pc:docMk/>
            <pc:sldMk cId="0" sldId="399"/>
            <ac:spMk id="15365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7:48.003" v="18" actId="478"/>
        <pc:sldMkLst>
          <pc:docMk/>
          <pc:sldMk cId="0" sldId="400"/>
        </pc:sldMkLst>
        <pc:spChg chg="del">
          <ac:chgData name="Douglas Malcolm" userId="6fbabce8-ec94-4dd3-b118-672eb69ae1ad" providerId="ADAL" clId="{CEE7A6A1-4604-6E45-BCC1-5D12001DF819}" dt="2021-06-04T18:57:48.003" v="18" actId="478"/>
          <ac:spMkLst>
            <pc:docMk/>
            <pc:sldMk cId="0" sldId="400"/>
            <ac:spMk id="16387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48.003" v="18" actId="478"/>
          <ac:spMkLst>
            <pc:docMk/>
            <pc:sldMk cId="0" sldId="400"/>
            <ac:spMk id="16388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48.003" v="18" actId="478"/>
          <ac:spMkLst>
            <pc:docMk/>
            <pc:sldMk cId="0" sldId="400"/>
            <ac:spMk id="16389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7:50.789" v="19" actId="478"/>
        <pc:sldMkLst>
          <pc:docMk/>
          <pc:sldMk cId="0" sldId="401"/>
        </pc:sldMkLst>
        <pc:spChg chg="del">
          <ac:chgData name="Douglas Malcolm" userId="6fbabce8-ec94-4dd3-b118-672eb69ae1ad" providerId="ADAL" clId="{CEE7A6A1-4604-6E45-BCC1-5D12001DF819}" dt="2021-06-04T18:57:50.789" v="19" actId="478"/>
          <ac:spMkLst>
            <pc:docMk/>
            <pc:sldMk cId="0" sldId="401"/>
            <ac:spMk id="17411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50.789" v="19" actId="478"/>
          <ac:spMkLst>
            <pc:docMk/>
            <pc:sldMk cId="0" sldId="401"/>
            <ac:spMk id="17412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7:50.789" v="19" actId="478"/>
          <ac:spMkLst>
            <pc:docMk/>
            <pc:sldMk cId="0" sldId="401"/>
            <ac:spMk id="17413" creationId="{00000000-0000-0000-0000-000000000000}"/>
          </ac:spMkLst>
        </pc:spChg>
      </pc:sldChg>
      <pc:sldChg chg="addSp delSp">
        <pc:chgData name="Douglas Malcolm" userId="6fbabce8-ec94-4dd3-b118-672eb69ae1ad" providerId="ADAL" clId="{CEE7A6A1-4604-6E45-BCC1-5D12001DF819}" dt="2021-06-04T18:57:56.531" v="22" actId="478"/>
        <pc:sldMkLst>
          <pc:docMk/>
          <pc:sldMk cId="0" sldId="402"/>
        </pc:sldMkLst>
        <pc:spChg chg="add del">
          <ac:chgData name="Douglas Malcolm" userId="6fbabce8-ec94-4dd3-b118-672eb69ae1ad" providerId="ADAL" clId="{CEE7A6A1-4604-6E45-BCC1-5D12001DF819}" dt="2021-06-04T18:57:56.531" v="22" actId="478"/>
          <ac:spMkLst>
            <pc:docMk/>
            <pc:sldMk cId="0" sldId="402"/>
            <ac:spMk id="18435" creationId="{00000000-0000-0000-0000-000000000000}"/>
          </ac:spMkLst>
        </pc:spChg>
        <pc:spChg chg="add del">
          <ac:chgData name="Douglas Malcolm" userId="6fbabce8-ec94-4dd3-b118-672eb69ae1ad" providerId="ADAL" clId="{CEE7A6A1-4604-6E45-BCC1-5D12001DF819}" dt="2021-06-04T18:57:56.531" v="22" actId="478"/>
          <ac:spMkLst>
            <pc:docMk/>
            <pc:sldMk cId="0" sldId="402"/>
            <ac:spMk id="18436" creationId="{00000000-0000-0000-0000-000000000000}"/>
          </ac:spMkLst>
        </pc:spChg>
        <pc:spChg chg="add del">
          <ac:chgData name="Douglas Malcolm" userId="6fbabce8-ec94-4dd3-b118-672eb69ae1ad" providerId="ADAL" clId="{CEE7A6A1-4604-6E45-BCC1-5D12001DF819}" dt="2021-06-04T18:57:56.531" v="22" actId="478"/>
          <ac:spMkLst>
            <pc:docMk/>
            <pc:sldMk cId="0" sldId="402"/>
            <ac:spMk id="18437" creationId="{00000000-0000-0000-0000-000000000000}"/>
          </ac:spMkLst>
        </pc:spChg>
        <pc:spChg chg="add del">
          <ac:chgData name="Douglas Malcolm" userId="6fbabce8-ec94-4dd3-b118-672eb69ae1ad" providerId="ADAL" clId="{CEE7A6A1-4604-6E45-BCC1-5D12001DF819}" dt="2021-06-04T18:57:54.090" v="21" actId="478"/>
          <ac:spMkLst>
            <pc:docMk/>
            <pc:sldMk cId="0" sldId="402"/>
            <ac:spMk id="18439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8:00.083" v="23" actId="478"/>
        <pc:sldMkLst>
          <pc:docMk/>
          <pc:sldMk cId="0" sldId="403"/>
        </pc:sldMkLst>
        <pc:spChg chg="del">
          <ac:chgData name="Douglas Malcolm" userId="6fbabce8-ec94-4dd3-b118-672eb69ae1ad" providerId="ADAL" clId="{CEE7A6A1-4604-6E45-BCC1-5D12001DF819}" dt="2021-06-04T18:58:00.083" v="23" actId="478"/>
          <ac:spMkLst>
            <pc:docMk/>
            <pc:sldMk cId="0" sldId="403"/>
            <ac:spMk id="19459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00.083" v="23" actId="478"/>
          <ac:spMkLst>
            <pc:docMk/>
            <pc:sldMk cId="0" sldId="403"/>
            <ac:spMk id="19460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00.083" v="23" actId="478"/>
          <ac:spMkLst>
            <pc:docMk/>
            <pc:sldMk cId="0" sldId="403"/>
            <ac:spMk id="19461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8:03.247" v="24" actId="478"/>
        <pc:sldMkLst>
          <pc:docMk/>
          <pc:sldMk cId="0" sldId="404"/>
        </pc:sldMkLst>
        <pc:spChg chg="del">
          <ac:chgData name="Douglas Malcolm" userId="6fbabce8-ec94-4dd3-b118-672eb69ae1ad" providerId="ADAL" clId="{CEE7A6A1-4604-6E45-BCC1-5D12001DF819}" dt="2021-06-04T18:58:03.247" v="24" actId="478"/>
          <ac:spMkLst>
            <pc:docMk/>
            <pc:sldMk cId="0" sldId="404"/>
            <ac:spMk id="20483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03.247" v="24" actId="478"/>
          <ac:spMkLst>
            <pc:docMk/>
            <pc:sldMk cId="0" sldId="404"/>
            <ac:spMk id="20484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03.247" v="24" actId="478"/>
          <ac:spMkLst>
            <pc:docMk/>
            <pc:sldMk cId="0" sldId="404"/>
            <ac:spMk id="20485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8:14.877" v="28" actId="478"/>
        <pc:sldMkLst>
          <pc:docMk/>
          <pc:sldMk cId="0" sldId="405"/>
        </pc:sldMkLst>
        <pc:spChg chg="del">
          <ac:chgData name="Douglas Malcolm" userId="6fbabce8-ec94-4dd3-b118-672eb69ae1ad" providerId="ADAL" clId="{CEE7A6A1-4604-6E45-BCC1-5D12001DF819}" dt="2021-06-04T18:58:14.877" v="28" actId="478"/>
          <ac:spMkLst>
            <pc:docMk/>
            <pc:sldMk cId="0" sldId="405"/>
            <ac:spMk id="23556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14.877" v="28" actId="478"/>
          <ac:spMkLst>
            <pc:docMk/>
            <pc:sldMk cId="0" sldId="405"/>
            <ac:spMk id="23557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14.877" v="28" actId="478"/>
          <ac:spMkLst>
            <pc:docMk/>
            <pc:sldMk cId="0" sldId="405"/>
            <ac:spMk id="23558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8:06.779" v="25" actId="478"/>
        <pc:sldMkLst>
          <pc:docMk/>
          <pc:sldMk cId="0" sldId="406"/>
        </pc:sldMkLst>
        <pc:spChg chg="del">
          <ac:chgData name="Douglas Malcolm" userId="6fbabce8-ec94-4dd3-b118-672eb69ae1ad" providerId="ADAL" clId="{CEE7A6A1-4604-6E45-BCC1-5D12001DF819}" dt="2021-06-04T18:58:06.779" v="25" actId="478"/>
          <ac:spMkLst>
            <pc:docMk/>
            <pc:sldMk cId="0" sldId="406"/>
            <ac:spMk id="21507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06.779" v="25" actId="478"/>
          <ac:spMkLst>
            <pc:docMk/>
            <pc:sldMk cId="0" sldId="406"/>
            <ac:spMk id="21508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06.779" v="25" actId="478"/>
          <ac:spMkLst>
            <pc:docMk/>
            <pc:sldMk cId="0" sldId="406"/>
            <ac:spMk id="21509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8:11.425" v="27" actId="478"/>
        <pc:sldMkLst>
          <pc:docMk/>
          <pc:sldMk cId="0" sldId="407"/>
        </pc:sldMkLst>
        <pc:spChg chg="del">
          <ac:chgData name="Douglas Malcolm" userId="6fbabce8-ec94-4dd3-b118-672eb69ae1ad" providerId="ADAL" clId="{CEE7A6A1-4604-6E45-BCC1-5D12001DF819}" dt="2021-06-04T18:58:11.425" v="27" actId="478"/>
          <ac:spMkLst>
            <pc:docMk/>
            <pc:sldMk cId="0" sldId="407"/>
            <ac:spMk id="22531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10.294" v="26" actId="478"/>
          <ac:spMkLst>
            <pc:docMk/>
            <pc:sldMk cId="0" sldId="407"/>
            <ac:spMk id="22532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10.294" v="26" actId="478"/>
          <ac:spMkLst>
            <pc:docMk/>
            <pc:sldMk cId="0" sldId="407"/>
            <ac:spMk id="22533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8:19.033" v="29" actId="478"/>
        <pc:sldMkLst>
          <pc:docMk/>
          <pc:sldMk cId="0" sldId="409"/>
        </pc:sldMkLst>
        <pc:spChg chg="del">
          <ac:chgData name="Douglas Malcolm" userId="6fbabce8-ec94-4dd3-b118-672eb69ae1ad" providerId="ADAL" clId="{CEE7A6A1-4604-6E45-BCC1-5D12001DF819}" dt="2021-06-04T18:58:19.033" v="29" actId="478"/>
          <ac:spMkLst>
            <pc:docMk/>
            <pc:sldMk cId="0" sldId="409"/>
            <ac:spMk id="24579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19.033" v="29" actId="478"/>
          <ac:spMkLst>
            <pc:docMk/>
            <pc:sldMk cId="0" sldId="409"/>
            <ac:spMk id="24580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19.033" v="29" actId="478"/>
          <ac:spMkLst>
            <pc:docMk/>
            <pc:sldMk cId="0" sldId="409"/>
            <ac:spMk id="24581" creationId="{00000000-0000-0000-0000-000000000000}"/>
          </ac:spMkLst>
        </pc:spChg>
      </pc:sldChg>
      <pc:sldChg chg="delSp">
        <pc:chgData name="Douglas Malcolm" userId="6fbabce8-ec94-4dd3-b118-672eb69ae1ad" providerId="ADAL" clId="{CEE7A6A1-4604-6E45-BCC1-5D12001DF819}" dt="2021-06-04T18:58:22.077" v="30" actId="478"/>
        <pc:sldMkLst>
          <pc:docMk/>
          <pc:sldMk cId="0" sldId="410"/>
        </pc:sldMkLst>
        <pc:spChg chg="del">
          <ac:chgData name="Douglas Malcolm" userId="6fbabce8-ec94-4dd3-b118-672eb69ae1ad" providerId="ADAL" clId="{CEE7A6A1-4604-6E45-BCC1-5D12001DF819}" dt="2021-06-04T18:58:22.077" v="30" actId="478"/>
          <ac:spMkLst>
            <pc:docMk/>
            <pc:sldMk cId="0" sldId="410"/>
            <ac:spMk id="3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22.077" v="30" actId="478"/>
          <ac:spMkLst>
            <pc:docMk/>
            <pc:sldMk cId="0" sldId="410"/>
            <ac:spMk id="25603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8:22.077" v="30" actId="478"/>
          <ac:spMkLst>
            <pc:docMk/>
            <pc:sldMk cId="0" sldId="410"/>
            <ac:spMk id="25605" creationId="{00000000-0000-0000-0000-000000000000}"/>
          </ac:spMkLst>
        </pc:spChg>
      </pc:sldChg>
      <pc:sldMasterChg chg="delSp mod delSldLayout modSldLayout">
        <pc:chgData name="Douglas Malcolm" userId="6fbabce8-ec94-4dd3-b118-672eb69ae1ad" providerId="ADAL" clId="{CEE7A6A1-4604-6E45-BCC1-5D12001DF819}" dt="2021-06-04T18:57:28.279" v="11" actId="478"/>
        <pc:sldMasterMkLst>
          <pc:docMk/>
          <pc:sldMasterMk cId="1681949852" sldId="2147483838"/>
        </pc:sldMasterMkLst>
        <pc:spChg chg="del">
          <ac:chgData name="Douglas Malcolm" userId="6fbabce8-ec94-4dd3-b118-672eb69ae1ad" providerId="ADAL" clId="{CEE7A6A1-4604-6E45-BCC1-5D12001DF819}" dt="2021-06-04T18:56:58.716" v="0" actId="478"/>
          <ac:spMkLst>
            <pc:docMk/>
            <pc:sldMasterMk cId="1681949852" sldId="2147483838"/>
            <ac:spMk id="4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6:58.716" v="0" actId="478"/>
          <ac:spMkLst>
            <pc:docMk/>
            <pc:sldMasterMk cId="1681949852" sldId="2147483838"/>
            <ac:spMk id="5" creationId="{00000000-0000-0000-0000-000000000000}"/>
          </ac:spMkLst>
        </pc:spChg>
        <pc:spChg chg="del">
          <ac:chgData name="Douglas Malcolm" userId="6fbabce8-ec94-4dd3-b118-672eb69ae1ad" providerId="ADAL" clId="{CEE7A6A1-4604-6E45-BCC1-5D12001DF819}" dt="2021-06-04T18:56:58.716" v="0" actId="478"/>
          <ac:spMkLst>
            <pc:docMk/>
            <pc:sldMasterMk cId="1681949852" sldId="2147483838"/>
            <ac:spMk id="6" creationId="{00000000-0000-0000-0000-000000000000}"/>
          </ac:spMkLst>
        </pc:spChg>
        <pc:sldLayoutChg chg="delSp mod">
          <pc:chgData name="Douglas Malcolm" userId="6fbabce8-ec94-4dd3-b118-672eb69ae1ad" providerId="ADAL" clId="{CEE7A6A1-4604-6E45-BCC1-5D12001DF819}" dt="2021-06-04T18:57:28.279" v="11" actId="478"/>
          <pc:sldLayoutMkLst>
            <pc:docMk/>
            <pc:sldMasterMk cId="1681949852" sldId="2147483838"/>
            <pc:sldLayoutMk cId="1203917103" sldId="2147483839"/>
          </pc:sldLayoutMkLst>
          <pc:spChg chg="del">
            <ac:chgData name="Douglas Malcolm" userId="6fbabce8-ec94-4dd3-b118-672eb69ae1ad" providerId="ADAL" clId="{CEE7A6A1-4604-6E45-BCC1-5D12001DF819}" dt="2021-06-04T18:57:28.279" v="11" actId="478"/>
            <ac:spMkLst>
              <pc:docMk/>
              <pc:sldMasterMk cId="1681949852" sldId="2147483838"/>
              <pc:sldLayoutMk cId="1203917103" sldId="2147483839"/>
              <ac:spMk id="4" creationId="{00000000-0000-0000-0000-000000000000}"/>
            </ac:spMkLst>
          </pc:spChg>
          <pc:spChg chg="del">
            <ac:chgData name="Douglas Malcolm" userId="6fbabce8-ec94-4dd3-b118-672eb69ae1ad" providerId="ADAL" clId="{CEE7A6A1-4604-6E45-BCC1-5D12001DF819}" dt="2021-06-04T18:57:28.279" v="11" actId="478"/>
            <ac:spMkLst>
              <pc:docMk/>
              <pc:sldMasterMk cId="1681949852" sldId="2147483838"/>
              <pc:sldLayoutMk cId="1203917103" sldId="2147483839"/>
              <ac:spMk id="5" creationId="{00000000-0000-0000-0000-000000000000}"/>
            </ac:spMkLst>
          </pc:spChg>
          <pc:spChg chg="del">
            <ac:chgData name="Douglas Malcolm" userId="6fbabce8-ec94-4dd3-b118-672eb69ae1ad" providerId="ADAL" clId="{CEE7A6A1-4604-6E45-BCC1-5D12001DF819}" dt="2021-06-04T18:57:28.279" v="11" actId="478"/>
            <ac:spMkLst>
              <pc:docMk/>
              <pc:sldMasterMk cId="1681949852" sldId="2147483838"/>
              <pc:sldLayoutMk cId="1203917103" sldId="2147483839"/>
              <ac:spMk id="6" creationId="{00000000-0000-0000-0000-000000000000}"/>
            </ac:spMkLst>
          </pc:spChg>
        </pc:sldLayoutChg>
        <pc:sldLayoutChg chg="delSp mod">
          <pc:chgData name="Douglas Malcolm" userId="6fbabce8-ec94-4dd3-b118-672eb69ae1ad" providerId="ADAL" clId="{CEE7A6A1-4604-6E45-BCC1-5D12001DF819}" dt="2021-06-04T18:57:25.410" v="10" actId="478"/>
          <pc:sldLayoutMkLst>
            <pc:docMk/>
            <pc:sldMasterMk cId="1681949852" sldId="2147483838"/>
            <pc:sldLayoutMk cId="643828087" sldId="2147483840"/>
          </pc:sldLayoutMkLst>
          <pc:spChg chg="del">
            <ac:chgData name="Douglas Malcolm" userId="6fbabce8-ec94-4dd3-b118-672eb69ae1ad" providerId="ADAL" clId="{CEE7A6A1-4604-6E45-BCC1-5D12001DF819}" dt="2021-06-04T18:57:25.410" v="10" actId="478"/>
            <ac:spMkLst>
              <pc:docMk/>
              <pc:sldMasterMk cId="1681949852" sldId="2147483838"/>
              <pc:sldLayoutMk cId="643828087" sldId="2147483840"/>
              <ac:spMk id="4" creationId="{00000000-0000-0000-0000-000000000000}"/>
            </ac:spMkLst>
          </pc:spChg>
          <pc:spChg chg="del">
            <ac:chgData name="Douglas Malcolm" userId="6fbabce8-ec94-4dd3-b118-672eb69ae1ad" providerId="ADAL" clId="{CEE7A6A1-4604-6E45-BCC1-5D12001DF819}" dt="2021-06-04T18:57:25.410" v="10" actId="478"/>
            <ac:spMkLst>
              <pc:docMk/>
              <pc:sldMasterMk cId="1681949852" sldId="2147483838"/>
              <pc:sldLayoutMk cId="643828087" sldId="2147483840"/>
              <ac:spMk id="5" creationId="{00000000-0000-0000-0000-000000000000}"/>
            </ac:spMkLst>
          </pc:spChg>
          <pc:spChg chg="del">
            <ac:chgData name="Douglas Malcolm" userId="6fbabce8-ec94-4dd3-b118-672eb69ae1ad" providerId="ADAL" clId="{CEE7A6A1-4604-6E45-BCC1-5D12001DF819}" dt="2021-06-04T18:57:25.410" v="10" actId="478"/>
            <ac:spMkLst>
              <pc:docMk/>
              <pc:sldMasterMk cId="1681949852" sldId="2147483838"/>
              <pc:sldLayoutMk cId="643828087" sldId="2147483840"/>
              <ac:spMk id="6" creationId="{00000000-0000-0000-0000-000000000000}"/>
            </ac:spMkLst>
          </pc:spChg>
        </pc:sldLayoutChg>
        <pc:sldLayoutChg chg="del">
          <pc:chgData name="Douglas Malcolm" userId="6fbabce8-ec94-4dd3-b118-672eb69ae1ad" providerId="ADAL" clId="{CEE7A6A1-4604-6E45-BCC1-5D12001DF819}" dt="2021-06-04T18:57:05.816" v="1" actId="2696"/>
          <pc:sldLayoutMkLst>
            <pc:docMk/>
            <pc:sldMasterMk cId="1681949852" sldId="2147483838"/>
            <pc:sldLayoutMk cId="1796044623" sldId="2147483841"/>
          </pc:sldLayoutMkLst>
        </pc:sldLayoutChg>
        <pc:sldLayoutChg chg="del">
          <pc:chgData name="Douglas Malcolm" userId="6fbabce8-ec94-4dd3-b118-672eb69ae1ad" providerId="ADAL" clId="{CEE7A6A1-4604-6E45-BCC1-5D12001DF819}" dt="2021-06-04T18:57:07.886" v="2" actId="2696"/>
          <pc:sldLayoutMkLst>
            <pc:docMk/>
            <pc:sldMasterMk cId="1681949852" sldId="2147483838"/>
            <pc:sldLayoutMk cId="1091836529" sldId="2147483842"/>
          </pc:sldLayoutMkLst>
        </pc:sldLayoutChg>
        <pc:sldLayoutChg chg="del">
          <pc:chgData name="Douglas Malcolm" userId="6fbabce8-ec94-4dd3-b118-672eb69ae1ad" providerId="ADAL" clId="{CEE7A6A1-4604-6E45-BCC1-5D12001DF819}" dt="2021-06-04T18:57:09.499" v="3" actId="2696"/>
          <pc:sldLayoutMkLst>
            <pc:docMk/>
            <pc:sldMasterMk cId="1681949852" sldId="2147483838"/>
            <pc:sldLayoutMk cId="248779288" sldId="2147483843"/>
          </pc:sldLayoutMkLst>
        </pc:sldLayoutChg>
        <pc:sldLayoutChg chg="del">
          <pc:chgData name="Douglas Malcolm" userId="6fbabce8-ec94-4dd3-b118-672eb69ae1ad" providerId="ADAL" clId="{CEE7A6A1-4604-6E45-BCC1-5D12001DF819}" dt="2021-06-04T18:57:11.342" v="4" actId="2696"/>
          <pc:sldLayoutMkLst>
            <pc:docMk/>
            <pc:sldMasterMk cId="1681949852" sldId="2147483838"/>
            <pc:sldLayoutMk cId="82832707" sldId="2147483844"/>
          </pc:sldLayoutMkLst>
        </pc:sldLayoutChg>
        <pc:sldLayoutChg chg="delSp mod">
          <pc:chgData name="Douglas Malcolm" userId="6fbabce8-ec94-4dd3-b118-672eb69ae1ad" providerId="ADAL" clId="{CEE7A6A1-4604-6E45-BCC1-5D12001DF819}" dt="2021-06-04T18:57:22.671" v="9" actId="478"/>
          <pc:sldLayoutMkLst>
            <pc:docMk/>
            <pc:sldMasterMk cId="1681949852" sldId="2147483838"/>
            <pc:sldLayoutMk cId="599903293" sldId="2147483845"/>
          </pc:sldLayoutMkLst>
          <pc:spChg chg="del">
            <ac:chgData name="Douglas Malcolm" userId="6fbabce8-ec94-4dd3-b118-672eb69ae1ad" providerId="ADAL" clId="{CEE7A6A1-4604-6E45-BCC1-5D12001DF819}" dt="2021-06-04T18:57:22.671" v="9" actId="478"/>
            <ac:spMkLst>
              <pc:docMk/>
              <pc:sldMasterMk cId="1681949852" sldId="2147483838"/>
              <pc:sldLayoutMk cId="599903293" sldId="2147483845"/>
              <ac:spMk id="2" creationId="{00000000-0000-0000-0000-000000000000}"/>
            </ac:spMkLst>
          </pc:spChg>
          <pc:spChg chg="del">
            <ac:chgData name="Douglas Malcolm" userId="6fbabce8-ec94-4dd3-b118-672eb69ae1ad" providerId="ADAL" clId="{CEE7A6A1-4604-6E45-BCC1-5D12001DF819}" dt="2021-06-04T18:57:22.671" v="9" actId="478"/>
            <ac:spMkLst>
              <pc:docMk/>
              <pc:sldMasterMk cId="1681949852" sldId="2147483838"/>
              <pc:sldLayoutMk cId="599903293" sldId="2147483845"/>
              <ac:spMk id="3" creationId="{00000000-0000-0000-0000-000000000000}"/>
            </ac:spMkLst>
          </pc:spChg>
          <pc:spChg chg="del">
            <ac:chgData name="Douglas Malcolm" userId="6fbabce8-ec94-4dd3-b118-672eb69ae1ad" providerId="ADAL" clId="{CEE7A6A1-4604-6E45-BCC1-5D12001DF819}" dt="2021-06-04T18:57:22.671" v="9" actId="478"/>
            <ac:spMkLst>
              <pc:docMk/>
              <pc:sldMasterMk cId="1681949852" sldId="2147483838"/>
              <pc:sldLayoutMk cId="599903293" sldId="2147483845"/>
              <ac:spMk id="4" creationId="{00000000-0000-0000-0000-000000000000}"/>
            </ac:spMkLst>
          </pc:spChg>
        </pc:sldLayoutChg>
        <pc:sldLayoutChg chg="del">
          <pc:chgData name="Douglas Malcolm" userId="6fbabce8-ec94-4dd3-b118-672eb69ae1ad" providerId="ADAL" clId="{CEE7A6A1-4604-6E45-BCC1-5D12001DF819}" dt="2021-06-04T18:57:14.941" v="5" actId="2696"/>
          <pc:sldLayoutMkLst>
            <pc:docMk/>
            <pc:sldMasterMk cId="1681949852" sldId="2147483838"/>
            <pc:sldLayoutMk cId="138922786" sldId="2147483846"/>
          </pc:sldLayoutMkLst>
        </pc:sldLayoutChg>
        <pc:sldLayoutChg chg="del">
          <pc:chgData name="Douglas Malcolm" userId="6fbabce8-ec94-4dd3-b118-672eb69ae1ad" providerId="ADAL" clId="{CEE7A6A1-4604-6E45-BCC1-5D12001DF819}" dt="2021-06-04T18:57:16.539" v="6" actId="2696"/>
          <pc:sldLayoutMkLst>
            <pc:docMk/>
            <pc:sldMasterMk cId="1681949852" sldId="2147483838"/>
            <pc:sldLayoutMk cId="560540013" sldId="2147483847"/>
          </pc:sldLayoutMkLst>
        </pc:sldLayoutChg>
        <pc:sldLayoutChg chg="del">
          <pc:chgData name="Douglas Malcolm" userId="6fbabce8-ec94-4dd3-b118-672eb69ae1ad" providerId="ADAL" clId="{CEE7A6A1-4604-6E45-BCC1-5D12001DF819}" dt="2021-06-04T18:57:18.204" v="7" actId="2696"/>
          <pc:sldLayoutMkLst>
            <pc:docMk/>
            <pc:sldMasterMk cId="1681949852" sldId="2147483838"/>
            <pc:sldLayoutMk cId="2132722749" sldId="2147483848"/>
          </pc:sldLayoutMkLst>
        </pc:sldLayoutChg>
        <pc:sldLayoutChg chg="del">
          <pc:chgData name="Douglas Malcolm" userId="6fbabce8-ec94-4dd3-b118-672eb69ae1ad" providerId="ADAL" clId="{CEE7A6A1-4604-6E45-BCC1-5D12001DF819}" dt="2021-06-04T18:57:20.010" v="8" actId="2696"/>
          <pc:sldLayoutMkLst>
            <pc:docMk/>
            <pc:sldMasterMk cId="1681949852" sldId="2147483838"/>
            <pc:sldLayoutMk cId="1021690366" sldId="2147483849"/>
          </pc:sldLayoutMkLst>
        </pc:sldLayoutChg>
      </pc:sldMasterChg>
    </pc:docChg>
  </pc:docChgLst>
  <pc:docChgLst>
    <pc:chgData name="Deepa Muralidhar" userId="S::dmurali1@kennesaw.edu::a7ddf559-ffff-44c7-9778-a6ea774fdbf4" providerId="AD" clId="Web-{5EBA34DC-F8B7-FBF0-5A53-1271FDD82EC9}"/>
    <pc:docChg chg="modSld">
      <pc:chgData name="Deepa Muralidhar" userId="S::dmurali1@kennesaw.edu::a7ddf559-ffff-44c7-9778-a6ea774fdbf4" providerId="AD" clId="Web-{5EBA34DC-F8B7-FBF0-5A53-1271FDD82EC9}" dt="2020-08-21T02:31:30.281" v="3" actId="20577"/>
      <pc:docMkLst>
        <pc:docMk/>
      </pc:docMkLst>
      <pc:sldChg chg="modSp">
        <pc:chgData name="Deepa Muralidhar" userId="S::dmurali1@kennesaw.edu::a7ddf559-ffff-44c7-9778-a6ea774fdbf4" providerId="AD" clId="Web-{5EBA34DC-F8B7-FBF0-5A53-1271FDD82EC9}" dt="2020-08-21T02:31:30.281" v="2" actId="20577"/>
        <pc:sldMkLst>
          <pc:docMk/>
          <pc:sldMk cId="0" sldId="362"/>
        </pc:sldMkLst>
        <pc:spChg chg="mod">
          <ac:chgData name="Deepa Muralidhar" userId="S::dmurali1@kennesaw.edu::a7ddf559-ffff-44c7-9778-a6ea774fdbf4" providerId="AD" clId="Web-{5EBA34DC-F8B7-FBF0-5A53-1271FDD82EC9}" dt="2020-08-21T02:31:30.281" v="2" actId="20577"/>
          <ac:spMkLst>
            <pc:docMk/>
            <pc:sldMk cId="0" sldId="362"/>
            <ac:spMk id="174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D8F707F-1A49-4CAD-981A-ABDA064C21F8}" type="datetimeFigureOut">
              <a:rPr lang="en-US" altLang="en-US"/>
              <a:pPr>
                <a:defRPr/>
              </a:pPr>
              <a:t>5/17/2024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E8F7A83-E1C0-4614-8996-8F5AB7ED86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527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A350DD0-2C7E-4DB3-A43B-F83008E550D6}" type="datetimeFigureOut">
              <a:rPr lang="en-US" altLang="en-US"/>
              <a:pPr>
                <a:defRPr/>
              </a:pPr>
              <a:t>5/17/2024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1188B4C-9DAE-4747-BEE1-46DF62478F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130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91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82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90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949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5" r:id="rId3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DF15D970-50D3-59A9-95B7-3428119CA4B2}"/>
              </a:ext>
            </a:extLst>
          </p:cNvPr>
          <p:cNvSpPr txBox="1">
            <a:spLocks noChangeArrowheads="1"/>
          </p:cNvSpPr>
          <p:nvPr/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n-US" altLang="en-US" sz="4800" b="1" dirty="0"/>
          </a:p>
          <a:p>
            <a:pPr algn="ctr" fontAlgn="auto">
              <a:spcAft>
                <a:spcPts val="0"/>
              </a:spcAft>
            </a:pPr>
            <a:r>
              <a:rPr lang="en-US" altLang="en-US" sz="4800" b="1" dirty="0"/>
              <a:t>CSE 1321</a:t>
            </a:r>
          </a:p>
          <a:p>
            <a:pPr algn="ctr" fontAlgn="auto">
              <a:spcAft>
                <a:spcPts val="0"/>
              </a:spcAft>
            </a:pPr>
            <a:r>
              <a:rPr lang="en-US" altLang="en-US" sz="4800" b="1"/>
              <a:t>Module 0</a:t>
            </a:r>
            <a:endParaRPr lang="en-US" altLang="en-US" sz="4745" b="1" dirty="0"/>
          </a:p>
        </p:txBody>
      </p:sp>
      <p:sp>
        <p:nvSpPr>
          <p:cNvPr id="9" name="Subtitle 4">
            <a:extLst>
              <a:ext uri="{FF2B5EF4-FFF2-40B4-BE49-F238E27FC236}">
                <a16:creationId xmlns:a16="http://schemas.microsoft.com/office/drawing/2014/main" id="{13A60EE0-5B9C-3543-50B1-68B09DB01287}"/>
              </a:ext>
            </a:extLst>
          </p:cNvPr>
          <p:cNvSpPr txBox="1">
            <a:spLocks/>
          </p:cNvSpPr>
          <p:nvPr/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en-US" sz="3400" b="1" dirty="0"/>
              <a:t>Algorithms vs Programming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9" name="Rectangle 7"/>
          <p:cNvSpPr>
            <a:spLocks noChangeArrowheads="1"/>
          </p:cNvSpPr>
          <p:nvPr/>
        </p:nvSpPr>
        <p:spPr bwMode="auto">
          <a:xfrm>
            <a:off x="533400" y="1295400"/>
            <a:ext cx="80010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171450" indent="-171450" algn="l" defTabSz="685800"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charset="0"/>
              </a:defRPr>
            </a:lvl1pPr>
            <a:lvl2pPr marL="739775" indent="-449263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2pPr>
            <a:lvl3pPr marL="1025525" indent="-171450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charset="0"/>
              </a:defRPr>
            </a:lvl3pPr>
            <a:lvl4pPr marL="1311275" indent="-171450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4pPr>
            <a:lvl5pPr marL="1597025" indent="-171450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5pPr>
            <a:lvl6pPr marL="2054225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6pPr>
            <a:lvl7pPr marL="2511425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7pPr>
            <a:lvl8pPr marL="2968625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8pPr>
            <a:lvl9pPr marL="3425825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Font typeface="Arial" charset="0"/>
              <a:buNone/>
              <a:defRPr/>
            </a:pPr>
            <a:r>
              <a:rPr lang="en-US" altLang="en-US" sz="3600" dirty="0">
                <a:ea typeface="Arial" charset="0"/>
                <a:cs typeface="Arial" charset="0"/>
              </a:rPr>
              <a:t>Good algorithms are:</a:t>
            </a:r>
          </a:p>
          <a:p>
            <a:pPr lvl="1" eaLnBrk="1" hangingPunct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altLang="en-US" sz="3100" dirty="0">
                <a:ea typeface="Arial" charset="0"/>
                <a:cs typeface="Arial" charset="0"/>
              </a:rPr>
              <a:t>Precise </a:t>
            </a:r>
            <a:r>
              <a:rPr lang="mr-IN" altLang="en-US" sz="3100" dirty="0">
                <a:ea typeface="Arial" charset="0"/>
                <a:cs typeface="Arial" charset="0"/>
              </a:rPr>
              <a:t>–</a:t>
            </a:r>
            <a:r>
              <a:rPr lang="en-US" altLang="en-US" sz="3100" dirty="0">
                <a:ea typeface="Arial" charset="0"/>
                <a:cs typeface="Arial" charset="0"/>
              </a:rPr>
              <a:t> why?</a:t>
            </a:r>
          </a:p>
          <a:p>
            <a:pPr lvl="1" eaLnBrk="1" hangingPunct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altLang="en-US" sz="3100" dirty="0">
                <a:ea typeface="Arial" charset="0"/>
                <a:cs typeface="Arial" charset="0"/>
              </a:rPr>
              <a:t>Unambiguous </a:t>
            </a:r>
            <a:r>
              <a:rPr lang="mr-IN" altLang="en-US" sz="3100" dirty="0">
                <a:ea typeface="Arial" charset="0"/>
                <a:cs typeface="Arial" charset="0"/>
              </a:rPr>
              <a:t>–</a:t>
            </a:r>
            <a:r>
              <a:rPr lang="en-US" altLang="en-US" sz="3100" dirty="0">
                <a:ea typeface="Arial" charset="0"/>
                <a:cs typeface="Arial" charset="0"/>
              </a:rPr>
              <a:t> why?</a:t>
            </a:r>
          </a:p>
          <a:p>
            <a:pPr lvl="1" eaLnBrk="1" hangingPunct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altLang="en-US" sz="3100" dirty="0">
                <a:ea typeface="Arial" charset="0"/>
                <a:cs typeface="Arial" charset="0"/>
              </a:rPr>
              <a:t>Complete </a:t>
            </a:r>
            <a:r>
              <a:rPr lang="mr-IN" altLang="en-US" sz="3100" dirty="0">
                <a:ea typeface="Arial" charset="0"/>
                <a:cs typeface="Arial" charset="0"/>
              </a:rPr>
              <a:t>–</a:t>
            </a:r>
            <a:r>
              <a:rPr lang="en-US" altLang="en-US" sz="3100" dirty="0">
                <a:ea typeface="Arial" charset="0"/>
                <a:cs typeface="Arial" charset="0"/>
              </a:rPr>
              <a:t> why?</a:t>
            </a:r>
          </a:p>
          <a:p>
            <a:pPr lvl="1" eaLnBrk="1" hangingPunct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altLang="en-US" sz="3100" dirty="0">
                <a:ea typeface="Arial" charset="0"/>
                <a:cs typeface="Arial" charset="0"/>
              </a:rPr>
              <a:t>Correct </a:t>
            </a:r>
            <a:r>
              <a:rPr lang="mr-IN" altLang="en-US" sz="3100" dirty="0">
                <a:ea typeface="Arial" charset="0"/>
                <a:cs typeface="Arial" charset="0"/>
              </a:rPr>
              <a:t>–</a:t>
            </a:r>
            <a:r>
              <a:rPr lang="en-US" altLang="en-US" sz="3100" dirty="0">
                <a:ea typeface="Arial" charset="0"/>
                <a:cs typeface="Arial" charset="0"/>
              </a:rPr>
              <a:t> why?</a:t>
            </a:r>
          </a:p>
          <a:p>
            <a:pPr lvl="1" eaLnBrk="1" hangingPunct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altLang="en-US" sz="3100" dirty="0">
                <a:ea typeface="Arial" charset="0"/>
                <a:cs typeface="Arial" charset="0"/>
              </a:rPr>
              <a:t>Simple </a:t>
            </a:r>
            <a:r>
              <a:rPr lang="mr-IN" altLang="en-US" sz="3100" dirty="0">
                <a:ea typeface="Arial" charset="0"/>
                <a:cs typeface="Arial" charset="0"/>
              </a:rPr>
              <a:t>–</a:t>
            </a:r>
            <a:r>
              <a:rPr lang="en-US" altLang="en-US" sz="3100" dirty="0">
                <a:ea typeface="Arial" charset="0"/>
                <a:cs typeface="Arial" charset="0"/>
              </a:rPr>
              <a:t> why?</a:t>
            </a:r>
          </a:p>
          <a:p>
            <a:pPr lvl="1" eaLnBrk="1" hangingPunct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altLang="en-US" sz="3100" dirty="0">
                <a:ea typeface="Arial" charset="0"/>
                <a:cs typeface="Arial" charset="0"/>
              </a:rPr>
              <a:t>Contain </a:t>
            </a:r>
            <a:r>
              <a:rPr lang="en-US" altLang="en-US" sz="3100" u="sng" dirty="0">
                <a:ea typeface="Arial" charset="0"/>
                <a:cs typeface="Arial" charset="0"/>
              </a:rPr>
              <a:t>levels of abstraction</a:t>
            </a:r>
            <a:r>
              <a:rPr lang="en-US" altLang="en-US" sz="3100" dirty="0">
                <a:ea typeface="Arial" charset="0"/>
                <a:cs typeface="Arial" charset="0"/>
              </a:rPr>
              <a:t> </a:t>
            </a:r>
            <a:r>
              <a:rPr lang="mr-IN" altLang="en-US" sz="3100" dirty="0">
                <a:ea typeface="Arial" charset="0"/>
                <a:cs typeface="Arial" charset="0"/>
              </a:rPr>
              <a:t>–</a:t>
            </a:r>
            <a:r>
              <a:rPr lang="en-US" altLang="en-US" sz="3100" dirty="0">
                <a:ea typeface="Arial" charset="0"/>
                <a:cs typeface="Arial" charset="0"/>
              </a:rPr>
              <a:t> why?</a:t>
            </a:r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1000"/>
            <a:ext cx="79248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Properties of Good Algorithms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3" name="Rectangle 7"/>
          <p:cNvSpPr>
            <a:spLocks noChangeArrowheads="1"/>
          </p:cNvSpPr>
          <p:nvPr/>
        </p:nvSpPr>
        <p:spPr bwMode="auto">
          <a:xfrm>
            <a:off x="457200" y="1676400"/>
            <a:ext cx="8382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69215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97790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26365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154940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00660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46380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292100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37820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300" dirty="0">
                <a:solidFill>
                  <a:schemeClr val="tx1"/>
                </a:solidFill>
              </a:rPr>
              <a:t>Can be created using:</a:t>
            </a:r>
          </a:p>
          <a:p>
            <a:pPr marL="576263" indent="-174625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Natural language (e.g. English)</a:t>
            </a:r>
          </a:p>
          <a:p>
            <a:pPr marL="576263" indent="-174625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Pictures or flowcharts</a:t>
            </a:r>
          </a:p>
          <a:p>
            <a:pPr marL="576263" indent="-174625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Pseudocode or a specific programming language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en-US" sz="33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3300" dirty="0">
                <a:solidFill>
                  <a:schemeClr val="tx1"/>
                </a:solidFill>
              </a:rPr>
              <a:t>We’ll use </a:t>
            </a:r>
            <a:r>
              <a:rPr lang="en-US" altLang="en-US" sz="3300" u="sng" dirty="0">
                <a:solidFill>
                  <a:schemeClr val="tx1"/>
                </a:solidFill>
              </a:rPr>
              <a:t>Python</a:t>
            </a:r>
            <a:r>
              <a:rPr lang="en-US" altLang="en-US" sz="3300" dirty="0">
                <a:solidFill>
                  <a:schemeClr val="tx1"/>
                </a:solidFill>
              </a:rPr>
              <a:t> in this course</a:t>
            </a:r>
          </a:p>
          <a:p>
            <a:pPr marL="576263" indent="-174625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It sounds closer to reading and writing in English, compared to other languages</a:t>
            </a:r>
          </a:p>
          <a:p>
            <a:pPr marL="576263" indent="-174625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Very beginner friendly</a:t>
            </a:r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47040" y="447040"/>
            <a:ext cx="79248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Describing Algorithm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 title="the arror illustrates that the user needs to go back to step 3 as outlined in the written instructions"/>
          <p:cNvSpPr/>
          <p:nvPr/>
        </p:nvSpPr>
        <p:spPr>
          <a:xfrm>
            <a:off x="74613" y="2466975"/>
            <a:ext cx="434975" cy="2870200"/>
          </a:xfrm>
          <a:custGeom>
            <a:avLst/>
            <a:gdLst>
              <a:gd name="connsiteX0" fmla="*/ 299078 w 405403"/>
              <a:gd name="connsiteY0" fmla="*/ 3040912 h 3040912"/>
              <a:gd name="connsiteX1" fmla="*/ 1366 w 405403"/>
              <a:gd name="connsiteY1" fmla="*/ 1275907 h 3040912"/>
              <a:gd name="connsiteX2" fmla="*/ 405403 w 405403"/>
              <a:gd name="connsiteY2" fmla="*/ 0 h 3040912"/>
              <a:gd name="connsiteX0" fmla="*/ 436072 w 436072"/>
              <a:gd name="connsiteY0" fmla="*/ 2870791 h 2870791"/>
              <a:gd name="connsiteX1" fmla="*/ 137 w 436072"/>
              <a:gd name="connsiteY1" fmla="*/ 1275907 h 2870791"/>
              <a:gd name="connsiteX2" fmla="*/ 404174 w 436072"/>
              <a:gd name="connsiteY2" fmla="*/ 0 h 2870791"/>
              <a:gd name="connsiteX0" fmla="*/ 436072 w 436072"/>
              <a:gd name="connsiteY0" fmla="*/ 2870791 h 2870791"/>
              <a:gd name="connsiteX1" fmla="*/ 137 w 436072"/>
              <a:gd name="connsiteY1" fmla="*/ 1275907 h 2870791"/>
              <a:gd name="connsiteX2" fmla="*/ 404174 w 436072"/>
              <a:gd name="connsiteY2" fmla="*/ 0 h 2870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6072" h="2870791">
                <a:moveTo>
                  <a:pt x="436072" y="2870791"/>
                </a:moveTo>
                <a:cubicBezTo>
                  <a:pt x="12541" y="2443716"/>
                  <a:pt x="5453" y="1754372"/>
                  <a:pt x="137" y="1275907"/>
                </a:cubicBezTo>
                <a:cubicBezTo>
                  <a:pt x="-5179" y="797442"/>
                  <a:pt x="145449" y="65567"/>
                  <a:pt x="404174" y="0"/>
                </a:cubicBezTo>
              </a:path>
            </a:pathLst>
          </a:custGeom>
          <a:noFill/>
          <a:ln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4150" name="Rectangle 6"/>
          <p:cNvSpPr>
            <a:spLocks noChangeArrowheads="1"/>
          </p:cNvSpPr>
          <p:nvPr/>
        </p:nvSpPr>
        <p:spPr bwMode="auto">
          <a:xfrm>
            <a:off x="457200" y="1066800"/>
            <a:ext cx="8229600" cy="526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7663" indent="-347663" algn="l"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914400" indent="-231775" algn="l"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485900" indent="-457200" algn="l"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2057400" indent="-457200" algn="l"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628900" indent="-457200" algn="l"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3086100" indent="-457200" fontAlgn="base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3543300" indent="-457200" fontAlgn="base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4000500" indent="-457200" fontAlgn="base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4457700" indent="-457200" fontAlgn="base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buFontTx/>
              <a:buAutoNum type="arabicPeriod"/>
              <a:defRPr/>
            </a:pPr>
            <a:r>
              <a:rPr lang="en-US" altLang="en-US" sz="2400" dirty="0">
                <a:latin typeface="+mn-lt"/>
              </a:rPr>
              <a:t>START by make a list of courses you want to register for, in order of priority.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dirty="0">
                <a:latin typeface="+mn-lt"/>
              </a:rPr>
              <a:t>Number of hours = 0.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dirty="0">
                <a:latin typeface="+mn-lt"/>
              </a:rPr>
              <a:t>Choose highest priority class on list.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u="sng" dirty="0">
                <a:latin typeface="+mn-lt"/>
              </a:rPr>
              <a:t>IF</a:t>
            </a:r>
            <a:r>
              <a:rPr lang="en-US" altLang="en-US" sz="2400" dirty="0">
                <a:latin typeface="+mn-lt"/>
              </a:rPr>
              <a:t> the chosen class is not full and its class time does not conflict with classes already scheduled, </a:t>
            </a:r>
            <a:r>
              <a:rPr lang="en-US" altLang="en-US" sz="2400" u="sng" dirty="0">
                <a:latin typeface="+mn-lt"/>
              </a:rPr>
              <a:t>THEN</a:t>
            </a:r>
            <a:r>
              <a:rPr lang="en-US" altLang="en-US" sz="2400" dirty="0">
                <a:latin typeface="+mn-lt"/>
              </a:rPr>
              <a:t> register for the class: </a:t>
            </a:r>
          </a:p>
          <a:p>
            <a:pPr lvl="1">
              <a:defRPr/>
            </a:pPr>
            <a:r>
              <a:rPr lang="en-US" altLang="en-US" sz="2400" dirty="0">
                <a:latin typeface="+mn-lt"/>
              </a:rPr>
              <a:t>4.a.  Add the class to the schedule.</a:t>
            </a:r>
          </a:p>
          <a:p>
            <a:pPr lvl="1">
              <a:defRPr/>
            </a:pPr>
            <a:r>
              <a:rPr lang="en-US" altLang="en-US" sz="2400" dirty="0">
                <a:latin typeface="+mn-lt"/>
              </a:rPr>
              <a:t>4.b.  Add the class hours to the number of hours</a:t>
            </a:r>
            <a:br>
              <a:rPr lang="en-US" altLang="en-US" sz="2400" dirty="0">
                <a:latin typeface="+mn-lt"/>
              </a:rPr>
            </a:br>
            <a:r>
              <a:rPr lang="en-US" altLang="en-US" sz="2400" dirty="0">
                <a:latin typeface="+mn-lt"/>
              </a:rPr>
              <a:t>     scheduled.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dirty="0">
                <a:latin typeface="+mn-lt"/>
              </a:rPr>
              <a:t>Cross that class off of your list.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dirty="0">
                <a:latin typeface="+mn-lt"/>
              </a:rPr>
              <a:t>Repeat steps 3 through 5 until the number of hours scheduled is &gt;= 15, or until all classes have been crossed.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dirty="0">
                <a:latin typeface="+mn-lt"/>
              </a:rPr>
              <a:t>END ALGORITHM.</a:t>
            </a:r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2260" y="381000"/>
            <a:ext cx="79248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Example: Natural Language Algorithm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00788" y="5283200"/>
            <a:ext cx="2386012" cy="10318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grpSp>
        <p:nvGrpSpPr>
          <p:cNvPr id="22534" name="Group 6" title="a flow chart sample solution for the pervious slide"/>
          <p:cNvGrpSpPr>
            <a:grpSpLocks/>
          </p:cNvGrpSpPr>
          <p:nvPr/>
        </p:nvGrpSpPr>
        <p:grpSpPr bwMode="auto">
          <a:xfrm>
            <a:off x="503237" y="685800"/>
            <a:ext cx="6811963" cy="5740400"/>
            <a:chOff x="892" y="406"/>
            <a:chExt cx="4291" cy="3616"/>
          </a:xfrm>
        </p:grpSpPr>
        <p:grpSp>
          <p:nvGrpSpPr>
            <p:cNvPr id="22535" name="Group 7"/>
            <p:cNvGrpSpPr>
              <a:grpSpLocks/>
            </p:cNvGrpSpPr>
            <p:nvPr/>
          </p:nvGrpSpPr>
          <p:grpSpPr bwMode="auto">
            <a:xfrm>
              <a:off x="4429" y="3722"/>
              <a:ext cx="587" cy="230"/>
              <a:chOff x="4429" y="3722"/>
              <a:chExt cx="587" cy="230"/>
            </a:xfrm>
          </p:grpSpPr>
          <p:sp>
            <p:nvSpPr>
              <p:cNvPr id="135176" name="Rectangle 8"/>
              <p:cNvSpPr>
                <a:spLocks noChangeArrowheads="1"/>
              </p:cNvSpPr>
              <p:nvPr/>
            </p:nvSpPr>
            <p:spPr bwMode="auto">
              <a:xfrm>
                <a:off x="4544" y="3722"/>
                <a:ext cx="389" cy="2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>
                  <a:defRPr/>
                </a:pPr>
                <a:r>
                  <a:rPr lang="en-US" altLang="en-US" sz="1600" dirty="0">
                    <a:latin typeface="Arial" charset="0"/>
                    <a:ea typeface="Arial" charset="0"/>
                    <a:cs typeface="Arial" charset="0"/>
                  </a:rPr>
                  <a:t>END</a:t>
                </a:r>
              </a:p>
            </p:txBody>
          </p:sp>
          <p:sp>
            <p:nvSpPr>
              <p:cNvPr id="135177" name="Oval 9"/>
              <p:cNvSpPr>
                <a:spLocks noChangeArrowheads="1"/>
              </p:cNvSpPr>
              <p:nvPr/>
            </p:nvSpPr>
            <p:spPr bwMode="auto">
              <a:xfrm>
                <a:off x="4429" y="3725"/>
                <a:ext cx="587" cy="227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sp>
          <p:nvSpPr>
            <p:cNvPr id="135178" name="Rectangle 10"/>
            <p:cNvSpPr>
              <a:spLocks noChangeArrowheads="1"/>
            </p:cNvSpPr>
            <p:nvPr/>
          </p:nvSpPr>
          <p:spPr bwMode="auto">
            <a:xfrm>
              <a:off x="2476" y="406"/>
              <a:ext cx="527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 sz="1600">
                  <a:latin typeface="Arial" charset="0"/>
                  <a:ea typeface="Arial" charset="0"/>
                  <a:cs typeface="Arial" charset="0"/>
                </a:rPr>
                <a:t>START</a:t>
              </a:r>
              <a:endParaRPr lang="en-US" altLang="en-US" sz="16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179" name="Oval 11"/>
            <p:cNvSpPr>
              <a:spLocks noChangeArrowheads="1"/>
            </p:cNvSpPr>
            <p:nvPr/>
          </p:nvSpPr>
          <p:spPr bwMode="auto">
            <a:xfrm>
              <a:off x="2265" y="415"/>
              <a:ext cx="959" cy="19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35180" name="Rectangle 12"/>
            <p:cNvSpPr>
              <a:spLocks noChangeArrowheads="1"/>
            </p:cNvSpPr>
            <p:nvPr/>
          </p:nvSpPr>
          <p:spPr bwMode="auto">
            <a:xfrm>
              <a:off x="1660" y="653"/>
              <a:ext cx="2228" cy="23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 sz="1600" dirty="0">
                  <a:latin typeface="Arial" charset="0"/>
                  <a:ea typeface="Arial" charset="0"/>
                  <a:cs typeface="Arial" charset="0"/>
                </a:rPr>
                <a:t>Make list of classes you want to take</a:t>
              </a:r>
            </a:p>
          </p:txBody>
        </p:sp>
        <p:sp>
          <p:nvSpPr>
            <p:cNvPr id="135181" name="Rectangle 13"/>
            <p:cNvSpPr>
              <a:spLocks noChangeArrowheads="1"/>
            </p:cNvSpPr>
            <p:nvPr/>
          </p:nvSpPr>
          <p:spPr bwMode="auto">
            <a:xfrm>
              <a:off x="2284" y="941"/>
              <a:ext cx="999" cy="23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 sz="1600">
                  <a:latin typeface="Arial" charset="0"/>
                  <a:ea typeface="Arial" charset="0"/>
                  <a:cs typeface="Arial" charset="0"/>
                </a:rPr>
                <a:t>Num Hours = 0</a:t>
              </a:r>
            </a:p>
          </p:txBody>
        </p:sp>
        <p:sp>
          <p:nvSpPr>
            <p:cNvPr id="135182" name="Rectangle 14"/>
            <p:cNvSpPr>
              <a:spLocks noChangeArrowheads="1"/>
            </p:cNvSpPr>
            <p:nvPr/>
          </p:nvSpPr>
          <p:spPr bwMode="auto">
            <a:xfrm>
              <a:off x="1708" y="1238"/>
              <a:ext cx="2139" cy="23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 sz="1600">
                  <a:latin typeface="Arial" charset="0"/>
                  <a:ea typeface="Arial" charset="0"/>
                  <a:cs typeface="Arial" charset="0"/>
                </a:rPr>
                <a:t>Choose highest priority class on list</a:t>
              </a:r>
            </a:p>
          </p:txBody>
        </p:sp>
        <p:sp>
          <p:nvSpPr>
            <p:cNvPr id="135183" name="Rectangle 15"/>
            <p:cNvSpPr>
              <a:spLocks noChangeArrowheads="1"/>
            </p:cNvSpPr>
            <p:nvPr/>
          </p:nvSpPr>
          <p:spPr bwMode="auto">
            <a:xfrm>
              <a:off x="892" y="2303"/>
              <a:ext cx="3792" cy="23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 sz="1600">
                  <a:latin typeface="Arial" charset="0"/>
                  <a:ea typeface="Arial" charset="0"/>
                  <a:cs typeface="Arial" charset="0"/>
                </a:rPr>
                <a:t>Add the class to your schedule. Add class hours to Num Hours.</a:t>
              </a:r>
            </a:p>
          </p:txBody>
        </p:sp>
        <p:sp>
          <p:nvSpPr>
            <p:cNvPr id="135184" name="Rectangle 16"/>
            <p:cNvSpPr>
              <a:spLocks noChangeArrowheads="1"/>
            </p:cNvSpPr>
            <p:nvPr/>
          </p:nvSpPr>
          <p:spPr bwMode="auto">
            <a:xfrm>
              <a:off x="1996" y="2603"/>
              <a:ext cx="1701" cy="23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 sz="1600">
                  <a:latin typeface="Arial" charset="0"/>
                  <a:ea typeface="Arial" charset="0"/>
                  <a:cs typeface="Arial" charset="0"/>
                </a:rPr>
                <a:t>Cross the class off your list.</a:t>
              </a:r>
            </a:p>
          </p:txBody>
        </p:sp>
        <p:sp>
          <p:nvSpPr>
            <p:cNvPr id="135185" name="Line 17"/>
            <p:cNvSpPr>
              <a:spLocks noChangeShapeType="1"/>
            </p:cNvSpPr>
            <p:nvPr/>
          </p:nvSpPr>
          <p:spPr bwMode="auto">
            <a:xfrm>
              <a:off x="3644" y="1666"/>
              <a:ext cx="12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186" name="Line 18"/>
            <p:cNvSpPr>
              <a:spLocks noChangeShapeType="1"/>
            </p:cNvSpPr>
            <p:nvPr/>
          </p:nvSpPr>
          <p:spPr bwMode="auto">
            <a:xfrm>
              <a:off x="4925" y="1666"/>
              <a:ext cx="0" cy="10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187" name="Line 19"/>
            <p:cNvSpPr>
              <a:spLocks noChangeShapeType="1"/>
            </p:cNvSpPr>
            <p:nvPr/>
          </p:nvSpPr>
          <p:spPr bwMode="auto">
            <a:xfrm flipH="1" flipV="1">
              <a:off x="3687" y="2706"/>
              <a:ext cx="1238" cy="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188" name="Rectangle 20"/>
            <p:cNvSpPr>
              <a:spLocks noChangeArrowheads="1"/>
            </p:cNvSpPr>
            <p:nvPr/>
          </p:nvSpPr>
          <p:spPr bwMode="auto">
            <a:xfrm>
              <a:off x="4108" y="1439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>
                  <a:latin typeface="Arial" charset="0"/>
                  <a:ea typeface="Arial" charset="0"/>
                  <a:cs typeface="Arial" charset="0"/>
                </a:rPr>
                <a:t>yes</a:t>
              </a:r>
            </a:p>
          </p:txBody>
        </p:sp>
        <p:sp>
          <p:nvSpPr>
            <p:cNvPr id="135189" name="Line 21"/>
            <p:cNvSpPr>
              <a:spLocks noChangeShapeType="1"/>
            </p:cNvSpPr>
            <p:nvPr/>
          </p:nvSpPr>
          <p:spPr bwMode="auto">
            <a:xfrm>
              <a:off x="3900" y="2062"/>
              <a:ext cx="10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190" name="Rectangle 22"/>
            <p:cNvSpPr>
              <a:spLocks noChangeArrowheads="1"/>
            </p:cNvSpPr>
            <p:nvPr/>
          </p:nvSpPr>
          <p:spPr bwMode="auto">
            <a:xfrm>
              <a:off x="4108" y="1823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>
                  <a:latin typeface="Arial" charset="0"/>
                  <a:ea typeface="Arial" charset="0"/>
                  <a:cs typeface="Arial" charset="0"/>
                </a:rPr>
                <a:t>yes</a:t>
              </a:r>
            </a:p>
          </p:txBody>
        </p:sp>
        <p:sp>
          <p:nvSpPr>
            <p:cNvPr id="135191" name="Rectangle 23"/>
            <p:cNvSpPr>
              <a:spLocks noChangeArrowheads="1"/>
            </p:cNvSpPr>
            <p:nvPr/>
          </p:nvSpPr>
          <p:spPr bwMode="auto">
            <a:xfrm>
              <a:off x="4108" y="2927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>
                  <a:latin typeface="Arial" charset="0"/>
                  <a:ea typeface="Arial" charset="0"/>
                  <a:cs typeface="Arial" charset="0"/>
                </a:rPr>
                <a:t>yes</a:t>
              </a:r>
            </a:p>
          </p:txBody>
        </p:sp>
        <p:sp>
          <p:nvSpPr>
            <p:cNvPr id="135192" name="Rectangle 24"/>
            <p:cNvSpPr>
              <a:spLocks noChangeArrowheads="1"/>
            </p:cNvSpPr>
            <p:nvPr/>
          </p:nvSpPr>
          <p:spPr bwMode="auto">
            <a:xfrm>
              <a:off x="2908" y="3791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>
                  <a:latin typeface="Arial" charset="0"/>
                  <a:ea typeface="Arial" charset="0"/>
                  <a:cs typeface="Arial" charset="0"/>
                </a:rPr>
                <a:t>no</a:t>
              </a:r>
            </a:p>
          </p:txBody>
        </p:sp>
        <p:sp>
          <p:nvSpPr>
            <p:cNvPr id="135193" name="Rectangle 25"/>
            <p:cNvSpPr>
              <a:spLocks noChangeArrowheads="1"/>
            </p:cNvSpPr>
            <p:nvPr/>
          </p:nvSpPr>
          <p:spPr bwMode="auto">
            <a:xfrm>
              <a:off x="2956" y="3215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>
                  <a:latin typeface="Arial" charset="0"/>
                  <a:ea typeface="Arial" charset="0"/>
                  <a:cs typeface="Arial" charset="0"/>
                </a:rPr>
                <a:t>no</a:t>
              </a:r>
            </a:p>
          </p:txBody>
        </p:sp>
        <p:sp>
          <p:nvSpPr>
            <p:cNvPr id="135194" name="Rectangle 26"/>
            <p:cNvSpPr>
              <a:spLocks noChangeArrowheads="1"/>
            </p:cNvSpPr>
            <p:nvPr/>
          </p:nvSpPr>
          <p:spPr bwMode="auto">
            <a:xfrm>
              <a:off x="3196" y="2111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>
                  <a:latin typeface="Arial" charset="0"/>
                  <a:ea typeface="Arial" charset="0"/>
                  <a:cs typeface="Arial" charset="0"/>
                </a:rPr>
                <a:t>no</a:t>
              </a:r>
            </a:p>
          </p:txBody>
        </p:sp>
        <p:sp>
          <p:nvSpPr>
            <p:cNvPr id="135195" name="Rectangle 27"/>
            <p:cNvSpPr>
              <a:spLocks noChangeArrowheads="1"/>
            </p:cNvSpPr>
            <p:nvPr/>
          </p:nvSpPr>
          <p:spPr bwMode="auto">
            <a:xfrm>
              <a:off x="2236" y="1553"/>
              <a:ext cx="104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 sz="1600">
                  <a:latin typeface="Arial" charset="0"/>
                  <a:ea typeface="Arial" charset="0"/>
                  <a:cs typeface="Arial" charset="0"/>
                </a:rPr>
                <a:t>Is this class full?</a:t>
              </a:r>
            </a:p>
          </p:txBody>
        </p:sp>
        <p:sp>
          <p:nvSpPr>
            <p:cNvPr id="135196" name="AutoShape 28"/>
            <p:cNvSpPr>
              <a:spLocks noChangeArrowheads="1"/>
            </p:cNvSpPr>
            <p:nvPr/>
          </p:nvSpPr>
          <p:spPr bwMode="auto">
            <a:xfrm>
              <a:off x="1821" y="1543"/>
              <a:ext cx="1848" cy="246"/>
            </a:xfrm>
            <a:prstGeom prst="diamond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35197" name="Rectangle 29"/>
            <p:cNvSpPr>
              <a:spLocks noChangeArrowheads="1"/>
            </p:cNvSpPr>
            <p:nvPr/>
          </p:nvSpPr>
          <p:spPr bwMode="auto">
            <a:xfrm>
              <a:off x="2053" y="1958"/>
              <a:ext cx="143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 sz="1600">
                  <a:latin typeface="Arial" charset="0"/>
                  <a:ea typeface="Arial" charset="0"/>
                  <a:cs typeface="Arial" charset="0"/>
                </a:rPr>
                <a:t>Is there a time conflict?</a:t>
              </a:r>
            </a:p>
          </p:txBody>
        </p:sp>
        <p:sp>
          <p:nvSpPr>
            <p:cNvPr id="135198" name="AutoShape 30"/>
            <p:cNvSpPr>
              <a:spLocks noChangeArrowheads="1"/>
            </p:cNvSpPr>
            <p:nvPr/>
          </p:nvSpPr>
          <p:spPr bwMode="auto">
            <a:xfrm>
              <a:off x="1500" y="1916"/>
              <a:ext cx="2491" cy="291"/>
            </a:xfrm>
            <a:prstGeom prst="diamond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35199" name="Rectangle 31"/>
            <p:cNvSpPr>
              <a:spLocks noChangeArrowheads="1"/>
            </p:cNvSpPr>
            <p:nvPr/>
          </p:nvSpPr>
          <p:spPr bwMode="auto">
            <a:xfrm>
              <a:off x="2192" y="3009"/>
              <a:ext cx="119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 sz="1600">
                  <a:latin typeface="Arial" charset="0"/>
                  <a:ea typeface="Arial" charset="0"/>
                  <a:cs typeface="Arial" charset="0"/>
                </a:rPr>
                <a:t>Num Hours &gt;= 15?</a:t>
              </a:r>
            </a:p>
          </p:txBody>
        </p:sp>
        <p:sp>
          <p:nvSpPr>
            <p:cNvPr id="135200" name="AutoShape 32"/>
            <p:cNvSpPr>
              <a:spLocks noChangeArrowheads="1"/>
            </p:cNvSpPr>
            <p:nvPr/>
          </p:nvSpPr>
          <p:spPr bwMode="auto">
            <a:xfrm>
              <a:off x="1724" y="2912"/>
              <a:ext cx="2043" cy="390"/>
            </a:xfrm>
            <a:prstGeom prst="diamond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35201" name="Rectangle 33"/>
            <p:cNvSpPr>
              <a:spLocks noChangeArrowheads="1"/>
            </p:cNvSpPr>
            <p:nvPr/>
          </p:nvSpPr>
          <p:spPr bwMode="auto">
            <a:xfrm>
              <a:off x="2113" y="3476"/>
              <a:ext cx="131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 sz="1600">
                  <a:latin typeface="Arial" charset="0"/>
                  <a:ea typeface="Arial" charset="0"/>
                  <a:cs typeface="Arial" charset="0"/>
                </a:rPr>
                <a:t>More classes on list?</a:t>
              </a:r>
            </a:p>
          </p:txBody>
        </p:sp>
        <p:sp>
          <p:nvSpPr>
            <p:cNvPr id="135202" name="AutoShape 34"/>
            <p:cNvSpPr>
              <a:spLocks noChangeArrowheads="1"/>
            </p:cNvSpPr>
            <p:nvPr/>
          </p:nvSpPr>
          <p:spPr bwMode="auto">
            <a:xfrm>
              <a:off x="1724" y="3382"/>
              <a:ext cx="2043" cy="390"/>
            </a:xfrm>
            <a:prstGeom prst="diamond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35203" name="Line 35"/>
            <p:cNvSpPr>
              <a:spLocks noChangeShapeType="1"/>
            </p:cNvSpPr>
            <p:nvPr/>
          </p:nvSpPr>
          <p:spPr bwMode="auto">
            <a:xfrm flipV="1">
              <a:off x="5183" y="1342"/>
              <a:ext cx="0" cy="22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04" name="Rectangle 36"/>
            <p:cNvSpPr>
              <a:spLocks noChangeArrowheads="1"/>
            </p:cNvSpPr>
            <p:nvPr/>
          </p:nvSpPr>
          <p:spPr bwMode="auto">
            <a:xfrm>
              <a:off x="4108" y="3359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>
                  <a:latin typeface="Arial" charset="0"/>
                  <a:ea typeface="Arial" charset="0"/>
                  <a:cs typeface="Arial" charset="0"/>
                </a:rPr>
                <a:t>yes</a:t>
              </a:r>
            </a:p>
          </p:txBody>
        </p:sp>
        <p:sp>
          <p:nvSpPr>
            <p:cNvPr id="135205" name="Line 37"/>
            <p:cNvSpPr>
              <a:spLocks noChangeShapeType="1"/>
            </p:cNvSpPr>
            <p:nvPr/>
          </p:nvSpPr>
          <p:spPr bwMode="auto">
            <a:xfrm flipH="1">
              <a:off x="3820" y="1342"/>
              <a:ext cx="1363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06" name="Line 38"/>
            <p:cNvSpPr>
              <a:spLocks noChangeShapeType="1"/>
            </p:cNvSpPr>
            <p:nvPr/>
          </p:nvSpPr>
          <p:spPr bwMode="auto">
            <a:xfrm flipH="1">
              <a:off x="3772" y="3577"/>
              <a:ext cx="141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07" name="Line 39"/>
            <p:cNvSpPr>
              <a:spLocks noChangeShapeType="1"/>
            </p:cNvSpPr>
            <p:nvPr/>
          </p:nvSpPr>
          <p:spPr bwMode="auto">
            <a:xfrm>
              <a:off x="3772" y="3107"/>
              <a:ext cx="8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08" name="Line 40"/>
            <p:cNvSpPr>
              <a:spLocks noChangeShapeType="1"/>
            </p:cNvSpPr>
            <p:nvPr/>
          </p:nvSpPr>
          <p:spPr bwMode="auto">
            <a:xfrm>
              <a:off x="4669" y="3107"/>
              <a:ext cx="0" cy="5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09" name="Line 41"/>
            <p:cNvSpPr>
              <a:spLocks noChangeShapeType="1"/>
            </p:cNvSpPr>
            <p:nvPr/>
          </p:nvSpPr>
          <p:spPr bwMode="auto">
            <a:xfrm>
              <a:off x="2745" y="3772"/>
              <a:ext cx="0" cy="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10" name="Line 42"/>
            <p:cNvSpPr>
              <a:spLocks noChangeShapeType="1"/>
            </p:cNvSpPr>
            <p:nvPr/>
          </p:nvSpPr>
          <p:spPr bwMode="auto">
            <a:xfrm>
              <a:off x="2745" y="3865"/>
              <a:ext cx="16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11" name="Rectangle 43"/>
            <p:cNvSpPr>
              <a:spLocks noChangeArrowheads="1"/>
            </p:cNvSpPr>
            <p:nvPr/>
          </p:nvSpPr>
          <p:spPr bwMode="auto">
            <a:xfrm>
              <a:off x="2956" y="1727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altLang="en-US">
                  <a:latin typeface="Arial" charset="0"/>
                  <a:ea typeface="Arial" charset="0"/>
                  <a:cs typeface="Arial" charset="0"/>
                </a:rPr>
                <a:t>no</a:t>
              </a:r>
            </a:p>
          </p:txBody>
        </p:sp>
        <p:sp>
          <p:nvSpPr>
            <p:cNvPr id="135212" name="Line 44"/>
            <p:cNvSpPr>
              <a:spLocks noChangeShapeType="1"/>
            </p:cNvSpPr>
            <p:nvPr/>
          </p:nvSpPr>
          <p:spPr bwMode="auto">
            <a:xfrm>
              <a:off x="2745" y="607"/>
              <a:ext cx="0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13" name="Line 45"/>
            <p:cNvSpPr>
              <a:spLocks noChangeShapeType="1"/>
            </p:cNvSpPr>
            <p:nvPr/>
          </p:nvSpPr>
          <p:spPr bwMode="auto">
            <a:xfrm>
              <a:off x="2745" y="881"/>
              <a:ext cx="0" cy="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14" name="Line 46"/>
            <p:cNvSpPr>
              <a:spLocks noChangeShapeType="1"/>
            </p:cNvSpPr>
            <p:nvPr/>
          </p:nvSpPr>
          <p:spPr bwMode="auto">
            <a:xfrm>
              <a:off x="2745" y="1160"/>
              <a:ext cx="0" cy="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15" name="Line 47"/>
            <p:cNvSpPr>
              <a:spLocks noChangeShapeType="1"/>
            </p:cNvSpPr>
            <p:nvPr/>
          </p:nvSpPr>
          <p:spPr bwMode="auto">
            <a:xfrm>
              <a:off x="2745" y="1459"/>
              <a:ext cx="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16" name="Line 48"/>
            <p:cNvSpPr>
              <a:spLocks noChangeShapeType="1"/>
            </p:cNvSpPr>
            <p:nvPr/>
          </p:nvSpPr>
          <p:spPr bwMode="auto">
            <a:xfrm>
              <a:off x="2745" y="1787"/>
              <a:ext cx="0" cy="1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17" name="Line 49"/>
            <p:cNvSpPr>
              <a:spLocks noChangeShapeType="1"/>
            </p:cNvSpPr>
            <p:nvPr/>
          </p:nvSpPr>
          <p:spPr bwMode="auto">
            <a:xfrm>
              <a:off x="2745" y="2206"/>
              <a:ext cx="0" cy="1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18" name="Line 50"/>
            <p:cNvSpPr>
              <a:spLocks noChangeShapeType="1"/>
            </p:cNvSpPr>
            <p:nvPr/>
          </p:nvSpPr>
          <p:spPr bwMode="auto">
            <a:xfrm>
              <a:off x="2745" y="2530"/>
              <a:ext cx="0" cy="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19" name="Line 51"/>
            <p:cNvSpPr>
              <a:spLocks noChangeShapeType="1"/>
            </p:cNvSpPr>
            <p:nvPr/>
          </p:nvSpPr>
          <p:spPr bwMode="auto">
            <a:xfrm>
              <a:off x="2745" y="2824"/>
              <a:ext cx="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5220" name="Line 52"/>
            <p:cNvSpPr>
              <a:spLocks noChangeShapeType="1"/>
            </p:cNvSpPr>
            <p:nvPr/>
          </p:nvSpPr>
          <p:spPr bwMode="auto">
            <a:xfrm>
              <a:off x="2745" y="3310"/>
              <a:ext cx="0" cy="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35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415280" y="661988"/>
            <a:ext cx="35814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Example: Flowchart Algorithm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7" name="Rectangle 7"/>
          <p:cNvSpPr>
            <a:spLocks noChangeArrowheads="1"/>
          </p:cNvSpPr>
          <p:nvPr/>
        </p:nvSpPr>
        <p:spPr bwMode="auto">
          <a:xfrm>
            <a:off x="457200" y="1828800"/>
            <a:ext cx="84582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290513" indent="-290513" defTabSz="6858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>
                <a:tab pos="290513" algn="l"/>
              </a:tabLst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50888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290513" algn="l"/>
              </a:tabLst>
              <a:defRPr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036638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2905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322388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2905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1608138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2905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065338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2905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522538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2905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2979738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2905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436938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2905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2900">
                <a:solidFill>
                  <a:schemeClr val="tx1"/>
                </a:solidFill>
              </a:rPr>
              <a:t>Any computing algorithm will have AT MOST five kinds of components: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1000">
              <a:solidFill>
                <a:schemeClr val="tx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2900">
                <a:solidFill>
                  <a:schemeClr val="tx1"/>
                </a:solidFill>
              </a:rPr>
              <a:t>•  </a:t>
            </a:r>
            <a:r>
              <a:rPr lang="en-US" altLang="en-US" sz="2900">
                <a:solidFill>
                  <a:srgbClr val="FF0033"/>
                </a:solidFill>
              </a:rPr>
              <a:t>Data structures</a:t>
            </a:r>
            <a:r>
              <a:rPr lang="en-US" altLang="en-US" sz="2900">
                <a:solidFill>
                  <a:schemeClr val="tx1"/>
                </a:solidFill>
              </a:rPr>
              <a:t> to hold data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2900">
                <a:solidFill>
                  <a:schemeClr val="tx1"/>
                </a:solidFill>
              </a:rPr>
              <a:t>•  </a:t>
            </a:r>
            <a:r>
              <a:rPr lang="en-US" altLang="en-US" sz="2900">
                <a:solidFill>
                  <a:srgbClr val="FF0033"/>
                </a:solidFill>
              </a:rPr>
              <a:t>Instructions</a:t>
            </a:r>
            <a:r>
              <a:rPr lang="en-US" altLang="en-US" sz="2900">
                <a:solidFill>
                  <a:schemeClr val="tx1"/>
                </a:solidFill>
              </a:rPr>
              <a:t> to change data value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2900">
                <a:solidFill>
                  <a:schemeClr val="tx1"/>
                </a:solidFill>
              </a:rPr>
              <a:t>•  </a:t>
            </a:r>
            <a:r>
              <a:rPr lang="en-US" altLang="en-US" sz="2900">
                <a:solidFill>
                  <a:srgbClr val="FF0033"/>
                </a:solidFill>
              </a:rPr>
              <a:t>Conditional expressions</a:t>
            </a:r>
            <a:r>
              <a:rPr lang="en-US" altLang="en-US" sz="2900">
                <a:solidFill>
                  <a:schemeClr val="tx1"/>
                </a:solidFill>
              </a:rPr>
              <a:t> to make decisions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2900">
                <a:solidFill>
                  <a:schemeClr val="tx1"/>
                </a:solidFill>
              </a:rPr>
              <a:t>•  </a:t>
            </a:r>
            <a:r>
              <a:rPr lang="en-US" altLang="en-US" sz="2900">
                <a:solidFill>
                  <a:srgbClr val="FF0033"/>
                </a:solidFill>
              </a:rPr>
              <a:t>Control structures</a:t>
            </a:r>
            <a:r>
              <a:rPr lang="en-US" altLang="en-US" sz="2900">
                <a:solidFill>
                  <a:schemeClr val="tx1"/>
                </a:solidFill>
              </a:rPr>
              <a:t> to act on decisions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2900">
                <a:solidFill>
                  <a:schemeClr val="tx1"/>
                </a:solidFill>
              </a:rPr>
              <a:t>•  </a:t>
            </a:r>
            <a:r>
              <a:rPr lang="en-US" altLang="en-US" sz="2900">
                <a:solidFill>
                  <a:srgbClr val="FF0033"/>
                </a:solidFill>
              </a:rPr>
              <a:t>Modules</a:t>
            </a:r>
            <a:r>
              <a:rPr lang="en-US" altLang="en-US" sz="2900">
                <a:solidFill>
                  <a:schemeClr val="tx1"/>
                </a:solidFill>
              </a:rPr>
              <a:t> to make the algorithm manageable by abstraction (i.e., grouping related components)</a:t>
            </a:r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92760" y="381000"/>
            <a:ext cx="7543800" cy="898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Components of Algorithm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304800" y="1143000"/>
            <a:ext cx="83820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64" tIns="46033" rIns="92064" bIns="46033"/>
          <a:lstStyle>
            <a:lvl1pPr marL="287338" indent="-287338" algn="l" defTabSz="685800"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charset="0"/>
              </a:defRPr>
            </a:lvl1pPr>
            <a:lvl2pPr marL="746125" indent="-280988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2pPr>
            <a:lvl3pPr marL="1031875" indent="-171450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charset="0"/>
              </a:defRPr>
            </a:lvl3pPr>
            <a:lvl4pPr marL="1317625" indent="-171450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4pPr>
            <a:lvl5pPr marL="1603375" indent="-171450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5pPr>
            <a:lvl6pPr marL="2060575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6pPr>
            <a:lvl7pPr marL="2517775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7pPr>
            <a:lvl8pPr marL="2974975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8pPr>
            <a:lvl9pPr marL="3432175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ts val="1000"/>
              </a:spcBef>
              <a:defRPr/>
            </a:pPr>
            <a:r>
              <a:rPr lang="en-US" altLang="en-US" sz="2900" dirty="0">
                <a:ea typeface="Arial" charset="0"/>
                <a:cs typeface="Arial" charset="0"/>
              </a:rPr>
              <a:t>Programming requires two skills:</a:t>
            </a:r>
          </a:p>
          <a:p>
            <a:pPr lvl="1" eaLnBrk="1" hangingPunct="1">
              <a:lnSpc>
                <a:spcPct val="125000"/>
              </a:lnSpc>
              <a:defRPr/>
            </a:pPr>
            <a:r>
              <a:rPr lang="en-US" altLang="en-US" sz="2400" dirty="0">
                <a:ea typeface="Arial" charset="0"/>
                <a:cs typeface="Arial" charset="0"/>
              </a:rPr>
              <a:t>Algorithmic thinking (hard!)</a:t>
            </a:r>
          </a:p>
          <a:p>
            <a:pPr lvl="1" eaLnBrk="1" hangingPunct="1">
              <a:lnSpc>
                <a:spcPct val="125000"/>
              </a:lnSpc>
              <a:defRPr/>
            </a:pPr>
            <a:r>
              <a:rPr lang="en-US" altLang="en-US" sz="2400" dirty="0">
                <a:ea typeface="Arial" charset="0"/>
                <a:cs typeface="Arial" charset="0"/>
              </a:rPr>
              <a:t>Knowledge of programming language syntax</a:t>
            </a:r>
          </a:p>
          <a:p>
            <a:pPr eaLnBrk="1" hangingPunct="1">
              <a:lnSpc>
                <a:spcPct val="125000"/>
              </a:lnSpc>
              <a:defRPr/>
            </a:pPr>
            <a:r>
              <a:rPr lang="en-US" altLang="en-US" sz="2900" dirty="0">
                <a:ea typeface="Arial" charset="0"/>
                <a:cs typeface="Arial" charset="0"/>
              </a:rPr>
              <a:t>The syntax is the </a:t>
            </a:r>
            <a:r>
              <a:rPr lang="en-US" altLang="en-US" sz="2900" u="sng" dirty="0">
                <a:ea typeface="Arial" charset="0"/>
                <a:cs typeface="Arial" charset="0"/>
              </a:rPr>
              <a:t>easy part</a:t>
            </a:r>
          </a:p>
          <a:p>
            <a:pPr eaLnBrk="1" hangingPunct="1">
              <a:lnSpc>
                <a:spcPct val="125000"/>
              </a:lnSpc>
              <a:defRPr/>
            </a:pPr>
            <a:r>
              <a:rPr lang="en-US" altLang="en-US" sz="2900" dirty="0">
                <a:ea typeface="Arial" charset="0"/>
                <a:cs typeface="Arial" charset="0"/>
              </a:rPr>
              <a:t>Programming:</a:t>
            </a:r>
          </a:p>
          <a:p>
            <a:pPr marL="979487" lvl="1" indent="-514350" eaLnBrk="1" hangingPunct="1">
              <a:lnSpc>
                <a:spcPct val="125000"/>
              </a:lnSpc>
              <a:buFont typeface="+mj-lt"/>
              <a:buAutoNum type="arabicPeriod"/>
              <a:defRPr/>
            </a:pPr>
            <a:r>
              <a:rPr lang="en-US" altLang="en-US" sz="2600" dirty="0">
                <a:ea typeface="Arial" charset="0"/>
                <a:cs typeface="Arial" charset="0"/>
              </a:rPr>
              <a:t>Start by developing a good algorithm</a:t>
            </a:r>
          </a:p>
          <a:p>
            <a:pPr marL="979487" lvl="1" indent="-514350" eaLnBrk="1" hangingPunct="1">
              <a:lnSpc>
                <a:spcPct val="125000"/>
              </a:lnSpc>
              <a:buFont typeface="+mj-lt"/>
              <a:buAutoNum type="arabicPeriod"/>
              <a:defRPr/>
            </a:pPr>
            <a:r>
              <a:rPr lang="en-US" altLang="en-US" sz="2600" dirty="0">
                <a:ea typeface="Arial" charset="0"/>
                <a:cs typeface="Arial" charset="0"/>
              </a:rPr>
              <a:t>Then, convert into a language-specific syntax</a:t>
            </a: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77520"/>
            <a:ext cx="79248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</a:rPr>
              <a:t>Fine! Then what is Programming?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9248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Arial" charset="0"/>
                <a:cs typeface="Arial" charset="0"/>
              </a:rPr>
              <a:t>How to Learn Programming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82588" y="2070100"/>
            <a:ext cx="8382000" cy="31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64" tIns="46033" rIns="92064" bIns="46033"/>
          <a:lstStyle>
            <a:lvl1pPr marL="347663" indent="-347663" algn="l" defTabSz="685800"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charset="0"/>
              </a:defRPr>
            </a:lvl1pPr>
            <a:lvl2pPr marL="633413" indent="-171450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2pPr>
            <a:lvl3pPr marL="919163" indent="-171450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charset="0"/>
              </a:defRPr>
            </a:lvl3pPr>
            <a:lvl4pPr marL="1204913" indent="-171450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4pPr>
            <a:lvl5pPr marL="1543050" indent="-171450" algn="l" defTabSz="6858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5pPr>
            <a:lvl6pPr marL="2000250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6pPr>
            <a:lvl7pPr marL="2457450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7pPr>
            <a:lvl8pPr marL="2914650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8pPr>
            <a:lvl9pPr marL="3371850" indent="-171450" defTabSz="6858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ts val="800"/>
              </a:spcBef>
              <a:defRPr/>
            </a:pPr>
            <a:r>
              <a:rPr lang="en-US" altLang="en-US" sz="2800" dirty="0">
                <a:ea typeface="Arial" charset="0"/>
                <a:cs typeface="Arial" charset="0"/>
              </a:rPr>
              <a:t>Think about the </a:t>
            </a:r>
            <a:r>
              <a:rPr lang="en-US" altLang="en-US" sz="2800" u="sng" dirty="0">
                <a:ea typeface="Arial" charset="0"/>
                <a:cs typeface="Arial" charset="0"/>
              </a:rPr>
              <a:t>solution first</a:t>
            </a:r>
            <a:r>
              <a:rPr lang="en-US" altLang="en-US" sz="2800" dirty="0">
                <a:ea typeface="Arial" charset="0"/>
                <a:cs typeface="Arial" charset="0"/>
              </a:rPr>
              <a:t>, and then write out the code</a:t>
            </a:r>
            <a:endParaRPr lang="en-US" altLang="en-US" sz="2800" u="sng" dirty="0">
              <a:ea typeface="Arial" charset="0"/>
              <a:cs typeface="Arial" charset="0"/>
            </a:endParaRPr>
          </a:p>
          <a:p>
            <a:pPr eaLnBrk="1" hangingPunct="1">
              <a:lnSpc>
                <a:spcPct val="110000"/>
              </a:lnSpc>
              <a:spcBef>
                <a:spcPts val="800"/>
              </a:spcBef>
              <a:defRPr/>
            </a:pPr>
            <a:r>
              <a:rPr lang="en-US" altLang="en-US" sz="2800" u="sng" dirty="0">
                <a:ea typeface="Arial" charset="0"/>
                <a:cs typeface="Arial" charset="0"/>
              </a:rPr>
              <a:t>Not</a:t>
            </a:r>
            <a:r>
              <a:rPr lang="en-US" altLang="en-US" sz="2800" dirty="0">
                <a:ea typeface="Arial" charset="0"/>
                <a:cs typeface="Arial" charset="0"/>
              </a:rPr>
              <a:t> using a computer to run your program forces you to </a:t>
            </a:r>
            <a:r>
              <a:rPr lang="en-US" altLang="en-US" sz="2800" u="sng" dirty="0">
                <a:ea typeface="Arial" charset="0"/>
                <a:cs typeface="Arial" charset="0"/>
              </a:rPr>
              <a:t>mentally</a:t>
            </a:r>
            <a:r>
              <a:rPr lang="en-US" altLang="en-US" sz="2800" dirty="0">
                <a:ea typeface="Arial" charset="0"/>
                <a:cs typeface="Arial" charset="0"/>
              </a:rPr>
              <a:t> execute your program and debug it!</a:t>
            </a:r>
          </a:p>
          <a:p>
            <a:pPr eaLnBrk="1" hangingPunct="1">
              <a:lnSpc>
                <a:spcPct val="110000"/>
              </a:lnSpc>
              <a:spcBef>
                <a:spcPts val="800"/>
              </a:spcBef>
              <a:defRPr/>
            </a:pPr>
            <a:r>
              <a:rPr lang="en-US" altLang="en-US" sz="2800" dirty="0">
                <a:ea typeface="Arial" charset="0"/>
                <a:cs typeface="Arial" charset="0"/>
              </a:rPr>
              <a:t>Too many programmers try to program by brute force and twiddling in an IDE. </a:t>
            </a:r>
            <a:r>
              <a:rPr lang="en-US" altLang="en-US" sz="2800" dirty="0">
                <a:solidFill>
                  <a:srgbClr val="FF0000"/>
                </a:solidFill>
                <a:ea typeface="Arial" charset="0"/>
                <a:cs typeface="Arial" charset="0"/>
              </a:rPr>
              <a:t>Wrong approach!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+mn-lt"/>
                <a:ea typeface="Arial" charset="0"/>
                <a:cs typeface="Arial" charset="0"/>
              </a:rPr>
              <a:t>Summary</a:t>
            </a:r>
            <a:endParaRPr lang="en-US" sz="4000" dirty="0">
              <a:latin typeface="+mn-lt"/>
            </a:endParaRPr>
          </a:p>
        </p:txBody>
      </p:sp>
      <p:sp>
        <p:nvSpPr>
          <p:cNvPr id="26626" name="object 3"/>
          <p:cNvSpPr txBox="1">
            <a:spLocks noChangeArrowheads="1"/>
          </p:cNvSpPr>
          <p:nvPr/>
        </p:nvSpPr>
        <p:spPr bwMode="auto">
          <a:xfrm>
            <a:off x="457200" y="1600200"/>
            <a:ext cx="8534400" cy="541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54013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>
                <a:tab pos="354013" algn="l"/>
              </a:tabLst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354013" algn="l"/>
              </a:tabLst>
              <a:defRPr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3540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3540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3540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3540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3540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3540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tabLst>
                <a:tab pos="354013" algn="l"/>
              </a:tabLst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</a:rPr>
              <a:t>Programming starts with algorithm development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</a:rPr>
              <a:t>An algorithm is just a </a:t>
            </a:r>
            <a:r>
              <a:rPr lang="en-US" altLang="en-US" sz="3200" u="sng" dirty="0">
                <a:solidFill>
                  <a:schemeClr val="tx1"/>
                </a:solidFill>
              </a:rPr>
              <a:t>set of instructions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</a:rPr>
              <a:t>Abstraction is just the </a:t>
            </a:r>
            <a:r>
              <a:rPr lang="en-US" altLang="en-US" sz="3200" u="sng" dirty="0">
                <a:solidFill>
                  <a:schemeClr val="tx1"/>
                </a:solidFill>
              </a:rPr>
              <a:t>level of detail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</a:rPr>
              <a:t>A good algorithm exhibits precision, clarity, completeness, correctness, and simplicity.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</a:rPr>
              <a:t>An algorithm can be described using a natural language, pictures and diagrams, and pseudocode or a specific programming language.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400" dirty="0">
                <a:latin typeface="Calibri" charset="0"/>
              </a:rPr>
              <a:t>Motivation</a:t>
            </a:r>
            <a:endParaRPr lang="en-US" altLang="en-US" sz="3700" dirty="0">
              <a:latin typeface="Calibri" charset="0"/>
            </a:endParaRPr>
          </a:p>
        </p:txBody>
      </p:sp>
      <p:sp>
        <p:nvSpPr>
          <p:cNvPr id="17410" name="Content Placeholder 6"/>
          <p:cNvSpPr>
            <a:spLocks noGrp="1"/>
          </p:cNvSpPr>
          <p:nvPr>
            <p:ph idx="1"/>
          </p:nvPr>
        </p:nvSpPr>
        <p:spPr>
          <a:xfrm>
            <a:off x="803275" y="2133600"/>
            <a:ext cx="7924800" cy="327660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r>
              <a:rPr lang="en-US" altLang="en-US" sz="3000" dirty="0"/>
              <a:t>Learn </a:t>
            </a:r>
            <a:r>
              <a:rPr lang="en-US" altLang="en-US" sz="3000" u="sng" dirty="0"/>
              <a:t>algorithmic thinking</a:t>
            </a:r>
            <a:r>
              <a:rPr lang="en-US" altLang="en-US" sz="3000" dirty="0"/>
              <a:t>; </a:t>
            </a:r>
            <a:endParaRPr lang="en-US" dirty="0"/>
          </a:p>
          <a:p>
            <a:pPr>
              <a:defRPr/>
            </a:pPr>
            <a:r>
              <a:rPr lang="en-US" altLang="en-US" sz="3000" dirty="0"/>
              <a:t>Understand </a:t>
            </a:r>
            <a:r>
              <a:rPr lang="en-US" altLang="en-US" sz="3000" u="sng" dirty="0"/>
              <a:t>what an algorithm is</a:t>
            </a:r>
            <a:r>
              <a:rPr lang="en-US" altLang="en-US" sz="3000" dirty="0"/>
              <a:t> and how to write an algorithm; </a:t>
            </a:r>
          </a:p>
          <a:p>
            <a:pPr>
              <a:defRPr/>
            </a:pPr>
            <a:r>
              <a:rPr lang="en-US" altLang="en-US" sz="3000" dirty="0"/>
              <a:t>Describe the concept of </a:t>
            </a:r>
            <a:r>
              <a:rPr lang="en-US" altLang="en-US" sz="3000" u="sng" dirty="0"/>
              <a:t>abstraction</a:t>
            </a:r>
          </a:p>
          <a:p>
            <a:pPr>
              <a:defRPr/>
            </a:pPr>
            <a:r>
              <a:rPr lang="en-US" altLang="en-US" sz="3000" dirty="0"/>
              <a:t>Describe the </a:t>
            </a:r>
            <a:r>
              <a:rPr lang="en-US" altLang="en-US" sz="3000" u="sng" dirty="0"/>
              <a:t>relationship</a:t>
            </a:r>
            <a:r>
              <a:rPr lang="en-US" altLang="en-US" sz="3000" dirty="0"/>
              <a:t> between algorithms and programming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5" y="304800"/>
            <a:ext cx="7886700" cy="1006475"/>
          </a:xfrm>
        </p:spPr>
        <p:txBody>
          <a:bodyPr lIns="0" tIns="199135" rIns="0" bIns="0">
            <a:noAutofit/>
          </a:bodyPr>
          <a:lstStyle/>
          <a:p>
            <a:pPr marL="12700" eaLnBrk="1" fontAlgn="auto" hangingPunct="1">
              <a:lnSpc>
                <a:spcPts val="5238"/>
              </a:lnSpc>
              <a:spcAft>
                <a:spcPts val="0"/>
              </a:spcAft>
              <a:defRPr/>
            </a:pPr>
            <a:r>
              <a:rPr lang="en-US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Arial" charset="0"/>
                <a:cs typeface="Arial" charset="0"/>
              </a:rPr>
              <a:t>Topics</a:t>
            </a:r>
          </a:p>
        </p:txBody>
      </p:sp>
      <p:sp>
        <p:nvSpPr>
          <p:cNvPr id="12294" name="object 3"/>
          <p:cNvSpPr txBox="1">
            <a:spLocks noChangeArrowheads="1"/>
          </p:cNvSpPr>
          <p:nvPr/>
        </p:nvSpPr>
        <p:spPr bwMode="auto">
          <a:xfrm>
            <a:off x="487363" y="2057400"/>
            <a:ext cx="844867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514350" indent="-5143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1085850" indent="-62865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487488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944688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401888" indent="-3429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859088" indent="-3429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3316288" indent="-3429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773488" indent="-3429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4230688" indent="-3429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</a:rPr>
              <a:t>Algorithms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sz="2800" dirty="0">
                <a:solidFill>
                  <a:schemeClr val="tx1"/>
                </a:solidFill>
              </a:rPr>
              <a:t>Definition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sz="2800" dirty="0">
                <a:solidFill>
                  <a:schemeClr val="tx1"/>
                </a:solidFill>
              </a:rPr>
              <a:t>Properties of Good Algorithms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sz="2800" dirty="0">
                <a:solidFill>
                  <a:schemeClr val="tx1"/>
                </a:solidFill>
              </a:rPr>
              <a:t>Describing Algorithms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sz="2800" dirty="0">
                <a:solidFill>
                  <a:schemeClr val="tx1"/>
                </a:solidFill>
              </a:rPr>
              <a:t>Examples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sz="2800" dirty="0">
                <a:solidFill>
                  <a:schemeClr val="tx1"/>
                </a:solidFill>
              </a:rPr>
              <a:t>Components of Algorithms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</a:rPr>
              <a:t>Fine, then what is Programming?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TextBox 5"/>
          <p:cNvSpPr txBox="1">
            <a:spLocks noChangeArrowheads="1"/>
          </p:cNvSpPr>
          <p:nvPr/>
        </p:nvSpPr>
        <p:spPr bwMode="auto">
          <a:xfrm>
            <a:off x="397460" y="5867400"/>
            <a:ext cx="52629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**.. Which shares the same letters as “algorithm”</a:t>
            </a: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381000" y="1828800"/>
            <a:ext cx="8382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64" tIns="46033" rIns="92064" bIns="46033"/>
          <a:lstStyle>
            <a:lvl1pPr defTabSz="6858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576263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862013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00025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45745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291465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37185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2900" dirty="0">
                <a:solidFill>
                  <a:schemeClr val="tx1"/>
                </a:solidFill>
              </a:rPr>
              <a:t>What it’s </a:t>
            </a:r>
            <a:r>
              <a:rPr lang="en-US" altLang="en-US" sz="2900" u="sng" dirty="0">
                <a:solidFill>
                  <a:schemeClr val="tx1"/>
                </a:solidFill>
              </a:rPr>
              <a:t>not</a:t>
            </a:r>
            <a:r>
              <a:rPr lang="en-US" altLang="en-US" sz="2900" dirty="0">
                <a:solidFill>
                  <a:schemeClr val="tx1"/>
                </a:solidFill>
              </a:rPr>
              <a:t>: a logarithm**</a:t>
            </a:r>
          </a:p>
          <a:p>
            <a:pPr eaLnBrk="1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2900" dirty="0">
                <a:solidFill>
                  <a:schemeClr val="tx1"/>
                </a:solidFill>
              </a:rPr>
              <a:t>What it is:</a:t>
            </a:r>
          </a:p>
          <a:p>
            <a:pPr lvl="1" eaLnBrk="1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A set of logical steps to accomplish a specific task</a:t>
            </a:r>
          </a:p>
          <a:p>
            <a:pPr lvl="1" eaLnBrk="1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A set of direction/instructions</a:t>
            </a:r>
          </a:p>
          <a:p>
            <a:pPr lvl="1" eaLnBrk="1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You use them everyday, even right now</a:t>
            </a:r>
            <a:endParaRPr lang="en-US" altLang="en-US" sz="2900" i="1" dirty="0">
              <a:solidFill>
                <a:schemeClr val="tx1"/>
              </a:solidFill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2900" dirty="0">
                <a:solidFill>
                  <a:schemeClr val="tx1"/>
                </a:solidFill>
              </a:rPr>
              <a:t>Algorithms contain:</a:t>
            </a:r>
          </a:p>
          <a:p>
            <a:pPr marL="576263" indent="-174625" eaLnBrk="1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Data</a:t>
            </a:r>
          </a:p>
          <a:p>
            <a:pPr marL="576263" indent="-174625" eaLnBrk="1" hangingPunct="1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Instructions that work on that data</a:t>
            </a: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What is an Algorithm?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42" name="Group 17" title="a visual depiction of an algorithm"/>
          <p:cNvGrpSpPr>
            <a:grpSpLocks/>
          </p:cNvGrpSpPr>
          <p:nvPr/>
        </p:nvGrpSpPr>
        <p:grpSpPr bwMode="auto">
          <a:xfrm>
            <a:off x="1130300" y="2133600"/>
            <a:ext cx="6181725" cy="2938463"/>
            <a:chOff x="712" y="1344"/>
            <a:chExt cx="3894" cy="1851"/>
          </a:xfrm>
        </p:grpSpPr>
        <p:sp>
          <p:nvSpPr>
            <p:cNvPr id="125959" name="Rectangle 7"/>
            <p:cNvSpPr>
              <a:spLocks noChangeArrowheads="1"/>
            </p:cNvSpPr>
            <p:nvPr/>
          </p:nvSpPr>
          <p:spPr bwMode="auto">
            <a:xfrm>
              <a:off x="990" y="1451"/>
              <a:ext cx="1214" cy="16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>
                <a:defRPr/>
              </a:pPr>
              <a:r>
                <a:rPr lang="en-US" altLang="en-US" sz="2400" dirty="0"/>
                <a:t>  </a:t>
              </a:r>
              <a:r>
                <a:rPr lang="en-US" altLang="en-US" sz="2400" b="1" dirty="0"/>
                <a:t>Input Data</a:t>
              </a:r>
            </a:p>
            <a:p>
              <a:pPr algn="l">
                <a:defRPr/>
              </a:pPr>
              <a:endParaRPr lang="en-US" altLang="en-US" sz="2400" b="1" dirty="0"/>
            </a:p>
            <a:p>
              <a:pPr algn="l">
                <a:defRPr/>
              </a:pPr>
              <a:endParaRPr lang="en-US" altLang="en-US" sz="2400" b="1" dirty="0"/>
            </a:p>
            <a:p>
              <a:pPr algn="l">
                <a:defRPr/>
              </a:pPr>
              <a:r>
                <a:rPr lang="en-US" altLang="en-US" sz="2400" b="1" dirty="0"/>
                <a:t>  Algorithm</a:t>
              </a:r>
            </a:p>
            <a:p>
              <a:pPr algn="l">
                <a:defRPr/>
              </a:pPr>
              <a:endParaRPr lang="en-US" altLang="en-US" sz="2400" b="1" dirty="0"/>
            </a:p>
            <a:p>
              <a:pPr algn="l">
                <a:defRPr/>
              </a:pPr>
              <a:endParaRPr lang="en-US" altLang="en-US" sz="2400" b="1" dirty="0"/>
            </a:p>
            <a:p>
              <a:pPr algn="l">
                <a:defRPr/>
              </a:pPr>
              <a:r>
                <a:rPr lang="en-US" altLang="en-US" sz="2400" b="1" dirty="0"/>
                <a:t>Output Data</a:t>
              </a:r>
            </a:p>
          </p:txBody>
        </p:sp>
        <p:sp>
          <p:nvSpPr>
            <p:cNvPr id="125960" name="Oval 8"/>
            <p:cNvSpPr>
              <a:spLocks noChangeArrowheads="1"/>
            </p:cNvSpPr>
            <p:nvPr/>
          </p:nvSpPr>
          <p:spPr bwMode="auto">
            <a:xfrm>
              <a:off x="720" y="1392"/>
              <a:ext cx="1928" cy="411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25961" name="Oval 9"/>
            <p:cNvSpPr>
              <a:spLocks noChangeArrowheads="1"/>
            </p:cNvSpPr>
            <p:nvPr/>
          </p:nvSpPr>
          <p:spPr bwMode="auto">
            <a:xfrm>
              <a:off x="720" y="2112"/>
              <a:ext cx="1928" cy="411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25962" name="Oval 10"/>
            <p:cNvSpPr>
              <a:spLocks noChangeArrowheads="1"/>
            </p:cNvSpPr>
            <p:nvPr/>
          </p:nvSpPr>
          <p:spPr bwMode="auto">
            <a:xfrm>
              <a:off x="712" y="2784"/>
              <a:ext cx="1928" cy="411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25963" name="Line 11"/>
            <p:cNvSpPr>
              <a:spLocks noChangeShapeType="1"/>
            </p:cNvSpPr>
            <p:nvPr/>
          </p:nvSpPr>
          <p:spPr bwMode="auto">
            <a:xfrm>
              <a:off x="1680" y="1824"/>
              <a:ext cx="0" cy="2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5964" name="Line 12"/>
            <p:cNvSpPr>
              <a:spLocks noChangeShapeType="1"/>
            </p:cNvSpPr>
            <p:nvPr/>
          </p:nvSpPr>
          <p:spPr bwMode="auto">
            <a:xfrm>
              <a:off x="1680" y="2496"/>
              <a:ext cx="0" cy="25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14351" name="Group 13"/>
            <p:cNvGrpSpPr>
              <a:grpSpLocks/>
            </p:cNvGrpSpPr>
            <p:nvPr/>
          </p:nvGrpSpPr>
          <p:grpSpPr bwMode="auto">
            <a:xfrm>
              <a:off x="2958" y="1344"/>
              <a:ext cx="1648" cy="1647"/>
              <a:chOff x="2784" y="2208"/>
              <a:chExt cx="1872" cy="1656"/>
            </a:xfrm>
          </p:grpSpPr>
          <p:graphicFrame>
            <p:nvGraphicFramePr>
              <p:cNvPr id="14352" name="Object 14" title="three ovals with arrows pointing downward--each has a word inside (input data, algorithm, and output data respectively.  To the left is a cartoon figure sitting at a computer.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89149371"/>
                  </p:ext>
                </p:extLst>
              </p:nvPr>
            </p:nvGraphicFramePr>
            <p:xfrm>
              <a:off x="2784" y="2208"/>
              <a:ext cx="1872" cy="16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2" imgW="3956050" imgH="3498850" progId="MS_ClipArt_Gallery.2">
                      <p:embed/>
                    </p:oleObj>
                  </mc:Choice>
                  <mc:Fallback>
                    <p:oleObj name="Clip" r:id="rId2" imgW="3956050" imgH="3498850" progId="MS_ClipArt_Gallery.2">
                      <p:embed/>
                      <p:pic>
                        <p:nvPicPr>
                          <p:cNvPr id="14352" name="Object 14" title="three ovals with arrows pointing downward--each has a word inside (input data, algorithm, and output data respectively.  To the left is a cartoon figure sitting at a computer.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84" y="2208"/>
                            <a:ext cx="1872" cy="165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>
                                      <a:alpha val="74997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5967" name="Arc 15"/>
              <p:cNvSpPr>
                <a:spLocks/>
              </p:cNvSpPr>
              <p:nvPr/>
            </p:nvSpPr>
            <p:spPr bwMode="auto">
              <a:xfrm>
                <a:off x="3360" y="2784"/>
                <a:ext cx="448" cy="339"/>
              </a:xfrm>
              <a:custGeom>
                <a:avLst/>
                <a:gdLst>
                  <a:gd name="T0" fmla="*/ 0 w 21600"/>
                  <a:gd name="T1" fmla="*/ 0 h 21600"/>
                  <a:gd name="T2" fmla="*/ 448 w 21600"/>
                  <a:gd name="T3" fmla="*/ 339 h 21600"/>
                  <a:gd name="T4" fmla="*/ 0 w 21600"/>
                  <a:gd name="T5" fmla="*/ 339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0" y="-1"/>
                    </a:moveTo>
                    <a:cubicBezTo>
                      <a:pt x="11929" y="-1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0" y="-1"/>
                    </a:moveTo>
                    <a:cubicBezTo>
                      <a:pt x="11929" y="-1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0" y="-1"/>
                    </a:lnTo>
                    <a:close/>
                  </a:path>
                </a:pathLst>
              </a:custGeom>
              <a:noFill/>
              <a:ln w="57150" cap="rnd">
                <a:solidFill>
                  <a:schemeClr val="hlink"/>
                </a:solidFill>
                <a:round/>
                <a:headEnd type="none" w="sm" len="sm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5968" name="Arc 16"/>
              <p:cNvSpPr>
                <a:spLocks/>
              </p:cNvSpPr>
              <p:nvPr/>
            </p:nvSpPr>
            <p:spPr bwMode="auto">
              <a:xfrm rot="5400000" flipH="1">
                <a:off x="3643" y="2309"/>
                <a:ext cx="298" cy="576"/>
              </a:xfrm>
              <a:custGeom>
                <a:avLst/>
                <a:gdLst>
                  <a:gd name="T0" fmla="*/ 0 w 21600"/>
                  <a:gd name="T1" fmla="*/ 0 h 21600"/>
                  <a:gd name="T2" fmla="*/ 298 w 21600"/>
                  <a:gd name="T3" fmla="*/ 576 h 21600"/>
                  <a:gd name="T4" fmla="*/ 0 w 21600"/>
                  <a:gd name="T5" fmla="*/ 576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0" y="-1"/>
                    </a:moveTo>
                    <a:cubicBezTo>
                      <a:pt x="11929" y="-1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0" y="-1"/>
                    </a:moveTo>
                    <a:cubicBezTo>
                      <a:pt x="11929" y="-1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0" y="-1"/>
                    </a:lnTo>
                    <a:close/>
                  </a:path>
                </a:pathLst>
              </a:custGeom>
              <a:noFill/>
              <a:ln w="57150" cap="rnd">
                <a:solidFill>
                  <a:schemeClr val="hlink"/>
                </a:solidFill>
                <a:round/>
                <a:headEnd type="none" w="sm" len="sm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cxnSp>
        <p:nvCxnSpPr>
          <p:cNvPr id="6" name="Straight Arrow Connector 5" title="downward facing arrow pointing to cartoon character"/>
          <p:cNvCxnSpPr/>
          <p:nvPr/>
        </p:nvCxnSpPr>
        <p:spPr>
          <a:xfrm flipH="1">
            <a:off x="5791200" y="1447800"/>
            <a:ext cx="1006475" cy="685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4" name="TextBox 6"/>
          <p:cNvSpPr txBox="1">
            <a:spLocks noChangeArrowheads="1"/>
          </p:cNvSpPr>
          <p:nvPr/>
        </p:nvSpPr>
        <p:spPr bwMode="auto">
          <a:xfrm>
            <a:off x="6702425" y="1077913"/>
            <a:ext cx="2441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Too much screen time</a:t>
            </a: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42120"/>
            <a:ext cx="79248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Algorithms: the visual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93" name="Rectangle 17"/>
          <p:cNvSpPr>
            <a:spLocks noChangeArrowheads="1"/>
          </p:cNvSpPr>
          <p:nvPr/>
        </p:nvSpPr>
        <p:spPr bwMode="auto">
          <a:xfrm>
            <a:off x="381000" y="1045845"/>
            <a:ext cx="6934200" cy="533400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508000" indent="-508000" defTabSz="6858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9375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07950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36525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165100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10820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56540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02260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47980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1400" dirty="0">
                <a:solidFill>
                  <a:schemeClr val="tx1"/>
                </a:solidFill>
              </a:rPr>
              <a:t>	</a:t>
            </a:r>
            <a:r>
              <a:rPr lang="en-US" altLang="en-US" sz="2400" dirty="0">
                <a:solidFill>
                  <a:srgbClr val="663300"/>
                </a:solidFill>
              </a:rPr>
              <a:t>Chocolate Chip Cookies</a:t>
            </a:r>
          </a:p>
          <a:p>
            <a:pPr eaLnBrk="1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dirty="0">
                <a:solidFill>
                  <a:schemeClr val="tx1"/>
                </a:solidFill>
              </a:rPr>
              <a:t>Ingredients: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2 1/4 cups flour					1 tsp salt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1 tsp baking soda				2 eggs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3/4 cup brown sugar	 			1 tsp vanilla ext.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3/4 </a:t>
            </a:r>
            <a:r>
              <a:rPr lang="en-US" altLang="en-US" sz="1800">
                <a:solidFill>
                  <a:schemeClr val="tx1"/>
                </a:solidFill>
              </a:rPr>
              <a:t>cup granulated sugar</a:t>
            </a:r>
            <a:r>
              <a:rPr lang="en-US" altLang="en-US" sz="1800" dirty="0">
                <a:solidFill>
                  <a:schemeClr val="tx1"/>
                </a:solidFill>
              </a:rPr>
              <a:t>	 		1 cup soft butter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12oz. semi-sweet chocolate chips</a:t>
            </a:r>
          </a:p>
          <a:p>
            <a:pPr eaLnBrk="1" hangingPunct="1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</a:rPr>
              <a:t>Instructions</a:t>
            </a:r>
            <a:br>
              <a:rPr lang="en-US" altLang="en-US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Preheat oven to 375°.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Combine flour, salt, baking soda, in bowl, set mixture aside.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Combine sugars, butter, vanilla, beat until creamy.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Add eggs and beat.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Add dry mixture and mix well.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Stir in chocolate chips 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Drop mixture by teaspoons onto ungreased cookie sheet</a:t>
            </a:r>
            <a:br>
              <a:rPr lang="en-US" altLang="en-US" sz="1800" dirty="0">
                <a:solidFill>
                  <a:schemeClr val="tx1"/>
                </a:solidFill>
              </a:rPr>
            </a:br>
            <a:r>
              <a:rPr lang="en-US" altLang="en-US" sz="1800" dirty="0">
                <a:solidFill>
                  <a:schemeClr val="tx1"/>
                </a:solidFill>
              </a:rPr>
              <a:t>Bake 8 to 10 minutes</a:t>
            </a:r>
          </a:p>
        </p:txBody>
      </p:sp>
      <p:sp>
        <p:nvSpPr>
          <p:cNvPr id="15367" name="TextBox 4"/>
          <p:cNvSpPr txBox="1">
            <a:spLocks noChangeArrowheads="1"/>
          </p:cNvSpPr>
          <p:nvPr/>
        </p:nvSpPr>
        <p:spPr bwMode="auto">
          <a:xfrm>
            <a:off x="7315200" y="1981200"/>
            <a:ext cx="1447800" cy="1323439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Where’s the:</a:t>
            </a:r>
          </a:p>
          <a:p>
            <a:pPr eaLnBrk="1" hangingPunct="1"/>
            <a:r>
              <a:rPr lang="en-US" altLang="en-US" sz="1600" dirty="0"/>
              <a:t> - Input data?</a:t>
            </a:r>
          </a:p>
          <a:p>
            <a:pPr eaLnBrk="1" hangingPunct="1"/>
            <a:r>
              <a:rPr lang="en-US" altLang="en-US" sz="1600" dirty="0"/>
              <a:t> - Algorithm?</a:t>
            </a:r>
          </a:p>
          <a:p>
            <a:pPr eaLnBrk="1" hangingPunct="1"/>
            <a:r>
              <a:rPr lang="en-US" altLang="en-US" sz="1600" dirty="0"/>
              <a:t> - Output data?</a:t>
            </a:r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49910" y="359728"/>
            <a:ext cx="79248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Algorithms: a Recipe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8" name="Rectangle 8"/>
          <p:cNvSpPr>
            <a:spLocks noChangeArrowheads="1"/>
          </p:cNvSpPr>
          <p:nvPr/>
        </p:nvSpPr>
        <p:spPr bwMode="auto">
          <a:xfrm>
            <a:off x="546100" y="3505200"/>
            <a:ext cx="8064500" cy="2419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90513" indent="-290513" algn="l"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520700" algn="l"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algn="l"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algn="l"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algn="l"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90513" algn="l"/>
              </a:tabLs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lnSpc>
                <a:spcPct val="105000"/>
              </a:lnSpc>
              <a:defRPr/>
            </a:pPr>
            <a:r>
              <a:rPr lang="en-US" altLang="en-US" sz="2400" dirty="0">
                <a:latin typeface="+mn-lt"/>
              </a:rPr>
              <a:t>In computing:</a:t>
            </a:r>
          </a:p>
          <a:p>
            <a:pPr>
              <a:lnSpc>
                <a:spcPct val="105000"/>
              </a:lnSpc>
              <a:buFontTx/>
              <a:buChar char="•"/>
              <a:defRPr/>
            </a:pPr>
            <a:r>
              <a:rPr lang="en-US" altLang="en-US" sz="2400" dirty="0">
                <a:latin typeface="+mn-lt"/>
              </a:rPr>
              <a:t>Abstraction refers to the </a:t>
            </a:r>
            <a:r>
              <a:rPr lang="en-US" altLang="en-US" sz="2400" dirty="0">
                <a:solidFill>
                  <a:srgbClr val="FF0000"/>
                </a:solidFill>
                <a:latin typeface="+mn-lt"/>
              </a:rPr>
              <a:t>LOGICAL GROUPING</a:t>
            </a:r>
            <a:r>
              <a:rPr lang="en-US" altLang="en-US" sz="2400" dirty="0">
                <a:latin typeface="+mn-lt"/>
              </a:rPr>
              <a:t> of</a:t>
            </a:r>
            <a:br>
              <a:rPr lang="en-US" altLang="en-US" sz="2400" dirty="0">
                <a:latin typeface="+mn-lt"/>
              </a:rPr>
            </a:br>
            <a:r>
              <a:rPr lang="en-US" altLang="en-US" sz="2400" dirty="0">
                <a:latin typeface="+mn-lt"/>
              </a:rPr>
              <a:t>concepts or objects</a:t>
            </a:r>
          </a:p>
          <a:p>
            <a:pPr>
              <a:lnSpc>
                <a:spcPct val="105000"/>
              </a:lnSpc>
              <a:buFontTx/>
              <a:buChar char="•"/>
              <a:defRPr/>
            </a:pPr>
            <a:r>
              <a:rPr lang="en-US" altLang="en-US" sz="2400" dirty="0">
                <a:latin typeface="+mn-lt"/>
              </a:rPr>
              <a:t>We want to </a:t>
            </a:r>
            <a:r>
              <a:rPr lang="en-US" altLang="en-US" sz="2400" u="sng" dirty="0">
                <a:latin typeface="+mn-lt"/>
              </a:rPr>
              <a:t>hide the details</a:t>
            </a:r>
            <a:r>
              <a:rPr lang="en-US" altLang="en-US" sz="2400" dirty="0">
                <a:latin typeface="+mn-lt"/>
              </a:rPr>
              <a:t> (in functions </a:t>
            </a:r>
            <a:r>
              <a:rPr lang="mr-IN" altLang="en-US" sz="2400" dirty="0">
                <a:latin typeface="+mn-lt"/>
              </a:rPr>
              <a:t>–</a:t>
            </a:r>
            <a:r>
              <a:rPr lang="en-US" altLang="en-US" sz="2400" dirty="0">
                <a:latin typeface="+mn-lt"/>
              </a:rPr>
              <a:t> later)</a:t>
            </a:r>
          </a:p>
          <a:p>
            <a:pPr>
              <a:lnSpc>
                <a:spcPct val="105000"/>
              </a:lnSpc>
              <a:buFontTx/>
              <a:buChar char="•"/>
              <a:defRPr/>
            </a:pPr>
            <a:r>
              <a:rPr lang="en-US" altLang="en-US" sz="2400" dirty="0">
                <a:latin typeface="+mn-lt"/>
              </a:rPr>
              <a:t>We like to think at a high level of abstraction (no details)</a:t>
            </a:r>
          </a:p>
          <a:p>
            <a:pPr>
              <a:lnSpc>
                <a:spcPct val="105000"/>
              </a:lnSpc>
              <a:buFontTx/>
              <a:buChar char="•"/>
              <a:defRPr/>
            </a:pPr>
            <a:r>
              <a:rPr lang="en-US" altLang="en-US" sz="2400" dirty="0">
                <a:latin typeface="+mn-lt"/>
              </a:rPr>
              <a:t>Too many details overwhelm us!</a:t>
            </a:r>
          </a:p>
        </p:txBody>
      </p:sp>
      <p:sp>
        <p:nvSpPr>
          <p:cNvPr id="128009" name="Rectangle 9"/>
          <p:cNvSpPr>
            <a:spLocks noChangeArrowheads="1"/>
          </p:cNvSpPr>
          <p:nvPr/>
        </p:nvSpPr>
        <p:spPr bwMode="auto">
          <a:xfrm>
            <a:off x="1143000" y="3048000"/>
            <a:ext cx="61261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altLang="en-US" sz="2000" dirty="0">
                <a:latin typeface="Arial" charset="0"/>
                <a:ea typeface="Arial" charset="0"/>
                <a:cs typeface="Arial" charset="0"/>
              </a:rPr>
              <a:t>(Random House Dictionary of the English Language)</a:t>
            </a:r>
          </a:p>
        </p:txBody>
      </p:sp>
      <p:sp>
        <p:nvSpPr>
          <p:cNvPr id="128007" name="Rectangle 7"/>
          <p:cNvSpPr>
            <a:spLocks noChangeArrowheads="1"/>
          </p:cNvSpPr>
          <p:nvPr/>
        </p:nvSpPr>
        <p:spPr bwMode="auto">
          <a:xfrm>
            <a:off x="518160" y="1091565"/>
            <a:ext cx="8077200" cy="1939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457200" indent="-4572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914400" indent="-4572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371600" indent="-4572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828800" indent="-4572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286000" indent="-4572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743200" indent="-4572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3200400" indent="-4572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657600" indent="-4572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4114800" indent="-4572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en-US" altLang="en-US" sz="2400">
                <a:solidFill>
                  <a:schemeClr val="tx1"/>
                </a:solidFill>
              </a:rPr>
              <a:t>a general idea or term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en-US" altLang="en-US" sz="2400">
                <a:solidFill>
                  <a:schemeClr val="tx1"/>
                </a:solidFill>
              </a:rPr>
              <a:t>an impractical idea; visionary and unrealistic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en-US" altLang="en-US" sz="2400">
                <a:solidFill>
                  <a:srgbClr val="FF0000"/>
                </a:solidFill>
              </a:rPr>
              <a:t>general characteristics apart from concrete realities, specific objects or actual instances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7840" y="415925"/>
            <a:ext cx="79248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Abstraction </a:t>
            </a:r>
            <a:r>
              <a:rPr lang="mr-IN" altLang="en-US" sz="3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–</a:t>
            </a:r>
            <a:r>
              <a:rPr lang="en-US" altLang="en-US" sz="3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 the level of detail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34" name="Rectangle 10"/>
          <p:cNvSpPr>
            <a:spLocks noChangeArrowheads="1"/>
          </p:cNvSpPr>
          <p:nvPr/>
        </p:nvSpPr>
        <p:spPr bwMode="auto">
          <a:xfrm>
            <a:off x="533400" y="990600"/>
            <a:ext cx="83058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171450" indent="-171450" defTabSz="6858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00025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45745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291465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371850" indent="-171450" defTabSz="685800" fontAlgn="bas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2700" u="sng">
              <a:solidFill>
                <a:schemeClr val="tx1"/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2700" u="sng">
              <a:solidFill>
                <a:schemeClr val="tx1"/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2700" u="sng">
              <a:solidFill>
                <a:schemeClr val="tx1"/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2700" u="sng">
              <a:solidFill>
                <a:schemeClr val="tx1"/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2700" u="sng">
              <a:solidFill>
                <a:schemeClr val="tx1"/>
              </a:solidFill>
            </a:endParaRPr>
          </a:p>
          <a:p>
            <a:pPr algn="ctr" eaLnBrk="1" hangingPunct="1">
              <a:lnSpc>
                <a:spcPct val="85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en-US" sz="2700" u="sng">
                <a:solidFill>
                  <a:schemeClr val="tx1"/>
                </a:solidFill>
              </a:rPr>
              <a:t>Someone tell me to turn off the lights</a:t>
            </a:r>
            <a:endParaRPr lang="en-US" altLang="en-US" sz="2500">
              <a:solidFill>
                <a:schemeClr val="tx1"/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1600">
              <a:solidFill>
                <a:schemeClr val="tx1"/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5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en-US" sz="2700">
              <a:solidFill>
                <a:schemeClr val="tx1"/>
              </a:solidFill>
            </a:endParaRPr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Abstraction Example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5" name="Rectangle 7"/>
          <p:cNvSpPr>
            <a:spLocks noChangeArrowheads="1"/>
          </p:cNvSpPr>
          <p:nvPr/>
        </p:nvSpPr>
        <p:spPr bwMode="auto">
          <a:xfrm>
            <a:off x="533400" y="1143000"/>
            <a:ext cx="7543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defRPr/>
            </a:pPr>
            <a:r>
              <a:rPr lang="en-US" altLang="en-US" sz="2400">
                <a:latin typeface="Calibri" panose="020F0502020204030204" pitchFamily="34" charset="0"/>
              </a:rPr>
              <a:t>(From back of shampoo bottle)</a:t>
            </a:r>
            <a:endParaRPr lang="en-US" altLang="en-US" sz="3200">
              <a:latin typeface="Calibri" panose="020F0502020204030204" pitchFamily="34" charset="0"/>
            </a:endParaRPr>
          </a:p>
          <a:p>
            <a:pPr algn="l">
              <a:defRPr/>
            </a:pPr>
            <a:endParaRPr lang="en-US" altLang="en-US" sz="3200">
              <a:latin typeface="Calibri" panose="020F0502020204030204" pitchFamily="34" charset="0"/>
            </a:endParaRPr>
          </a:p>
          <a:p>
            <a:pPr algn="l">
              <a:defRPr/>
            </a:pPr>
            <a:r>
              <a:rPr lang="en-US" altLang="en-US" sz="3200" u="sng">
                <a:latin typeface="Calibri" panose="020F0502020204030204" pitchFamily="34" charset="0"/>
              </a:rPr>
              <a:t>Directions:</a:t>
            </a:r>
          </a:p>
          <a:p>
            <a:pPr algn="l">
              <a:defRPr/>
            </a:pPr>
            <a:r>
              <a:rPr lang="en-US" altLang="en-US" sz="3200">
                <a:latin typeface="Calibri" panose="020F0502020204030204" pitchFamily="34" charset="0"/>
              </a:rPr>
              <a:t>   </a:t>
            </a:r>
            <a:r>
              <a:rPr lang="en-US" altLang="en-US" sz="2800">
                <a:latin typeface="Calibri" panose="020F0502020204030204" pitchFamily="34" charset="0"/>
              </a:rPr>
              <a:t>Wet Hair</a:t>
            </a:r>
          </a:p>
          <a:p>
            <a:pPr algn="l">
              <a:defRPr/>
            </a:pPr>
            <a:r>
              <a:rPr lang="en-US" altLang="en-US" sz="2800">
                <a:latin typeface="Calibri" panose="020F0502020204030204" pitchFamily="34" charset="0"/>
              </a:rPr>
              <a:t>    Apply a small amount of shampoo</a:t>
            </a:r>
          </a:p>
          <a:p>
            <a:pPr algn="l">
              <a:defRPr/>
            </a:pPr>
            <a:r>
              <a:rPr lang="en-US" altLang="en-US" sz="2800">
                <a:latin typeface="Calibri" panose="020F0502020204030204" pitchFamily="34" charset="0"/>
              </a:rPr>
              <a:t>    Lather</a:t>
            </a:r>
          </a:p>
          <a:p>
            <a:pPr algn="l">
              <a:defRPr/>
            </a:pPr>
            <a:r>
              <a:rPr lang="en-US" altLang="en-US" sz="2800">
                <a:latin typeface="Calibri" panose="020F0502020204030204" pitchFamily="34" charset="0"/>
              </a:rPr>
              <a:t>    Rinse</a:t>
            </a:r>
          </a:p>
          <a:p>
            <a:pPr algn="l">
              <a:defRPr/>
            </a:pPr>
            <a:r>
              <a:rPr lang="en-US" altLang="en-US" sz="2800">
                <a:latin typeface="Calibri" panose="020F0502020204030204" pitchFamily="34" charset="0"/>
              </a:rPr>
              <a:t>    Repeat</a:t>
            </a:r>
          </a:p>
          <a:p>
            <a:pPr algn="l">
              <a:defRPr/>
            </a:pPr>
            <a:endParaRPr lang="en-US" altLang="en-US" sz="2800">
              <a:latin typeface="Calibri" panose="020F0502020204030204" pitchFamily="34" charset="0"/>
            </a:endParaRPr>
          </a:p>
          <a:p>
            <a:pPr algn="l">
              <a:defRPr/>
            </a:pPr>
            <a:endParaRPr lang="en-US" altLang="en-US" sz="2800">
              <a:latin typeface="Calibri" panose="020F0502020204030204" pitchFamily="34" charset="0"/>
            </a:endParaRPr>
          </a:p>
        </p:txBody>
      </p:sp>
      <p:sp>
        <p:nvSpPr>
          <p:cNvPr id="18439" name="TextBox 4"/>
          <p:cNvSpPr txBox="1">
            <a:spLocks noChangeArrowheads="1"/>
          </p:cNvSpPr>
          <p:nvPr/>
        </p:nvSpPr>
        <p:spPr bwMode="auto">
          <a:xfrm>
            <a:off x="533400" y="5667375"/>
            <a:ext cx="52501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Lesson learned: Just because we have algorithm </a:t>
            </a:r>
          </a:p>
          <a:p>
            <a:pPr eaLnBrk="1" hangingPunct="1"/>
            <a:r>
              <a:rPr lang="en-US" altLang="en-US" dirty="0"/>
              <a:t>doesn’t mean it’s a </a:t>
            </a:r>
            <a:r>
              <a:rPr lang="en-US" altLang="en-US" u="sng" dirty="0"/>
              <a:t>good</a:t>
            </a:r>
            <a:r>
              <a:rPr lang="en-US" altLang="en-US" dirty="0"/>
              <a:t> one</a:t>
            </a:r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06400"/>
            <a:ext cx="86868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" charset="0"/>
                <a:cs typeface="Arial" charset="0"/>
              </a:rPr>
              <a:t>What is Wrong with this Algorithm?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PPT2_16to9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PPT2_16to9</Template>
  <TotalTime>5418</TotalTime>
  <Words>919</Words>
  <Application>Microsoft Office PowerPoint</Application>
  <PresentationFormat>On-screen Show (4:3)</PresentationFormat>
  <Paragraphs>145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PPT2_16to9</vt:lpstr>
      <vt:lpstr>Clip</vt:lpstr>
      <vt:lpstr>PowerPoint Presentation</vt:lpstr>
      <vt:lpstr>Motivation</vt:lpstr>
      <vt:lpstr>Topics</vt:lpstr>
      <vt:lpstr>What is an Algorithm?</vt:lpstr>
      <vt:lpstr>Algorithms: the visual</vt:lpstr>
      <vt:lpstr>Algorithms: a Recipe</vt:lpstr>
      <vt:lpstr>Abstraction – the level of detail</vt:lpstr>
      <vt:lpstr>Abstraction Example</vt:lpstr>
      <vt:lpstr>What is Wrong with this Algorithm?</vt:lpstr>
      <vt:lpstr>Properties of Good Algorithms</vt:lpstr>
      <vt:lpstr>Describing Algorithm</vt:lpstr>
      <vt:lpstr>Example: Natural Language Algorithm</vt:lpstr>
      <vt:lpstr>Example: Flowchart Algorithm</vt:lpstr>
      <vt:lpstr>Components of Algorithm</vt:lpstr>
      <vt:lpstr>Fine! Then what is Programming?</vt:lpstr>
      <vt:lpstr>How to Learn Programming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CSE1301</dc:title>
  <dc:creator>Jon Preston</dc:creator>
  <cp:lastModifiedBy>Dmitri Nunes Dias Fernandes</cp:lastModifiedBy>
  <cp:revision>250</cp:revision>
  <dcterms:created xsi:type="dcterms:W3CDTF">2017-03-19T10:32:05Z</dcterms:created>
  <dcterms:modified xsi:type="dcterms:W3CDTF">2024-05-18T02:48:51Z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2012-04-21T00:00:00Z</vt:filetime>
  </property>
  <property fmtid="{D5CDD505-2E9C-101B-9397-08002B2CF9AE}" pid="3" name="LastSaved">
    <vt:filetime>2017-03-19T00:00:00Z</vt:filetime>
  </property>
</Properties>
</file>