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13255A-FDA3-4617-A488-94EF7F8AB444}">
  <a:tblStyle styleId="{D413255A-FDA3-4617-A488-94EF7F8AB444}" styleName="Table_0"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2E7"/>
          </a:solidFill>
        </a:fill>
      </a:tcStyle>
    </a:wholeTbl>
    <a:band1H>
      <a:tcTxStyle/>
      <a:tcStyle>
        <a:tcBdr/>
        <a:fill>
          <a:solidFill>
            <a:srgbClr val="FCE4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E4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/>
        <a:fill>
          <a:solidFill>
            <a:srgbClr val="F8B323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/>
        <a:fill>
          <a:solidFill>
            <a:srgbClr val="F8B323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8B32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8B32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694"/>
  </p:normalViewPr>
  <p:slideViewPr>
    <p:cSldViewPr snapToGrid="0">
      <p:cViewPr varScale="1">
        <p:scale>
          <a:sx n="161" d="100"/>
          <a:sy n="161" d="100"/>
        </p:scale>
        <p:origin x="992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las Malcolm" userId="6fbabce8-ec94-4dd3-b118-672eb69ae1ad" providerId="ADAL" clId="{B873CFB9-078C-B34D-B909-A9AD94566D5E}"/>
    <pc:docChg chg="custSel modSld">
      <pc:chgData name="Douglas Malcolm" userId="6fbabce8-ec94-4dd3-b118-672eb69ae1ad" providerId="ADAL" clId="{B873CFB9-078C-B34D-B909-A9AD94566D5E}" dt="2022-09-14T10:53:05.565" v="235" actId="20577"/>
      <pc:docMkLst>
        <pc:docMk/>
      </pc:docMkLst>
      <pc:sldChg chg="modSp mod">
        <pc:chgData name="Douglas Malcolm" userId="6fbabce8-ec94-4dd3-b118-672eb69ae1ad" providerId="ADAL" clId="{B873CFB9-078C-B34D-B909-A9AD94566D5E}" dt="2022-09-14T10:45:16.399" v="4" actId="113"/>
        <pc:sldMkLst>
          <pc:docMk/>
          <pc:sldMk cId="0" sldId="258"/>
        </pc:sldMkLst>
        <pc:spChg chg="mod">
          <ac:chgData name="Douglas Malcolm" userId="6fbabce8-ec94-4dd3-b118-672eb69ae1ad" providerId="ADAL" clId="{B873CFB9-078C-B34D-B909-A9AD94566D5E}" dt="2022-09-14T10:45:02.525" v="2" actId="20577"/>
          <ac:spMkLst>
            <pc:docMk/>
            <pc:sldMk cId="0" sldId="258"/>
            <ac:spMk id="36" creationId="{00000000-0000-0000-0000-000000000000}"/>
          </ac:spMkLst>
        </pc:spChg>
        <pc:spChg chg="mod">
          <ac:chgData name="Douglas Malcolm" userId="6fbabce8-ec94-4dd3-b118-672eb69ae1ad" providerId="ADAL" clId="{B873CFB9-078C-B34D-B909-A9AD94566D5E}" dt="2022-09-14T10:45:16.399" v="4" actId="113"/>
          <ac:spMkLst>
            <pc:docMk/>
            <pc:sldMk cId="0" sldId="258"/>
            <ac:spMk id="37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5:35.976" v="8" actId="27636"/>
        <pc:sldMkLst>
          <pc:docMk/>
          <pc:sldMk cId="0" sldId="260"/>
        </pc:sldMkLst>
        <pc:spChg chg="mod">
          <ac:chgData name="Douglas Malcolm" userId="6fbabce8-ec94-4dd3-b118-672eb69ae1ad" providerId="ADAL" clId="{B873CFB9-078C-B34D-B909-A9AD94566D5E}" dt="2022-09-14T10:45:35.976" v="8" actId="27636"/>
          <ac:spMkLst>
            <pc:docMk/>
            <pc:sldMk cId="0" sldId="260"/>
            <ac:spMk id="50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5:42.035" v="9"/>
        <pc:sldMkLst>
          <pc:docMk/>
          <pc:sldMk cId="0" sldId="261"/>
        </pc:sldMkLst>
        <pc:spChg chg="mod">
          <ac:chgData name="Douglas Malcolm" userId="6fbabce8-ec94-4dd3-b118-672eb69ae1ad" providerId="ADAL" clId="{B873CFB9-078C-B34D-B909-A9AD94566D5E}" dt="2022-09-14T10:45:42.035" v="9"/>
          <ac:spMkLst>
            <pc:docMk/>
            <pc:sldMk cId="0" sldId="261"/>
            <ac:spMk id="56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5:57.832" v="13" actId="20577"/>
        <pc:sldMkLst>
          <pc:docMk/>
          <pc:sldMk cId="0" sldId="262"/>
        </pc:sldMkLst>
        <pc:spChg chg="mod">
          <ac:chgData name="Douglas Malcolm" userId="6fbabce8-ec94-4dd3-b118-672eb69ae1ad" providerId="ADAL" clId="{B873CFB9-078C-B34D-B909-A9AD94566D5E}" dt="2022-09-14T10:45:46.088" v="10"/>
          <ac:spMkLst>
            <pc:docMk/>
            <pc:sldMk cId="0" sldId="262"/>
            <ac:spMk id="63" creationId="{00000000-0000-0000-0000-000000000000}"/>
          </ac:spMkLst>
        </pc:spChg>
        <pc:spChg chg="mod">
          <ac:chgData name="Douglas Malcolm" userId="6fbabce8-ec94-4dd3-b118-672eb69ae1ad" providerId="ADAL" clId="{B873CFB9-078C-B34D-B909-A9AD94566D5E}" dt="2022-09-14T10:45:57.832" v="13" actId="20577"/>
          <ac:spMkLst>
            <pc:docMk/>
            <pc:sldMk cId="0" sldId="262"/>
            <ac:spMk id="64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6:08.034" v="15" actId="20577"/>
        <pc:sldMkLst>
          <pc:docMk/>
          <pc:sldMk cId="0" sldId="264"/>
        </pc:sldMkLst>
        <pc:spChg chg="mod">
          <ac:chgData name="Douglas Malcolm" userId="6fbabce8-ec94-4dd3-b118-672eb69ae1ad" providerId="ADAL" clId="{B873CFB9-078C-B34D-B909-A9AD94566D5E}" dt="2022-09-14T10:46:08.034" v="15" actId="20577"/>
          <ac:spMkLst>
            <pc:docMk/>
            <pc:sldMk cId="0" sldId="264"/>
            <ac:spMk id="77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6:20.624" v="19"/>
        <pc:sldMkLst>
          <pc:docMk/>
          <pc:sldMk cId="0" sldId="265"/>
        </pc:sldMkLst>
        <pc:spChg chg="mod">
          <ac:chgData name="Douglas Malcolm" userId="6fbabce8-ec94-4dd3-b118-672eb69ae1ad" providerId="ADAL" clId="{B873CFB9-078C-B34D-B909-A9AD94566D5E}" dt="2022-09-14T10:46:15.933" v="16"/>
          <ac:spMkLst>
            <pc:docMk/>
            <pc:sldMk cId="0" sldId="265"/>
            <ac:spMk id="84" creationId="{00000000-0000-0000-0000-000000000000}"/>
          </ac:spMkLst>
        </pc:spChg>
        <pc:spChg chg="mod">
          <ac:chgData name="Douglas Malcolm" userId="6fbabce8-ec94-4dd3-b118-672eb69ae1ad" providerId="ADAL" clId="{B873CFB9-078C-B34D-B909-A9AD94566D5E}" dt="2022-09-14T10:46:20.624" v="19"/>
          <ac:spMkLst>
            <pc:docMk/>
            <pc:sldMk cId="0" sldId="265"/>
            <ac:spMk id="85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6:42.244" v="37" actId="20577"/>
        <pc:sldMkLst>
          <pc:docMk/>
          <pc:sldMk cId="0" sldId="266"/>
        </pc:sldMkLst>
        <pc:spChg chg="mod">
          <ac:chgData name="Douglas Malcolm" userId="6fbabce8-ec94-4dd3-b118-672eb69ae1ad" providerId="ADAL" clId="{B873CFB9-078C-B34D-B909-A9AD94566D5E}" dt="2022-09-14T10:46:33.414" v="27"/>
          <ac:spMkLst>
            <pc:docMk/>
            <pc:sldMk cId="0" sldId="266"/>
            <ac:spMk id="91" creationId="{00000000-0000-0000-0000-000000000000}"/>
          </ac:spMkLst>
        </pc:spChg>
        <pc:spChg chg="mod">
          <ac:chgData name="Douglas Malcolm" userId="6fbabce8-ec94-4dd3-b118-672eb69ae1ad" providerId="ADAL" clId="{B873CFB9-078C-B34D-B909-A9AD94566D5E}" dt="2022-09-14T10:46:42.244" v="37" actId="20577"/>
          <ac:spMkLst>
            <pc:docMk/>
            <pc:sldMk cId="0" sldId="266"/>
            <ac:spMk id="92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6:46.717" v="38"/>
        <pc:sldMkLst>
          <pc:docMk/>
          <pc:sldMk cId="0" sldId="267"/>
        </pc:sldMkLst>
        <pc:spChg chg="mod">
          <ac:chgData name="Douglas Malcolm" userId="6fbabce8-ec94-4dd3-b118-672eb69ae1ad" providerId="ADAL" clId="{B873CFB9-078C-B34D-B909-A9AD94566D5E}" dt="2022-09-14T10:46:46.717" v="38"/>
          <ac:spMkLst>
            <pc:docMk/>
            <pc:sldMk cId="0" sldId="267"/>
            <ac:spMk id="98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7:06.535" v="43"/>
        <pc:sldMkLst>
          <pc:docMk/>
          <pc:sldMk cId="0" sldId="268"/>
        </pc:sldMkLst>
        <pc:spChg chg="mod">
          <ac:chgData name="Douglas Malcolm" userId="6fbabce8-ec94-4dd3-b118-672eb69ae1ad" providerId="ADAL" clId="{B873CFB9-078C-B34D-B909-A9AD94566D5E}" dt="2022-09-14T10:46:54.252" v="39"/>
          <ac:spMkLst>
            <pc:docMk/>
            <pc:sldMk cId="0" sldId="268"/>
            <ac:spMk id="104" creationId="{00000000-0000-0000-0000-000000000000}"/>
          </ac:spMkLst>
        </pc:spChg>
        <pc:spChg chg="mod">
          <ac:chgData name="Douglas Malcolm" userId="6fbabce8-ec94-4dd3-b118-672eb69ae1ad" providerId="ADAL" clId="{B873CFB9-078C-B34D-B909-A9AD94566D5E}" dt="2022-09-14T10:47:06.535" v="43"/>
          <ac:spMkLst>
            <pc:docMk/>
            <pc:sldMk cId="0" sldId="268"/>
            <ac:spMk id="105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7:18.400" v="49" actId="5793"/>
        <pc:sldMkLst>
          <pc:docMk/>
          <pc:sldMk cId="0" sldId="269"/>
        </pc:sldMkLst>
        <pc:spChg chg="mod">
          <ac:chgData name="Douglas Malcolm" userId="6fbabce8-ec94-4dd3-b118-672eb69ae1ad" providerId="ADAL" clId="{B873CFB9-078C-B34D-B909-A9AD94566D5E}" dt="2022-09-14T10:47:18.400" v="49" actId="5793"/>
          <ac:spMkLst>
            <pc:docMk/>
            <pc:sldMk cId="0" sldId="269"/>
            <ac:spMk id="112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7:38.208" v="61" actId="20577"/>
        <pc:sldMkLst>
          <pc:docMk/>
          <pc:sldMk cId="0" sldId="270"/>
        </pc:sldMkLst>
        <pc:spChg chg="mod">
          <ac:chgData name="Douglas Malcolm" userId="6fbabce8-ec94-4dd3-b118-672eb69ae1ad" providerId="ADAL" clId="{B873CFB9-078C-B34D-B909-A9AD94566D5E}" dt="2022-09-14T10:47:38.208" v="61" actId="20577"/>
          <ac:spMkLst>
            <pc:docMk/>
            <pc:sldMk cId="0" sldId="270"/>
            <ac:spMk id="118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7:56.099" v="71" actId="20577"/>
        <pc:sldMkLst>
          <pc:docMk/>
          <pc:sldMk cId="0" sldId="271"/>
        </pc:sldMkLst>
        <pc:spChg chg="mod">
          <ac:chgData name="Douglas Malcolm" userId="6fbabce8-ec94-4dd3-b118-672eb69ae1ad" providerId="ADAL" clId="{B873CFB9-078C-B34D-B909-A9AD94566D5E}" dt="2022-09-14T10:47:56.099" v="71" actId="20577"/>
          <ac:spMkLst>
            <pc:docMk/>
            <pc:sldMk cId="0" sldId="271"/>
            <ac:spMk id="124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8:09.119" v="80" actId="20577"/>
        <pc:sldMkLst>
          <pc:docMk/>
          <pc:sldMk cId="0" sldId="272"/>
        </pc:sldMkLst>
        <pc:spChg chg="mod">
          <ac:chgData name="Douglas Malcolm" userId="6fbabce8-ec94-4dd3-b118-672eb69ae1ad" providerId="ADAL" clId="{B873CFB9-078C-B34D-B909-A9AD94566D5E}" dt="2022-09-14T10:48:09.119" v="80" actId="20577"/>
          <ac:spMkLst>
            <pc:docMk/>
            <pc:sldMk cId="0" sldId="272"/>
            <ac:spMk id="130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8:22.251" v="88" actId="20577"/>
        <pc:sldMkLst>
          <pc:docMk/>
          <pc:sldMk cId="0" sldId="273"/>
        </pc:sldMkLst>
        <pc:spChg chg="mod">
          <ac:chgData name="Douglas Malcolm" userId="6fbabce8-ec94-4dd3-b118-672eb69ae1ad" providerId="ADAL" clId="{B873CFB9-078C-B34D-B909-A9AD94566D5E}" dt="2022-09-14T10:48:22.251" v="88" actId="20577"/>
          <ac:spMkLst>
            <pc:docMk/>
            <pc:sldMk cId="0" sldId="273"/>
            <ac:spMk id="136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9:00.902" v="109" actId="13926"/>
        <pc:sldMkLst>
          <pc:docMk/>
          <pc:sldMk cId="0" sldId="274"/>
        </pc:sldMkLst>
        <pc:spChg chg="mod">
          <ac:chgData name="Douglas Malcolm" userId="6fbabce8-ec94-4dd3-b118-672eb69ae1ad" providerId="ADAL" clId="{B873CFB9-078C-B34D-B909-A9AD94566D5E}" dt="2022-09-14T10:49:00.902" v="109" actId="13926"/>
          <ac:spMkLst>
            <pc:docMk/>
            <pc:sldMk cId="0" sldId="274"/>
            <ac:spMk id="142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9:30.504" v="126" actId="20577"/>
        <pc:sldMkLst>
          <pc:docMk/>
          <pc:sldMk cId="0" sldId="275"/>
        </pc:sldMkLst>
        <pc:spChg chg="mod">
          <ac:chgData name="Douglas Malcolm" userId="6fbabce8-ec94-4dd3-b118-672eb69ae1ad" providerId="ADAL" clId="{B873CFB9-078C-B34D-B909-A9AD94566D5E}" dt="2022-09-14T10:49:30.504" v="126" actId="20577"/>
          <ac:spMkLst>
            <pc:docMk/>
            <pc:sldMk cId="0" sldId="275"/>
            <ac:spMk id="148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9:46.149" v="138" actId="20577"/>
        <pc:sldMkLst>
          <pc:docMk/>
          <pc:sldMk cId="0" sldId="276"/>
        </pc:sldMkLst>
        <pc:spChg chg="mod">
          <ac:chgData name="Douglas Malcolm" userId="6fbabce8-ec94-4dd3-b118-672eb69ae1ad" providerId="ADAL" clId="{B873CFB9-078C-B34D-B909-A9AD94566D5E}" dt="2022-09-14T10:49:46.149" v="138" actId="20577"/>
          <ac:spMkLst>
            <pc:docMk/>
            <pc:sldMk cId="0" sldId="276"/>
            <ac:spMk id="154" creationId="{00000000-0000-0000-0000-000000000000}"/>
          </ac:spMkLst>
        </pc:spChg>
      </pc:sldChg>
      <pc:sldChg chg="modSp mod">
        <pc:chgData name="Douglas Malcolm" userId="6fbabce8-ec94-4dd3-b118-672eb69ae1ad" providerId="ADAL" clId="{B873CFB9-078C-B34D-B909-A9AD94566D5E}" dt="2022-09-14T10:49:54.328" v="140" actId="20577"/>
        <pc:sldMkLst>
          <pc:docMk/>
          <pc:sldMk cId="0" sldId="277"/>
        </pc:sldMkLst>
        <pc:spChg chg="mod">
          <ac:chgData name="Douglas Malcolm" userId="6fbabce8-ec94-4dd3-b118-672eb69ae1ad" providerId="ADAL" clId="{B873CFB9-078C-B34D-B909-A9AD94566D5E}" dt="2022-09-14T10:49:54.328" v="140" actId="20577"/>
          <ac:spMkLst>
            <pc:docMk/>
            <pc:sldMk cId="0" sldId="277"/>
            <ac:spMk id="159" creationId="{00000000-0000-0000-0000-000000000000}"/>
          </ac:spMkLst>
        </pc:spChg>
      </pc:sldChg>
      <pc:sldChg chg="addSp modSp mod modNotesTx">
        <pc:chgData name="Douglas Malcolm" userId="6fbabce8-ec94-4dd3-b118-672eb69ae1ad" providerId="ADAL" clId="{B873CFB9-078C-B34D-B909-A9AD94566D5E}" dt="2022-09-14T10:53:05.565" v="235" actId="20577"/>
        <pc:sldMkLst>
          <pc:docMk/>
          <pc:sldMk cId="0" sldId="278"/>
        </pc:sldMkLst>
        <pc:graphicFrameChg chg="add mod modGraphic">
          <ac:chgData name="Douglas Malcolm" userId="6fbabce8-ec94-4dd3-b118-672eb69ae1ad" providerId="ADAL" clId="{B873CFB9-078C-B34D-B909-A9AD94566D5E}" dt="2022-09-14T10:51:43.866" v="146" actId="113"/>
          <ac:graphicFrameMkLst>
            <pc:docMk/>
            <pc:sldMk cId="0" sldId="278"/>
            <ac:graphicFrameMk id="2" creationId="{E2DEAF49-603F-1974-6805-6675AA0B281D}"/>
          </ac:graphicFrameMkLst>
        </pc:graphicFrameChg>
        <pc:picChg chg="mod">
          <ac:chgData name="Douglas Malcolm" userId="6fbabce8-ec94-4dd3-b118-672eb69ae1ad" providerId="ADAL" clId="{B873CFB9-078C-B34D-B909-A9AD94566D5E}" dt="2022-09-14T10:52:15.703" v="147" actId="1076"/>
          <ac:picMkLst>
            <pc:docMk/>
            <pc:sldMk cId="0" sldId="278"/>
            <ac:picMk id="168" creationId="{00000000-0000-0000-0000-000000000000}"/>
          </ac:picMkLst>
        </pc:picChg>
      </pc:sldChg>
    </pc:docChg>
  </pc:docChgLst>
  <pc:docChgLst>
    <pc:chgData name="Douglas Malcolm" userId="6fbabce8-ec94-4dd3-b118-672eb69ae1ad" providerId="ADAL" clId="{3231E212-6671-664E-A111-C84003A38116}"/>
    <pc:docChg chg="modSld">
      <pc:chgData name="Douglas Malcolm" userId="6fbabce8-ec94-4dd3-b118-672eb69ae1ad" providerId="ADAL" clId="{3231E212-6671-664E-A111-C84003A38116}" dt="2023-01-03T19:00:24.238" v="3" actId="20577"/>
      <pc:docMkLst>
        <pc:docMk/>
      </pc:docMkLst>
      <pc:sldChg chg="modSp mod">
        <pc:chgData name="Douglas Malcolm" userId="6fbabce8-ec94-4dd3-b118-672eb69ae1ad" providerId="ADAL" clId="{3231E212-6671-664E-A111-C84003A38116}" dt="2023-01-03T19:00:24.238" v="3" actId="20577"/>
        <pc:sldMkLst>
          <pc:docMk/>
          <pc:sldMk cId="0" sldId="256"/>
        </pc:sldMkLst>
        <pc:spChg chg="mod">
          <ac:chgData name="Douglas Malcolm" userId="6fbabce8-ec94-4dd3-b118-672eb69ae1ad" providerId="ADAL" clId="{3231E212-6671-664E-A111-C84003A38116}" dt="2023-01-03T19:00:24.238" v="3" actId="20577"/>
          <ac:spMkLst>
            <pc:docMk/>
            <pc:sldMk cId="0" sldId="256"/>
            <ac:spMk id="2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af1ffa59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af1ffa59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af1ffa59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af1ffa59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af1ffa59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af1ffa59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af1ffa59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af1ffa59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af1ffa59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af1ffa59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af1ffa59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af1ffa59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af1ffa59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af1ffa59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af1ffa59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af1ffa59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af1ffa59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af1ffa59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af1ffa59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af1ffa59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2af1ffa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12af1ffa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af1ffa59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af1ffa59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af1ffa59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2af1ffa59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af1ffa59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af1ffa59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af1ffa59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af1ffa59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XOR output is 1 only when inputs </a:t>
            </a:r>
            <a:r>
              <a:rPr lang="en-US"/>
              <a:t>differ.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af1ffa59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af1ffa59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af1ffa59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af1ffa59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af1ffa59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af1ffa59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2af1ffa5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12af1ffa5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af1ffa59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12af1ffa59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2af1ffa5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12af1ffa5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af1ffa59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2af1ffa59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af1ffa59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af1ffa59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af1ffa5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af1ffa5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af1ffa59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af1ffa59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46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600"/>
            </a:lvl1pPr>
            <a:lvl2pPr marL="91440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7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2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88200" y="366625"/>
            <a:ext cx="840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936311"/>
            <a:ext cx="2057400" cy="14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936311"/>
            <a:ext cx="3086100" cy="14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936311"/>
            <a:ext cx="2057400" cy="14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o.org/demos/logic-gate-simulato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/>
              <a:t>Logic Gates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Module 1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Part 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</a:t>
            </a:r>
            <a:endParaRPr dirty="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123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OR will always return true if at least one input is true.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To phrase it differently, OR only returns false is both inputs are false</a:t>
            </a:r>
            <a:endParaRPr dirty="0"/>
          </a:p>
        </p:txBody>
      </p:sp>
      <p:graphicFrame>
        <p:nvGraphicFramePr>
          <p:cNvPr id="86" name="Google Shape;86;p15"/>
          <p:cNvGraphicFramePr/>
          <p:nvPr>
            <p:extLst>
              <p:ext uri="{D42A27DB-BD31-4B8C-83A1-F6EECF244321}">
                <p14:modId xmlns:p14="http://schemas.microsoft.com/office/powerpoint/2010/main" val="3609649704"/>
              </p:ext>
            </p:extLst>
          </p:nvPr>
        </p:nvGraphicFramePr>
        <p:xfrm>
          <a:off x="3417638" y="1868729"/>
          <a:ext cx="4118925" cy="2758875"/>
        </p:xfrm>
        <a:graphic>
          <a:graphicData uri="http://schemas.openxmlformats.org/drawingml/2006/table">
            <a:tbl>
              <a:tblPr firstRow="1" bandRow="1">
                <a:noFill/>
                <a:tableStyleId>{D413255A-FDA3-4617-A488-94EF7F8AB444}</a:tableStyleId>
              </a:tblPr>
              <a:tblGrid>
                <a:gridCol w="13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Input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Input 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Output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/>
                        <a:t>1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</a:t>
            </a:r>
            <a:endParaRPr dirty="0"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69875" y="940000"/>
            <a:ext cx="58998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Our final gate is NOT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If you do NOT study, you will not pass the class.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A NOT gate is drawn as a triangle with a circle on front of it.</a:t>
            </a:r>
            <a:endParaRPr dirty="0"/>
          </a:p>
        </p:txBody>
      </p:sp>
      <p:pic>
        <p:nvPicPr>
          <p:cNvPr id="93" name="Google Shape;93;p16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33453"/>
          <a:stretch/>
        </p:blipFill>
        <p:spPr>
          <a:xfrm>
            <a:off x="6326600" y="704877"/>
            <a:ext cx="2404725" cy="15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Seeing a NOT gate in action</a:t>
            </a:r>
            <a:endParaRPr dirty="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50" y="11062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</a:t>
            </a:r>
            <a:endParaRPr dirty="0"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69875" y="940000"/>
            <a:ext cx="8418300" cy="20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NOT is a unary operator, meaning it only has a single input. 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NOT simply returns the opposite value it was passed. NOT true is false, NOT false is true:</a:t>
            </a:r>
            <a:endParaRPr dirty="0"/>
          </a:p>
        </p:txBody>
      </p:sp>
      <p:graphicFrame>
        <p:nvGraphicFramePr>
          <p:cNvPr id="106" name="Google Shape;106;p18"/>
          <p:cNvGraphicFramePr/>
          <p:nvPr/>
        </p:nvGraphicFramePr>
        <p:xfrm>
          <a:off x="2340142" y="2916722"/>
          <a:ext cx="2745950" cy="1655325"/>
        </p:xfrm>
        <a:graphic>
          <a:graphicData uri="http://schemas.openxmlformats.org/drawingml/2006/table">
            <a:tbl>
              <a:tblPr firstRow="1" bandRow="1">
                <a:noFill/>
                <a:tableStyleId>{D413255A-FDA3-4617-A488-94EF7F8AB444}</a:tableStyleId>
              </a:tblPr>
              <a:tblGrid>
                <a:gridCol w="13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Input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Output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numbers 1 + 2</a:t>
            </a: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1 + 2 = 3</a:t>
            </a:r>
            <a:br>
              <a:rPr lang="en-US" dirty="0"/>
            </a:br>
            <a:endParaRPr dirty="0"/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In binary:</a:t>
            </a:r>
            <a:br>
              <a:rPr lang="en-US" dirty="0"/>
            </a:b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01 + 10 = 11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bigger numbers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0000110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dirty="0"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0000101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endParaRPr dirty="0">
              <a:highlight>
                <a:srgbClr val="FFFF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dirty="0">
              <a:highlight>
                <a:srgbClr val="FF99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Just like with regular math, start on the rightmost digit.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Here we have a 1 + 0 = 1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bigger numbers</a:t>
            </a: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000011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Next, we work left.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We have a 0 + 1 = 1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bigger numbers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00001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10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  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Again, moving left.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We have a 1 + 0 = 1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bigger numbers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101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010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111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Again, moving left.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We have a 1 + 1 = 0 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And we carry 1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In decimal the same thing happens 9+1=0, and we carry 1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bigger numbers</a:t>
            </a: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6262745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1101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1010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  - The carry!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0111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Finally, we are on the left most.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We have a 0 + 0 + 1(the carry) = 1 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And we carry 1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In decimal the same thing happens 9+1=0, and we carry 1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Logic Gates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We’ve seen how a computer has a CPU, and a CPU has an ALU, so how does the ALU work?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Specifically, how does a computer add 2 binary numbers?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There are 3 “gates” we must learn about to answer that question.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We’ll understand logic gates on paper first, then we’ll see how to use them to do addition.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All gates work on Boolean values (true or false)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check our answer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1101    is 8+4+1=13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</a:t>
            </a:r>
            <a:r>
              <a:rPr lang="en-US" dirty="0">
                <a:highlight>
                  <a:srgbClr val="FFFF00"/>
                </a:highlight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1010    is 8+2=10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--------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000</a:t>
            </a:r>
            <a:r>
              <a:rPr lang="en-US" dirty="0">
                <a:highlight>
                  <a:srgbClr val="FF9900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latin typeface="Courier New"/>
                <a:ea typeface="Courier New"/>
                <a:cs typeface="Courier New"/>
                <a:sym typeface="Courier New"/>
              </a:rPr>
              <a:t>0111    is 16+4+2+1=23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Thus, we got 13+10 = 23, which is correct!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70"/>
              <a:t>How can you do binary math with logic gates?</a:t>
            </a:r>
            <a:endParaRPr sz="2870"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First notice this: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0+0 = 0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0+1 = 1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1+0 = 1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1+1 = 0 - with a carry of 1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This is *almost* an OR gate.  The only problem is the case 1+1 = 0, with an OR gate 1 or 1 = 1.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What we need is an Exclusive OR (XOR)!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Exclusive OR (XOR)</a:t>
            </a:r>
            <a:endParaRPr dirty="0"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You are not required to create this, just understand it.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75" y="1406650"/>
            <a:ext cx="5857333" cy="329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XOR is so common it has its own symbol</a:t>
            </a:r>
            <a:endParaRPr dirty="0"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This is just a shortcut to represent the circuit you just saw.</a:t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185" y="1668301"/>
            <a:ext cx="3033100" cy="303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86;p15">
            <a:extLst>
              <a:ext uri="{FF2B5EF4-FFF2-40B4-BE49-F238E27FC236}">
                <a16:creationId xmlns:a16="http://schemas.microsoft.com/office/drawing/2014/main" id="{E2DEAF49-603F-1974-6805-6675AA0B2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012941"/>
              </p:ext>
            </p:extLst>
          </p:nvPr>
        </p:nvGraphicFramePr>
        <p:xfrm>
          <a:off x="3745594" y="1518101"/>
          <a:ext cx="4118925" cy="2758875"/>
        </p:xfrm>
        <a:graphic>
          <a:graphicData uri="http://schemas.openxmlformats.org/drawingml/2006/table">
            <a:tbl>
              <a:tblPr firstRow="1" bandRow="1">
                <a:noFill/>
                <a:tableStyleId>{D413255A-FDA3-4617-A488-94EF7F8AB444}</a:tableStyleId>
              </a:tblPr>
              <a:tblGrid>
                <a:gridCol w="13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Input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Input 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Output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/>
                        <a:t>0</a:t>
                      </a:r>
                      <a:endParaRPr b="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2 digits (adder circuit)</a:t>
            </a:r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>
            <a:off x="6610800" y="940000"/>
            <a:ext cx="21774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XOR and AND gates</a:t>
            </a:r>
            <a:endParaRPr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0+0=0</a:t>
            </a:r>
            <a:endParaRPr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1+0=1</a:t>
            </a:r>
            <a:endParaRPr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0+1=1</a:t>
            </a:r>
            <a:endParaRPr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/>
              <a:t>1+1=0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/>
              <a:t>carry</a:t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00" y="11062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Scalable</a:t>
            </a:r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Combining this circuit with another copy of itself allows you to add 4 bits.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It’s possible to increase this until you can add 16 bits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Or 32 bits, or eventually 64 bits.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Similarly, you could produce a circuit that subtracts bits.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Once you can add and subtract, multiply and divide can be implemented utilizing add, subtract.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In this section you learned: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What an AND gate is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What an OR gate is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What a NOT gate is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For AND, OR, and NOT you should understand their truth table (e.g.: True AND False = False)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You learned how to do binary addition.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You will not be tested on: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Creating a XOR gate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Creating an adder circuit.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Logical AND</a:t>
            </a:r>
            <a:endParaRPr dirty="0"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369875" y="940000"/>
            <a:ext cx="53442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When you see a logical And it’ll look like a capital D with lines.  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You can remember this because AN</a:t>
            </a:r>
            <a:r>
              <a:rPr lang="en-US" b="1" dirty="0"/>
              <a:t>D</a:t>
            </a:r>
            <a:endParaRPr b="1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The two “wires” on the left are inputs, the one “wire” on the right is an output.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Think of the top wire on the left as input 1, and the bottom wire on the left as input 2</a:t>
            </a:r>
            <a:endParaRPr dirty="0"/>
          </a:p>
        </p:txBody>
      </p:sp>
      <p:pic>
        <p:nvPicPr>
          <p:cNvPr id="38" name="Google Shape;38;p8" descr="Shap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8469"/>
          <a:stretch/>
        </p:blipFill>
        <p:spPr>
          <a:xfrm>
            <a:off x="5940340" y="959800"/>
            <a:ext cx="2785133" cy="18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an and gate works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In order to pass this class, you must pass all the assignments AND pass all the tests.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Question: do you pass the class if you fail all the projects?</a:t>
            </a:r>
            <a:endParaRPr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/>
              <a:t>Answer:  no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In order to pass the class BOTH things must be true.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This is how and gates work.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Circuit simulator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213052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63696" algn="l" rtl="0">
              <a:spcBef>
                <a:spcPts val="750"/>
              </a:spcBef>
              <a:spcAft>
                <a:spcPts val="0"/>
              </a:spcAft>
              <a:buSzPct val="88461"/>
              <a:buChar char="●"/>
            </a:pPr>
            <a:r>
              <a:rPr lang="en-US" dirty="0"/>
              <a:t>Go to this address:</a:t>
            </a:r>
            <a:endParaRPr dirty="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https://academo.org/demos/logic-gate-simulator/</a:t>
            </a:r>
            <a:endParaRPr dirty="0"/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SzPct val="88461"/>
              <a:buChar char="●"/>
            </a:pPr>
            <a:r>
              <a:rPr lang="en-US" dirty="0"/>
              <a:t>You’ll need to add 2 inputs (use the box on the right to add Input).</a:t>
            </a:r>
            <a:endParaRPr dirty="0"/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SzPct val="88461"/>
              <a:buChar char="●"/>
            </a:pPr>
            <a:r>
              <a:rPr lang="en-US" dirty="0"/>
              <a:t>Add an AND gate</a:t>
            </a:r>
            <a:endParaRPr dirty="0"/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SzPct val="88461"/>
              <a:buChar char="●"/>
            </a:pPr>
            <a:r>
              <a:rPr lang="en-US" dirty="0"/>
              <a:t>Wire the 2 inputs to the and gate, wire the output to the output.</a:t>
            </a:r>
            <a:endParaRPr dirty="0"/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SzPct val="88461"/>
              <a:buChar char="●"/>
            </a:pPr>
            <a:r>
              <a:rPr lang="en-US" dirty="0"/>
              <a:t>You should end up with something like this: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" name="Google Shape;5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50" y="3070522"/>
            <a:ext cx="5012174" cy="16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Seeing an AND gate in action</a:t>
            </a:r>
            <a:endParaRPr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75" y="940000"/>
            <a:ext cx="6335650" cy="3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</a:t>
            </a:r>
            <a:endParaRPr dirty="0"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For an AND gate to return true, both inputs must be true.</a:t>
            </a:r>
            <a:endParaRPr dirty="0"/>
          </a:p>
        </p:txBody>
      </p:sp>
      <p:graphicFrame>
        <p:nvGraphicFramePr>
          <p:cNvPr id="65" name="Google Shape;65;p12"/>
          <p:cNvGraphicFramePr/>
          <p:nvPr/>
        </p:nvGraphicFramePr>
        <p:xfrm>
          <a:off x="2030045" y="1942519"/>
          <a:ext cx="4118925" cy="2758875"/>
        </p:xfrm>
        <a:graphic>
          <a:graphicData uri="http://schemas.openxmlformats.org/drawingml/2006/table">
            <a:tbl>
              <a:tblPr firstRow="1" bandRow="1">
                <a:noFill/>
                <a:tableStyleId>{D413255A-FDA3-4617-A488-94EF7F8AB444}</a:tableStyleId>
              </a:tblPr>
              <a:tblGrid>
                <a:gridCol w="13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Input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Input 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Output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up, OR gate</a:t>
            </a: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369875" y="940000"/>
            <a:ext cx="57357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75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You can pass this class if you already know this material OR, you study hard.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In the case of an OR gate if either input is true, the output is true.</a:t>
            </a: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It’s drawn like someone sat on an AND gate</a:t>
            </a:r>
            <a:endParaRPr dirty="0"/>
          </a:p>
        </p:txBody>
      </p:sp>
      <p:pic>
        <p:nvPicPr>
          <p:cNvPr id="72" name="Google Shape;72;p13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6481"/>
          <a:stretch/>
        </p:blipFill>
        <p:spPr>
          <a:xfrm>
            <a:off x="6457071" y="826350"/>
            <a:ext cx="2243900" cy="15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69875" y="381700"/>
            <a:ext cx="8418300" cy="5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Seeing an OR gate in action</a:t>
            </a:r>
            <a:endParaRPr dirty="0"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369875" y="940001"/>
            <a:ext cx="8418300" cy="376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75" y="940000"/>
            <a:ext cx="6235374" cy="35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993</Words>
  <Application>Microsoft Macintosh PowerPoint</Application>
  <PresentationFormat>On-screen Show (16:9)</PresentationFormat>
  <Paragraphs>186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Courier New</vt:lpstr>
      <vt:lpstr>Office Theme</vt:lpstr>
      <vt:lpstr>Logic Gates</vt:lpstr>
      <vt:lpstr>Logic Gates</vt:lpstr>
      <vt:lpstr>Logical AND</vt:lpstr>
      <vt:lpstr>How an and gate works</vt:lpstr>
      <vt:lpstr>Circuit simulator</vt:lpstr>
      <vt:lpstr>Seeing an AND gate in action</vt:lpstr>
      <vt:lpstr>AND</vt:lpstr>
      <vt:lpstr>Next up, OR gate</vt:lpstr>
      <vt:lpstr>Seeing an OR gate in action</vt:lpstr>
      <vt:lpstr>OR</vt:lpstr>
      <vt:lpstr>NOT</vt:lpstr>
      <vt:lpstr>Seeing a NOT gate in action</vt:lpstr>
      <vt:lpstr>NOT</vt:lpstr>
      <vt:lpstr>Adding numbers 1 + 2</vt:lpstr>
      <vt:lpstr>Adding bigger numbers</vt:lpstr>
      <vt:lpstr>Adding bigger numbers</vt:lpstr>
      <vt:lpstr>Adding bigger numbers</vt:lpstr>
      <vt:lpstr>Adding bigger numbers</vt:lpstr>
      <vt:lpstr>Adding bigger numbers</vt:lpstr>
      <vt:lpstr>Let’s check our answer</vt:lpstr>
      <vt:lpstr>How can you do binary math with logic gates?</vt:lpstr>
      <vt:lpstr>Exclusive OR (XOR)</vt:lpstr>
      <vt:lpstr>XOR is so common it has its own symbol</vt:lpstr>
      <vt:lpstr>Adding 2 digits (adder circuit)</vt:lpstr>
      <vt:lpstr>Scalable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 Gates</dc:title>
  <cp:lastModifiedBy>Microsoft Office User</cp:lastModifiedBy>
  <cp:revision>2</cp:revision>
  <dcterms:modified xsi:type="dcterms:W3CDTF">2023-01-03T19:00:25Z</dcterms:modified>
</cp:coreProperties>
</file>