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5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2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3600" b="1" i="0" u="none" strike="noStrike" dirty="0">
                <a:solidFill>
                  <a:srgbClr val="000000"/>
                </a:solidFill>
                <a:effectLst/>
              </a:rPr>
              <a:t>Ethical Hacking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Introduction to Ethical Hacking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Ethical hacking is the practice of testing and securing computer systems and networks by identifying vulnerabilities before malicious hackers can exploit them.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Helps organizations strengthen their security measures and prevent cyber-attacks.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Professionals who use their skills legally to help companies safeguard their data and networks.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BB76B-7FD8-FF01-7C94-FAA2EA5E9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Types of Hackers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2F558-1B00-1588-9516-ACC9B7746F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White Hat Hackers: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Ethical hackers who work with organizations to improve cybersecurity.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Black Hat Hackers: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Malicious hackers who exploit vulnerabilities for personal or financial gain.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Grey Hat Hackers: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Individuals who may violate ethical boundaries but do not have malicious intent.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6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D905B-D357-FACE-3D8F-19C21AF92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The Ethical Hacking Process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FFC4A-9B4D-3E9C-5D24-9A2C2FDA3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Reconnaissance: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Gathering information about the target system.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Scanning: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Identifying vulnerabilities using tools and techniques.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Gaining Access: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Exploiting weaknesses to enter the system.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Maintaining Access: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Ensuring continued access for further testing.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Covering Tracks: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Removing evidence of hacking activities.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50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0AF1-C67E-057F-1008-C503A98AA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Tools Used in Ethical Hacking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2C966-AD1A-3F86-51ED-E4317989EC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Kali Linux: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 Linux distribution for penetration testing.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Metasploit: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 framework for testing security vulnerabilities.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Nmap: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 tool for network scanning and mapping.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Wireshark: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 network packet analyzer.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John the Ripper: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 password cracking tool.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1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6DEED-F752-4EE7-7DD2-F326BD6A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Laws and Ethics in Hacking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E95BB-B2CB-7F11-BFD0-E55BE8B31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Computer Fraud and Abuse Act (CFAA):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Criminalizes unauthorized computer access.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Digital Millennium Copyright Act (DMCA):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Protects digital copyright and access controls.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Penetration Testing Agreements: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Legal contracts that define ethical hacking scope and permissions.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4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485C1-6E75-013E-8937-42578962F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Certifications for Ethical Hackers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654AE-1D12-DCEB-59FD-09B78D0561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Certified Ethical Hacker (CEH):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Foundational certification in ethical hacking.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Offensive Security Certified Professional (OSCP):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Advanced penetration testing certification.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GIAC Penetration Tester (GPEN):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Certification focusing on ethical hacking methodologies.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CISSP: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Security management certification.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80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C9E6-2883-4F8A-1C46-C49AAD1A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Common Ethical Hacking Techniques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57BA7-0252-310E-E2CA-DAD943B44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Social Engineering: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Manipulating individuals to gain access.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Phishing Attacks: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Using fraudulent emails to steal credentials.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Denial-of-Service (DoS) Attacks: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Overloading systems to disrupt services.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Password Cracking: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Breaking into accounts through weak passwords.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514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524F7-8305-CC5B-DCED-6689AAB49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Real-World Ethical Hacking Examples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4A3EA-DD6B-8C4C-B768-3BA962632B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Companies Hiring Ethical Hackers: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Google, Facebook, Microsoft offer bug bounty programs.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Case Studies: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Ethical hacking successes preventing major breaches.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41645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388</Words>
  <Application>Microsoft Macintosh PowerPoint</Application>
  <PresentationFormat>On-screen Show (4:3)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PPT2_16to9</vt:lpstr>
      <vt:lpstr>CSE1300</vt:lpstr>
      <vt:lpstr>Introduction to Ethical Hacking</vt:lpstr>
      <vt:lpstr>Types of Hackers </vt:lpstr>
      <vt:lpstr>The Ethical Hacking Process </vt:lpstr>
      <vt:lpstr>Tools Used in Ethical Hacking </vt:lpstr>
      <vt:lpstr>Laws and Ethics in Hacking  </vt:lpstr>
      <vt:lpstr>Certifications for Ethical Hackers  </vt:lpstr>
      <vt:lpstr>Common Ethical Hacking Techniques </vt:lpstr>
      <vt:lpstr>Real-World Ethical Hacking Examples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113</cp:revision>
  <dcterms:modified xsi:type="dcterms:W3CDTF">2025-02-11T22:43:10Z</dcterms:modified>
</cp:coreProperties>
</file>