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6"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slide" Target="slides/slide41.xml"/><Relationship Id="rId45" Type="http://schemas.openxmlformats.org/officeDocument/2006/relationships/slide" Target="slides/slide40.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slide" Target="slides/slide43.xml"/><Relationship Id="rId47" Type="http://schemas.openxmlformats.org/officeDocument/2006/relationships/slide" Target="slides/slide42.xml"/><Relationship Id="rId49" Type="http://schemas.openxmlformats.org/officeDocument/2006/relationships/slide" Target="slides/slide4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slide" Target="slides/slide46.xml"/><Relationship Id="rId50" Type="http://schemas.openxmlformats.org/officeDocument/2006/relationships/slide" Target="slides/slide45.xml"/><Relationship Id="rId53" Type="http://schemas.openxmlformats.org/officeDocument/2006/relationships/slide" Target="slides/slide48.xml"/><Relationship Id="rId52" Type="http://schemas.openxmlformats.org/officeDocument/2006/relationships/slide" Target="slides/slide47.xml"/><Relationship Id="rId11" Type="http://schemas.openxmlformats.org/officeDocument/2006/relationships/slide" Target="slides/slide6.xml"/><Relationship Id="rId55" Type="http://schemas.openxmlformats.org/officeDocument/2006/relationships/slide" Target="slides/slide50.xml"/><Relationship Id="rId10" Type="http://schemas.openxmlformats.org/officeDocument/2006/relationships/slide" Target="slides/slide5.xml"/><Relationship Id="rId54" Type="http://schemas.openxmlformats.org/officeDocument/2006/relationships/slide" Target="slides/slide49.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 name="Shape 45"/>
        <p:cNvGrpSpPr/>
        <p:nvPr/>
      </p:nvGrpSpPr>
      <p:grpSpPr>
        <a:xfrm>
          <a:off x="0" y="0"/>
          <a:ext cx="0" cy="0"/>
          <a:chOff x="0" y="0"/>
          <a:chExt cx="0" cy="0"/>
        </a:xfrm>
      </p:grpSpPr>
      <p:sp>
        <p:nvSpPr>
          <p:cNvPr id="46" name="Google Shape;46;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7" name="Google Shape;47;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g132d45cd870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g132d45cd870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 name="Shape 56"/>
        <p:cNvGrpSpPr/>
        <p:nvPr/>
      </p:nvGrpSpPr>
      <p:grpSpPr>
        <a:xfrm>
          <a:off x="0" y="0"/>
          <a:ext cx="0" cy="0"/>
          <a:chOff x="0" y="0"/>
          <a:chExt cx="0" cy="0"/>
        </a:xfrm>
      </p:grpSpPr>
      <p:sp>
        <p:nvSpPr>
          <p:cNvPr id="57" name="Google Shape;57;g132d45cd870_0_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58" name="Google Shape;58;g132d45cd870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 name="Shape 62"/>
        <p:cNvGrpSpPr/>
        <p:nvPr/>
      </p:nvGrpSpPr>
      <p:grpSpPr>
        <a:xfrm>
          <a:off x="0" y="0"/>
          <a:ext cx="0" cy="0"/>
          <a:chOff x="0" y="0"/>
          <a:chExt cx="0" cy="0"/>
        </a:xfrm>
      </p:grpSpPr>
      <p:sp>
        <p:nvSpPr>
          <p:cNvPr id="63" name="Google Shape;63;g132d45cd870_0_1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64" name="Google Shape;64;g132d45cd870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 name="Shape 68"/>
        <p:cNvGrpSpPr/>
        <p:nvPr/>
      </p:nvGrpSpPr>
      <p:grpSpPr>
        <a:xfrm>
          <a:off x="0" y="0"/>
          <a:ext cx="0" cy="0"/>
          <a:chOff x="0" y="0"/>
          <a:chExt cx="0" cy="0"/>
        </a:xfrm>
      </p:grpSpPr>
      <p:sp>
        <p:nvSpPr>
          <p:cNvPr id="69" name="Google Shape;69;g132d45cd870_0_1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70" name="Google Shape;70;g132d45cd870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 name="Shape 74"/>
        <p:cNvGrpSpPr/>
        <p:nvPr/>
      </p:nvGrpSpPr>
      <p:grpSpPr>
        <a:xfrm>
          <a:off x="0" y="0"/>
          <a:ext cx="0" cy="0"/>
          <a:chOff x="0" y="0"/>
          <a:chExt cx="0" cy="0"/>
        </a:xfrm>
      </p:grpSpPr>
      <p:sp>
        <p:nvSpPr>
          <p:cNvPr id="75" name="Google Shape;75;g3f89dd7a312_0_7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76" name="Google Shape;76;g3f89dd7a312_0_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g3f89dd7a312_0_6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82" name="Google Shape;82;g3f89dd7a312_0_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 name="Shape 86"/>
        <p:cNvGrpSpPr/>
        <p:nvPr/>
      </p:nvGrpSpPr>
      <p:grpSpPr>
        <a:xfrm>
          <a:off x="0" y="0"/>
          <a:ext cx="0" cy="0"/>
          <a:chOff x="0" y="0"/>
          <a:chExt cx="0" cy="0"/>
        </a:xfrm>
      </p:grpSpPr>
      <p:sp>
        <p:nvSpPr>
          <p:cNvPr id="87" name="Google Shape;87;g132d45cd870_0_2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88" name="Google Shape;88;g132d45cd870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g132d45cd870_0_2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94" name="Google Shape;94;g132d45cd870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 name="Shape 101"/>
        <p:cNvGrpSpPr/>
        <p:nvPr/>
      </p:nvGrpSpPr>
      <p:grpSpPr>
        <a:xfrm>
          <a:off x="0" y="0"/>
          <a:ext cx="0" cy="0"/>
          <a:chOff x="0" y="0"/>
          <a:chExt cx="0" cy="0"/>
        </a:xfrm>
      </p:grpSpPr>
      <p:sp>
        <p:nvSpPr>
          <p:cNvPr id="102" name="Google Shape;102;g132d45cd870_0_3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03" name="Google Shape;103;g132d45cd870_0_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 name="Shape 107"/>
        <p:cNvGrpSpPr/>
        <p:nvPr/>
      </p:nvGrpSpPr>
      <p:grpSpPr>
        <a:xfrm>
          <a:off x="0" y="0"/>
          <a:ext cx="0" cy="0"/>
          <a:chOff x="0" y="0"/>
          <a:chExt cx="0" cy="0"/>
        </a:xfrm>
      </p:grpSpPr>
      <p:sp>
        <p:nvSpPr>
          <p:cNvPr id="108" name="Google Shape;108;g132d45cd870_0_4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09" name="Google Shape;109;g132d45cd870_0_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 name="Shape 113"/>
        <p:cNvGrpSpPr/>
        <p:nvPr/>
      </p:nvGrpSpPr>
      <p:grpSpPr>
        <a:xfrm>
          <a:off x="0" y="0"/>
          <a:ext cx="0" cy="0"/>
          <a:chOff x="0" y="0"/>
          <a:chExt cx="0" cy="0"/>
        </a:xfrm>
      </p:grpSpPr>
      <p:sp>
        <p:nvSpPr>
          <p:cNvPr id="114" name="Google Shape;114;g132d45cd870_0_4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15" name="Google Shape;115;g132d45cd870_0_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 name="Shape 119"/>
        <p:cNvGrpSpPr/>
        <p:nvPr/>
      </p:nvGrpSpPr>
      <p:grpSpPr>
        <a:xfrm>
          <a:off x="0" y="0"/>
          <a:ext cx="0" cy="0"/>
          <a:chOff x="0" y="0"/>
          <a:chExt cx="0" cy="0"/>
        </a:xfrm>
      </p:grpSpPr>
      <p:sp>
        <p:nvSpPr>
          <p:cNvPr id="120" name="Google Shape;120;g132d45cd870_0_5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21" name="Google Shape;121;g132d45cd870_0_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g132d45cd870_0_6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27" name="Google Shape;127;g132d45cd870_0_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 name="Shape 131"/>
        <p:cNvGrpSpPr/>
        <p:nvPr/>
      </p:nvGrpSpPr>
      <p:grpSpPr>
        <a:xfrm>
          <a:off x="0" y="0"/>
          <a:ext cx="0" cy="0"/>
          <a:chOff x="0" y="0"/>
          <a:chExt cx="0" cy="0"/>
        </a:xfrm>
      </p:grpSpPr>
      <p:sp>
        <p:nvSpPr>
          <p:cNvPr id="132" name="Google Shape;132;g132d45cd870_0_5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33" name="Google Shape;133;g132d45cd870_0_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 name="Shape 137"/>
        <p:cNvGrpSpPr/>
        <p:nvPr/>
      </p:nvGrpSpPr>
      <p:grpSpPr>
        <a:xfrm>
          <a:off x="0" y="0"/>
          <a:ext cx="0" cy="0"/>
          <a:chOff x="0" y="0"/>
          <a:chExt cx="0" cy="0"/>
        </a:xfrm>
      </p:grpSpPr>
      <p:sp>
        <p:nvSpPr>
          <p:cNvPr id="138" name="Google Shape;138;g3f9c0a00fd8_0_25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39" name="Google Shape;139;g3f9c0a00fd8_0_2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 name="Shape 143"/>
        <p:cNvGrpSpPr/>
        <p:nvPr/>
      </p:nvGrpSpPr>
      <p:grpSpPr>
        <a:xfrm>
          <a:off x="0" y="0"/>
          <a:ext cx="0" cy="0"/>
          <a:chOff x="0" y="0"/>
          <a:chExt cx="0" cy="0"/>
        </a:xfrm>
      </p:grpSpPr>
      <p:sp>
        <p:nvSpPr>
          <p:cNvPr id="144" name="Google Shape;144;g132d45cd870_0_6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45" name="Google Shape;145;g132d45cd870_0_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g132d45cd870_0_7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51" name="Google Shape;151;g132d45cd870_0_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g132d45cd870_0_7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57" name="Google Shape;157;g132d45cd870_0_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 name="Shape 161"/>
        <p:cNvGrpSpPr/>
        <p:nvPr/>
      </p:nvGrpSpPr>
      <p:grpSpPr>
        <a:xfrm>
          <a:off x="0" y="0"/>
          <a:ext cx="0" cy="0"/>
          <a:chOff x="0" y="0"/>
          <a:chExt cx="0" cy="0"/>
        </a:xfrm>
      </p:grpSpPr>
      <p:sp>
        <p:nvSpPr>
          <p:cNvPr id="162" name="Google Shape;162;g132d45cd870_0_8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63" name="Google Shape;163;g132d45cd870_0_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 name="Shape 167"/>
        <p:cNvGrpSpPr/>
        <p:nvPr/>
      </p:nvGrpSpPr>
      <p:grpSpPr>
        <a:xfrm>
          <a:off x="0" y="0"/>
          <a:ext cx="0" cy="0"/>
          <a:chOff x="0" y="0"/>
          <a:chExt cx="0" cy="0"/>
        </a:xfrm>
      </p:grpSpPr>
      <p:sp>
        <p:nvSpPr>
          <p:cNvPr id="168" name="Google Shape;168;g132d45cd870_0_8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69" name="Google Shape;169;g132d45cd870_0_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 name="Shape 173"/>
        <p:cNvGrpSpPr/>
        <p:nvPr/>
      </p:nvGrpSpPr>
      <p:grpSpPr>
        <a:xfrm>
          <a:off x="0" y="0"/>
          <a:ext cx="0" cy="0"/>
          <a:chOff x="0" y="0"/>
          <a:chExt cx="0" cy="0"/>
        </a:xfrm>
      </p:grpSpPr>
      <p:sp>
        <p:nvSpPr>
          <p:cNvPr id="174" name="Google Shape;174;g132d45cd870_0_9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75" name="Google Shape;175;g132d45cd870_0_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 name="Shape 179"/>
        <p:cNvGrpSpPr/>
        <p:nvPr/>
      </p:nvGrpSpPr>
      <p:grpSpPr>
        <a:xfrm>
          <a:off x="0" y="0"/>
          <a:ext cx="0" cy="0"/>
          <a:chOff x="0" y="0"/>
          <a:chExt cx="0" cy="0"/>
        </a:xfrm>
      </p:grpSpPr>
      <p:sp>
        <p:nvSpPr>
          <p:cNvPr id="180" name="Google Shape;180;g12b034d79e0_0_49:notes"/>
          <p:cNvSpPr txBox="1"/>
          <p:nvPr>
            <p:ph idx="1" type="body"/>
          </p:nvPr>
        </p:nvSpPr>
        <p:spPr>
          <a:xfrm>
            <a:off x="685800" y="4400551"/>
            <a:ext cx="5486400" cy="3600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1" name="Google Shape;181;g12b034d79e0_0_49:notes"/>
          <p:cNvSpPr/>
          <p:nvPr>
            <p:ph idx="2" type="sldImg"/>
          </p:nvPr>
        </p:nvSpPr>
        <p:spPr>
          <a:xfrm>
            <a:off x="2271713" y="1143000"/>
            <a:ext cx="23145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g132d45cd870_0_10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88" name="Google Shape;188;g132d45cd870_0_1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 name="Shape 202"/>
        <p:cNvGrpSpPr/>
        <p:nvPr/>
      </p:nvGrpSpPr>
      <p:grpSpPr>
        <a:xfrm>
          <a:off x="0" y="0"/>
          <a:ext cx="0" cy="0"/>
          <a:chOff x="0" y="0"/>
          <a:chExt cx="0" cy="0"/>
        </a:xfrm>
      </p:grpSpPr>
      <p:sp>
        <p:nvSpPr>
          <p:cNvPr id="203" name="Google Shape;203;g132e487a751_0_5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04" name="Google Shape;204;g132e487a751_0_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 name="Shape 208"/>
        <p:cNvGrpSpPr/>
        <p:nvPr/>
      </p:nvGrpSpPr>
      <p:grpSpPr>
        <a:xfrm>
          <a:off x="0" y="0"/>
          <a:ext cx="0" cy="0"/>
          <a:chOff x="0" y="0"/>
          <a:chExt cx="0" cy="0"/>
        </a:xfrm>
      </p:grpSpPr>
      <p:sp>
        <p:nvSpPr>
          <p:cNvPr id="209" name="Google Shape;209;g132d45cd870_0_18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10" name="Google Shape;210;g132d45cd870_0_1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 name="Shape 214"/>
        <p:cNvGrpSpPr/>
        <p:nvPr/>
      </p:nvGrpSpPr>
      <p:grpSpPr>
        <a:xfrm>
          <a:off x="0" y="0"/>
          <a:ext cx="0" cy="0"/>
          <a:chOff x="0" y="0"/>
          <a:chExt cx="0" cy="0"/>
        </a:xfrm>
      </p:grpSpPr>
      <p:sp>
        <p:nvSpPr>
          <p:cNvPr id="215" name="Google Shape;215;g132d45cd870_0_20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16" name="Google Shape;216;g132d45cd870_0_2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 name="Shape 220"/>
        <p:cNvGrpSpPr/>
        <p:nvPr/>
      </p:nvGrpSpPr>
      <p:grpSpPr>
        <a:xfrm>
          <a:off x="0" y="0"/>
          <a:ext cx="0" cy="0"/>
          <a:chOff x="0" y="0"/>
          <a:chExt cx="0" cy="0"/>
        </a:xfrm>
      </p:grpSpPr>
      <p:sp>
        <p:nvSpPr>
          <p:cNvPr id="221" name="Google Shape;221;g3f89dd7a312_0_8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22" name="Google Shape;222;g3f89dd7a312_0_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 name="Shape 226"/>
        <p:cNvGrpSpPr/>
        <p:nvPr/>
      </p:nvGrpSpPr>
      <p:grpSpPr>
        <a:xfrm>
          <a:off x="0" y="0"/>
          <a:ext cx="0" cy="0"/>
          <a:chOff x="0" y="0"/>
          <a:chExt cx="0" cy="0"/>
        </a:xfrm>
      </p:grpSpPr>
      <p:sp>
        <p:nvSpPr>
          <p:cNvPr id="227" name="Google Shape;227;g3f89dd7a312_0_8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28" name="Google Shape;228;g3f89dd7a312_0_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2" name="Shape 232"/>
        <p:cNvGrpSpPr/>
        <p:nvPr/>
      </p:nvGrpSpPr>
      <p:grpSpPr>
        <a:xfrm>
          <a:off x="0" y="0"/>
          <a:ext cx="0" cy="0"/>
          <a:chOff x="0" y="0"/>
          <a:chExt cx="0" cy="0"/>
        </a:xfrm>
      </p:grpSpPr>
      <p:sp>
        <p:nvSpPr>
          <p:cNvPr id="233" name="Google Shape;233;g3f89dd7a312_0_7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34" name="Google Shape;234;g3f89dd7a312_0_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8" name="Shape 238"/>
        <p:cNvGrpSpPr/>
        <p:nvPr/>
      </p:nvGrpSpPr>
      <p:grpSpPr>
        <a:xfrm>
          <a:off x="0" y="0"/>
          <a:ext cx="0" cy="0"/>
          <a:chOff x="0" y="0"/>
          <a:chExt cx="0" cy="0"/>
        </a:xfrm>
      </p:grpSpPr>
      <p:sp>
        <p:nvSpPr>
          <p:cNvPr id="239" name="Google Shape;239;g3f89dd7a312_0_9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40" name="Google Shape;240;g3f89dd7a312_0_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4" name="Shape 244"/>
        <p:cNvGrpSpPr/>
        <p:nvPr/>
      </p:nvGrpSpPr>
      <p:grpSpPr>
        <a:xfrm>
          <a:off x="0" y="0"/>
          <a:ext cx="0" cy="0"/>
          <a:chOff x="0" y="0"/>
          <a:chExt cx="0" cy="0"/>
        </a:xfrm>
      </p:grpSpPr>
      <p:sp>
        <p:nvSpPr>
          <p:cNvPr id="245" name="Google Shape;245;g3f89dd7a312_0_9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46" name="Google Shape;246;g3f89dd7a312_0_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1" name="Shape 251"/>
        <p:cNvGrpSpPr/>
        <p:nvPr/>
      </p:nvGrpSpPr>
      <p:grpSpPr>
        <a:xfrm>
          <a:off x="0" y="0"/>
          <a:ext cx="0" cy="0"/>
          <a:chOff x="0" y="0"/>
          <a:chExt cx="0" cy="0"/>
        </a:xfrm>
      </p:grpSpPr>
      <p:sp>
        <p:nvSpPr>
          <p:cNvPr id="252" name="Google Shape;252;g3f89dd7a312_0_10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53" name="Google Shape;253;g3f89dd7a312_0_1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7" name="Shape 257"/>
        <p:cNvGrpSpPr/>
        <p:nvPr/>
      </p:nvGrpSpPr>
      <p:grpSpPr>
        <a:xfrm>
          <a:off x="0" y="0"/>
          <a:ext cx="0" cy="0"/>
          <a:chOff x="0" y="0"/>
          <a:chExt cx="0" cy="0"/>
        </a:xfrm>
      </p:grpSpPr>
      <p:sp>
        <p:nvSpPr>
          <p:cNvPr id="258" name="Google Shape;258;g3f9c0a00fd8_0_14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59" name="Google Shape;259;g3f9c0a00fd8_0_1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3" name="Shape 263"/>
        <p:cNvGrpSpPr/>
        <p:nvPr/>
      </p:nvGrpSpPr>
      <p:grpSpPr>
        <a:xfrm>
          <a:off x="0" y="0"/>
          <a:ext cx="0" cy="0"/>
          <a:chOff x="0" y="0"/>
          <a:chExt cx="0" cy="0"/>
        </a:xfrm>
      </p:grpSpPr>
      <p:sp>
        <p:nvSpPr>
          <p:cNvPr id="264" name="Google Shape;264;g3f9c0a00fd8_0_15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65" name="Google Shape;265;g3f9c0a00fd8_0_1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9" name="Shape 269"/>
        <p:cNvGrpSpPr/>
        <p:nvPr/>
      </p:nvGrpSpPr>
      <p:grpSpPr>
        <a:xfrm>
          <a:off x="0" y="0"/>
          <a:ext cx="0" cy="0"/>
          <a:chOff x="0" y="0"/>
          <a:chExt cx="0" cy="0"/>
        </a:xfrm>
      </p:grpSpPr>
      <p:sp>
        <p:nvSpPr>
          <p:cNvPr id="270" name="Google Shape;270;g3f9c0a00fd8_0_15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71" name="Google Shape;271;g3f9c0a00fd8_0_1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9" name="Shape 279"/>
        <p:cNvGrpSpPr/>
        <p:nvPr/>
      </p:nvGrpSpPr>
      <p:grpSpPr>
        <a:xfrm>
          <a:off x="0" y="0"/>
          <a:ext cx="0" cy="0"/>
          <a:chOff x="0" y="0"/>
          <a:chExt cx="0" cy="0"/>
        </a:xfrm>
      </p:grpSpPr>
      <p:sp>
        <p:nvSpPr>
          <p:cNvPr id="280" name="Google Shape;280;g3f9c0a00fd8_0_17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81" name="Google Shape;281;g3f9c0a00fd8_0_1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6" name="Shape 286"/>
        <p:cNvGrpSpPr/>
        <p:nvPr/>
      </p:nvGrpSpPr>
      <p:grpSpPr>
        <a:xfrm>
          <a:off x="0" y="0"/>
          <a:ext cx="0" cy="0"/>
          <a:chOff x="0" y="0"/>
          <a:chExt cx="0" cy="0"/>
        </a:xfrm>
      </p:grpSpPr>
      <p:sp>
        <p:nvSpPr>
          <p:cNvPr id="287" name="Google Shape;287;g3f9c0a00fd8_0_17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88" name="Google Shape;288;g3f9c0a00fd8_0_1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3" name="Shape 293"/>
        <p:cNvGrpSpPr/>
        <p:nvPr/>
      </p:nvGrpSpPr>
      <p:grpSpPr>
        <a:xfrm>
          <a:off x="0" y="0"/>
          <a:ext cx="0" cy="0"/>
          <a:chOff x="0" y="0"/>
          <a:chExt cx="0" cy="0"/>
        </a:xfrm>
      </p:grpSpPr>
      <p:sp>
        <p:nvSpPr>
          <p:cNvPr id="294" name="Google Shape;294;g3f9c0a00fd8_0_18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95" name="Google Shape;295;g3f9c0a00fd8_0_1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0" name="Shape 300"/>
        <p:cNvGrpSpPr/>
        <p:nvPr/>
      </p:nvGrpSpPr>
      <p:grpSpPr>
        <a:xfrm>
          <a:off x="0" y="0"/>
          <a:ext cx="0" cy="0"/>
          <a:chOff x="0" y="0"/>
          <a:chExt cx="0" cy="0"/>
        </a:xfrm>
      </p:grpSpPr>
      <p:sp>
        <p:nvSpPr>
          <p:cNvPr id="301" name="Google Shape;301;g3f9c0a00fd8_0_19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302" name="Google Shape;302;g3f9c0a00fd8_0_1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7" name="Shape 307"/>
        <p:cNvGrpSpPr/>
        <p:nvPr/>
      </p:nvGrpSpPr>
      <p:grpSpPr>
        <a:xfrm>
          <a:off x="0" y="0"/>
          <a:ext cx="0" cy="0"/>
          <a:chOff x="0" y="0"/>
          <a:chExt cx="0" cy="0"/>
        </a:xfrm>
      </p:grpSpPr>
      <p:sp>
        <p:nvSpPr>
          <p:cNvPr id="308" name="Google Shape;308;g3f9c0a00fd8_0_19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309" name="Google Shape;309;g3f9c0a00fd8_0_1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3" name="Shape 313"/>
        <p:cNvGrpSpPr/>
        <p:nvPr/>
      </p:nvGrpSpPr>
      <p:grpSpPr>
        <a:xfrm>
          <a:off x="0" y="0"/>
          <a:ext cx="0" cy="0"/>
          <a:chOff x="0" y="0"/>
          <a:chExt cx="0" cy="0"/>
        </a:xfrm>
      </p:grpSpPr>
      <p:sp>
        <p:nvSpPr>
          <p:cNvPr id="314" name="Google Shape;314;g3f9c0a00fd8_0_20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315" name="Google Shape;315;g3f9c0a00fd8_0_2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9" name="Shape 319"/>
        <p:cNvGrpSpPr/>
        <p:nvPr/>
      </p:nvGrpSpPr>
      <p:grpSpPr>
        <a:xfrm>
          <a:off x="0" y="0"/>
          <a:ext cx="0" cy="0"/>
          <a:chOff x="0" y="0"/>
          <a:chExt cx="0" cy="0"/>
        </a:xfrm>
      </p:grpSpPr>
      <p:sp>
        <p:nvSpPr>
          <p:cNvPr id="320" name="Google Shape;320;g3f9c0a00fd8_0_20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321" name="Google Shape;321;g3f9c0a00fd8_0_2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6" name="Shape 326"/>
        <p:cNvGrpSpPr/>
        <p:nvPr/>
      </p:nvGrpSpPr>
      <p:grpSpPr>
        <a:xfrm>
          <a:off x="0" y="0"/>
          <a:ext cx="0" cy="0"/>
          <a:chOff x="0" y="0"/>
          <a:chExt cx="0" cy="0"/>
        </a:xfrm>
      </p:grpSpPr>
      <p:sp>
        <p:nvSpPr>
          <p:cNvPr id="327" name="Google Shape;327;g3f9c0a00fd8_0_21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328" name="Google Shape;328;g3f9c0a00fd8_0_2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2" name="Shape 332"/>
        <p:cNvGrpSpPr/>
        <p:nvPr/>
      </p:nvGrpSpPr>
      <p:grpSpPr>
        <a:xfrm>
          <a:off x="0" y="0"/>
          <a:ext cx="0" cy="0"/>
          <a:chOff x="0" y="0"/>
          <a:chExt cx="0" cy="0"/>
        </a:xfrm>
      </p:grpSpPr>
      <p:sp>
        <p:nvSpPr>
          <p:cNvPr id="333" name="Google Shape;333;g3f9c0a00fd8_0_21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334" name="Google Shape;334;g3f9c0a00fd8_0_2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9" name="Shape 339"/>
        <p:cNvGrpSpPr/>
        <p:nvPr/>
      </p:nvGrpSpPr>
      <p:grpSpPr>
        <a:xfrm>
          <a:off x="0" y="0"/>
          <a:ext cx="0" cy="0"/>
          <a:chOff x="0" y="0"/>
          <a:chExt cx="0" cy="0"/>
        </a:xfrm>
      </p:grpSpPr>
      <p:sp>
        <p:nvSpPr>
          <p:cNvPr id="340" name="Google Shape;340;g3f9c0a00fd8_0_22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341" name="Google Shape;341;g3f9c0a00fd8_0_2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5" name="Shape 345"/>
        <p:cNvGrpSpPr/>
        <p:nvPr/>
      </p:nvGrpSpPr>
      <p:grpSpPr>
        <a:xfrm>
          <a:off x="0" y="0"/>
          <a:ext cx="0" cy="0"/>
          <a:chOff x="0" y="0"/>
          <a:chExt cx="0" cy="0"/>
        </a:xfrm>
      </p:grpSpPr>
      <p:sp>
        <p:nvSpPr>
          <p:cNvPr id="346" name="Google Shape;346;g3f9c0a00fd8_0_22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347" name="Google Shape;347;g3f9c0a00fd8_0_2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2" name="Shape 352"/>
        <p:cNvGrpSpPr/>
        <p:nvPr/>
      </p:nvGrpSpPr>
      <p:grpSpPr>
        <a:xfrm>
          <a:off x="0" y="0"/>
          <a:ext cx="0" cy="0"/>
          <a:chOff x="0" y="0"/>
          <a:chExt cx="0" cy="0"/>
        </a:xfrm>
      </p:grpSpPr>
      <p:sp>
        <p:nvSpPr>
          <p:cNvPr id="353" name="Google Shape;353;g3f9c0a00fd8_0_23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354" name="Google Shape;354;g3f9c0a00fd8_0_2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0" name="Shape 360"/>
        <p:cNvGrpSpPr/>
        <p:nvPr/>
      </p:nvGrpSpPr>
      <p:grpSpPr>
        <a:xfrm>
          <a:off x="0" y="0"/>
          <a:ext cx="0" cy="0"/>
          <a:chOff x="0" y="0"/>
          <a:chExt cx="0" cy="0"/>
        </a:xfrm>
      </p:grpSpPr>
      <p:sp>
        <p:nvSpPr>
          <p:cNvPr id="361" name="Google Shape;361;g3f9c0a00fd8_0_24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362" name="Google Shape;362;g3f9c0a00fd8_0_2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7" name="Shape 367"/>
        <p:cNvGrpSpPr/>
        <p:nvPr/>
      </p:nvGrpSpPr>
      <p:grpSpPr>
        <a:xfrm>
          <a:off x="0" y="0"/>
          <a:ext cx="0" cy="0"/>
          <a:chOff x="0" y="0"/>
          <a:chExt cx="0" cy="0"/>
        </a:xfrm>
      </p:grpSpPr>
      <p:sp>
        <p:nvSpPr>
          <p:cNvPr id="368" name="Google Shape;368;g3f9c0a00fd8_0_24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369" name="Google Shape;369;g3f9c0a00fd8_0_2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1" name="Shape 11"/>
        <p:cNvGrpSpPr/>
        <p:nvPr/>
      </p:nvGrpSpPr>
      <p:grpSpPr>
        <a:xfrm>
          <a:off x="0" y="0"/>
          <a:ext cx="0" cy="0"/>
          <a:chOff x="0" y="0"/>
          <a:chExt cx="0" cy="0"/>
        </a:xfrm>
      </p:grpSpPr>
      <p:sp>
        <p:nvSpPr>
          <p:cNvPr id="12" name="Google Shape;12;p2"/>
          <p:cNvSpPr txBox="1"/>
          <p:nvPr>
            <p:ph type="ctrTitle"/>
          </p:nvPr>
        </p:nvSpPr>
        <p:spPr>
          <a:xfrm>
            <a:off x="1143000" y="841772"/>
            <a:ext cx="6858000" cy="17907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4500"/>
              <a:buFont typeface="Arial"/>
              <a:buNone/>
              <a:defRPr sz="45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 name="Google Shape;13;p2"/>
          <p:cNvSpPr txBox="1"/>
          <p:nvPr>
            <p:ph idx="1" type="subTitle"/>
          </p:nvPr>
        </p:nvSpPr>
        <p:spPr>
          <a:xfrm>
            <a:off x="1143000" y="2701528"/>
            <a:ext cx="6858000" cy="124182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750"/>
              </a:spcBef>
              <a:spcAft>
                <a:spcPts val="0"/>
              </a:spcAft>
              <a:buClr>
                <a:schemeClr val="dk1"/>
              </a:buClr>
              <a:buSzPts val="1800"/>
              <a:buNone/>
              <a:defRPr sz="1800"/>
            </a:lvl1pPr>
            <a:lvl2pPr lvl="1" algn="ctr">
              <a:lnSpc>
                <a:spcPct val="90000"/>
              </a:lnSpc>
              <a:spcBef>
                <a:spcPts val="375"/>
              </a:spcBef>
              <a:spcAft>
                <a:spcPts val="0"/>
              </a:spcAft>
              <a:buClr>
                <a:schemeClr val="dk1"/>
              </a:buClr>
              <a:buSzPts val="1500"/>
              <a:buNone/>
              <a:defRPr sz="1500"/>
            </a:lvl2pPr>
            <a:lvl3pPr lvl="2" algn="ctr">
              <a:lnSpc>
                <a:spcPct val="90000"/>
              </a:lnSpc>
              <a:spcBef>
                <a:spcPts val="375"/>
              </a:spcBef>
              <a:spcAft>
                <a:spcPts val="0"/>
              </a:spcAft>
              <a:buClr>
                <a:schemeClr val="dk1"/>
              </a:buClr>
              <a:buSzPts val="1350"/>
              <a:buNone/>
              <a:defRPr sz="1350"/>
            </a:lvl3pPr>
            <a:lvl4pPr lvl="3" algn="ctr">
              <a:lnSpc>
                <a:spcPct val="90000"/>
              </a:lnSpc>
              <a:spcBef>
                <a:spcPts val="375"/>
              </a:spcBef>
              <a:spcAft>
                <a:spcPts val="0"/>
              </a:spcAft>
              <a:buClr>
                <a:schemeClr val="dk1"/>
              </a:buClr>
              <a:buSzPts val="1200"/>
              <a:buNone/>
              <a:defRPr sz="1200"/>
            </a:lvl4pPr>
            <a:lvl5pPr lvl="4" algn="ctr">
              <a:lnSpc>
                <a:spcPct val="90000"/>
              </a:lnSpc>
              <a:spcBef>
                <a:spcPts val="375"/>
              </a:spcBef>
              <a:spcAft>
                <a:spcPts val="0"/>
              </a:spcAft>
              <a:buClr>
                <a:schemeClr val="dk1"/>
              </a:buClr>
              <a:buSzPts val="1200"/>
              <a:buNone/>
              <a:defRPr sz="1200"/>
            </a:lvl5pPr>
            <a:lvl6pPr lvl="5" algn="ctr">
              <a:lnSpc>
                <a:spcPct val="90000"/>
              </a:lnSpc>
              <a:spcBef>
                <a:spcPts val="375"/>
              </a:spcBef>
              <a:spcAft>
                <a:spcPts val="0"/>
              </a:spcAft>
              <a:buClr>
                <a:schemeClr val="dk1"/>
              </a:buClr>
              <a:buSzPts val="1200"/>
              <a:buNone/>
              <a:defRPr sz="1200"/>
            </a:lvl6pPr>
            <a:lvl7pPr lvl="6" algn="ctr">
              <a:lnSpc>
                <a:spcPct val="90000"/>
              </a:lnSpc>
              <a:spcBef>
                <a:spcPts val="375"/>
              </a:spcBef>
              <a:spcAft>
                <a:spcPts val="0"/>
              </a:spcAft>
              <a:buClr>
                <a:schemeClr val="dk1"/>
              </a:buClr>
              <a:buSzPts val="1200"/>
              <a:buNone/>
              <a:defRPr sz="1200"/>
            </a:lvl7pPr>
            <a:lvl8pPr lvl="7" algn="ctr">
              <a:lnSpc>
                <a:spcPct val="90000"/>
              </a:lnSpc>
              <a:spcBef>
                <a:spcPts val="375"/>
              </a:spcBef>
              <a:spcAft>
                <a:spcPts val="0"/>
              </a:spcAft>
              <a:buClr>
                <a:schemeClr val="dk1"/>
              </a:buClr>
              <a:buSzPts val="1200"/>
              <a:buNone/>
              <a:defRPr sz="1200"/>
            </a:lvl8pPr>
            <a:lvl9pPr lvl="8" algn="ctr">
              <a:lnSpc>
                <a:spcPct val="90000"/>
              </a:lnSpc>
              <a:spcBef>
                <a:spcPts val="375"/>
              </a:spcBef>
              <a:spcAft>
                <a:spcPts val="0"/>
              </a:spcAft>
              <a:buClr>
                <a:schemeClr val="dk1"/>
              </a:buClr>
              <a:buSzPts val="1200"/>
              <a:buNone/>
              <a:defRPr sz="1200"/>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4" name="Shape 14"/>
        <p:cNvGrpSpPr/>
        <p:nvPr/>
      </p:nvGrpSpPr>
      <p:grpSpPr>
        <a:xfrm>
          <a:off x="0" y="0"/>
          <a:ext cx="0" cy="0"/>
          <a:chOff x="0" y="0"/>
          <a:chExt cx="0" cy="0"/>
        </a:xfrm>
      </p:grpSpPr>
      <p:sp>
        <p:nvSpPr>
          <p:cNvPr id="15" name="Google Shape;15;p3"/>
          <p:cNvSpPr txBox="1"/>
          <p:nvPr>
            <p:ph type="title"/>
          </p:nvPr>
        </p:nvSpPr>
        <p:spPr>
          <a:xfrm>
            <a:off x="369875" y="381700"/>
            <a:ext cx="8418300" cy="5781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6" name="Google Shape;16;p3"/>
          <p:cNvSpPr txBox="1"/>
          <p:nvPr>
            <p:ph idx="1" type="body"/>
          </p:nvPr>
        </p:nvSpPr>
        <p:spPr>
          <a:xfrm>
            <a:off x="369875" y="940001"/>
            <a:ext cx="8418300" cy="3761400"/>
          </a:xfrm>
          <a:prstGeom prst="rect">
            <a:avLst/>
          </a:prstGeom>
          <a:noFill/>
          <a:ln>
            <a:noFill/>
          </a:ln>
        </p:spPr>
        <p:txBody>
          <a:bodyPr anchorCtr="0" anchor="t" bIns="45700" lIns="91425" spcFirstLastPara="1" rIns="91425" wrap="square" tIns="45700">
            <a:normAutofit/>
          </a:bodyPr>
          <a:lstStyle>
            <a:lvl1pPr indent="-374650" lvl="0" marL="457200" algn="l">
              <a:lnSpc>
                <a:spcPct val="90000"/>
              </a:lnSpc>
              <a:spcBef>
                <a:spcPts val="750"/>
              </a:spcBef>
              <a:spcAft>
                <a:spcPts val="0"/>
              </a:spcAft>
              <a:buClr>
                <a:schemeClr val="dk1"/>
              </a:buClr>
              <a:buSzPts val="2300"/>
              <a:buChar char="•"/>
              <a:defRPr sz="2600"/>
            </a:lvl1pPr>
            <a:lvl2pPr indent="-381000" lvl="1" marL="914400" algn="l">
              <a:lnSpc>
                <a:spcPct val="90000"/>
              </a:lnSpc>
              <a:spcBef>
                <a:spcPts val="375"/>
              </a:spcBef>
              <a:spcAft>
                <a:spcPts val="0"/>
              </a:spcAft>
              <a:buClr>
                <a:schemeClr val="dk1"/>
              </a:buClr>
              <a:buSzPts val="2400"/>
              <a:buChar char="•"/>
              <a:defRPr sz="2400"/>
            </a:lvl2pPr>
            <a:lvl3pPr indent="-387350" lvl="2" marL="1371600" algn="l">
              <a:lnSpc>
                <a:spcPct val="90000"/>
              </a:lnSpc>
              <a:spcBef>
                <a:spcPts val="375"/>
              </a:spcBef>
              <a:spcAft>
                <a:spcPts val="0"/>
              </a:spcAft>
              <a:buClr>
                <a:schemeClr val="dk1"/>
              </a:buClr>
              <a:buSzPts val="2500"/>
              <a:buChar char="•"/>
              <a:defRPr sz="2200"/>
            </a:lvl3pPr>
            <a:lvl4pPr indent="-355600" lvl="3" marL="1828800" algn="l">
              <a:lnSpc>
                <a:spcPct val="90000"/>
              </a:lnSpc>
              <a:spcBef>
                <a:spcPts val="375"/>
              </a:spcBef>
              <a:spcAft>
                <a:spcPts val="0"/>
              </a:spcAft>
              <a:buClr>
                <a:schemeClr val="dk1"/>
              </a:buClr>
              <a:buSzPts val="2000"/>
              <a:buChar char="•"/>
              <a:defRPr sz="2000"/>
            </a:lvl4pPr>
            <a:lvl5pPr indent="-342900" lvl="4" marL="2286000" algn="l">
              <a:lnSpc>
                <a:spcPct val="90000"/>
              </a:lnSpc>
              <a:spcBef>
                <a:spcPts val="375"/>
              </a:spcBef>
              <a:spcAft>
                <a:spcPts val="0"/>
              </a:spcAft>
              <a:buClr>
                <a:schemeClr val="dk1"/>
              </a:buClr>
              <a:buSzPts val="1800"/>
              <a:buChar char="•"/>
              <a:defRPr sz="1800"/>
            </a:lvl5pPr>
            <a:lvl6pPr indent="-330200" lvl="5" marL="2743200" algn="l">
              <a:lnSpc>
                <a:spcPct val="90000"/>
              </a:lnSpc>
              <a:spcBef>
                <a:spcPts val="375"/>
              </a:spcBef>
              <a:spcAft>
                <a:spcPts val="0"/>
              </a:spcAft>
              <a:buClr>
                <a:schemeClr val="dk1"/>
              </a:buClr>
              <a:buSzPts val="1600"/>
              <a:buChar char="•"/>
              <a:defRPr sz="1600"/>
            </a:lvl6pPr>
            <a:lvl7pPr indent="-317500" lvl="6" marL="3200400" algn="l">
              <a:lnSpc>
                <a:spcPct val="90000"/>
              </a:lnSpc>
              <a:spcBef>
                <a:spcPts val="375"/>
              </a:spcBef>
              <a:spcAft>
                <a:spcPts val="0"/>
              </a:spcAft>
              <a:buClr>
                <a:schemeClr val="dk1"/>
              </a:buClr>
              <a:buSzPts val="1400"/>
              <a:buChar char="•"/>
              <a:defRPr sz="1400"/>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7" name="Shape 17"/>
        <p:cNvGrpSpPr/>
        <p:nvPr/>
      </p:nvGrpSpPr>
      <p:grpSpPr>
        <a:xfrm>
          <a:off x="0" y="0"/>
          <a:ext cx="0" cy="0"/>
          <a:chOff x="0" y="0"/>
          <a:chExt cx="0" cy="0"/>
        </a:xfrm>
      </p:grpSpPr>
      <p:sp>
        <p:nvSpPr>
          <p:cNvPr id="18" name="Google Shape;18;p4"/>
          <p:cNvSpPr txBox="1"/>
          <p:nvPr>
            <p:ph type="title"/>
          </p:nvPr>
        </p:nvSpPr>
        <p:spPr>
          <a:xfrm>
            <a:off x="388200" y="366625"/>
            <a:ext cx="8400000" cy="5715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9" name="Shape 19"/>
        <p:cNvGrpSpPr/>
        <p:nvPr/>
      </p:nvGrpSpPr>
      <p:grpSpPr>
        <a:xfrm>
          <a:off x="0" y="0"/>
          <a:ext cx="0" cy="0"/>
          <a:chOff x="0" y="0"/>
          <a:chExt cx="0" cy="0"/>
        </a:xfrm>
      </p:grpSpPr>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p:cSld name="Two Content">
    <p:spTree>
      <p:nvGrpSpPr>
        <p:cNvPr id="20" name="Shape 20"/>
        <p:cNvGrpSpPr/>
        <p:nvPr/>
      </p:nvGrpSpPr>
      <p:grpSpPr>
        <a:xfrm>
          <a:off x="0" y="0"/>
          <a:ext cx="0" cy="0"/>
          <a:chOff x="0" y="0"/>
          <a:chExt cx="0" cy="0"/>
        </a:xfrm>
      </p:grpSpPr>
      <p:sp>
        <p:nvSpPr>
          <p:cNvPr id="21" name="Google Shape;21;p6"/>
          <p:cNvSpPr txBox="1"/>
          <p:nvPr>
            <p:ph type="title"/>
          </p:nvPr>
        </p:nvSpPr>
        <p:spPr>
          <a:xfrm>
            <a:off x="997934" y="1067943"/>
            <a:ext cx="7148100" cy="2516400"/>
          </a:xfrm>
          <a:prstGeom prst="rect">
            <a:avLst/>
          </a:prstGeom>
          <a:noFill/>
          <a:ln>
            <a:noFill/>
          </a:ln>
        </p:spPr>
        <p:txBody>
          <a:bodyPr anchorCtr="0" anchor="t" bIns="0" lIns="0" spcFirstLastPara="1" rIns="0" wrap="square" tIns="0">
            <a:spAutoFit/>
          </a:bodyPr>
          <a:lstStyle>
            <a:lvl1pPr lvl="0" rtl="0" algn="l">
              <a:spcBef>
                <a:spcPts val="0"/>
              </a:spcBef>
              <a:spcAft>
                <a:spcPts val="0"/>
              </a:spcAft>
              <a:buSzPts val="3300"/>
              <a:buNone/>
              <a:defRPr b="1" i="0" sz="8600">
                <a:solidFill>
                  <a:srgbClr val="2A1A00"/>
                </a:solidFill>
                <a:latin typeface="Impact"/>
                <a:ea typeface="Impact"/>
                <a:cs typeface="Impact"/>
                <a:sym typeface="Impact"/>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22" name="Google Shape;22;p6"/>
          <p:cNvSpPr txBox="1"/>
          <p:nvPr>
            <p:ph idx="1" type="body"/>
          </p:nvPr>
        </p:nvSpPr>
        <p:spPr>
          <a:xfrm>
            <a:off x="457200" y="1183005"/>
            <a:ext cx="3977700" cy="3394800"/>
          </a:xfrm>
          <a:prstGeom prst="rect">
            <a:avLst/>
          </a:prstGeom>
          <a:noFill/>
          <a:ln>
            <a:noFill/>
          </a:ln>
        </p:spPr>
        <p:txBody>
          <a:bodyPr anchorCtr="0" anchor="t" bIns="0" lIns="0" spcFirstLastPara="1" rIns="0" wrap="square" tIns="0">
            <a:spAutoFit/>
          </a:bodyPr>
          <a:lstStyle>
            <a:lvl1pPr indent="-228600" lvl="0" marL="457200" rtl="0" algn="l">
              <a:spcBef>
                <a:spcPts val="750"/>
              </a:spcBef>
              <a:spcAft>
                <a:spcPts val="0"/>
              </a:spcAft>
              <a:buSzPts val="2100"/>
              <a:buNone/>
              <a:defRPr/>
            </a:lvl1pPr>
            <a:lvl2pPr indent="-228600" lvl="1" marL="914400" rtl="0" algn="l">
              <a:spcBef>
                <a:spcPts val="375"/>
              </a:spcBef>
              <a:spcAft>
                <a:spcPts val="0"/>
              </a:spcAft>
              <a:buSzPts val="1800"/>
              <a:buNone/>
              <a:defRPr/>
            </a:lvl2pPr>
            <a:lvl3pPr indent="-228600" lvl="2" marL="1371600" rtl="0" algn="l">
              <a:spcBef>
                <a:spcPts val="375"/>
              </a:spcBef>
              <a:spcAft>
                <a:spcPts val="0"/>
              </a:spcAft>
              <a:buSzPts val="1500"/>
              <a:buNone/>
              <a:defRPr/>
            </a:lvl3pPr>
            <a:lvl4pPr indent="-228600" lvl="3" marL="1828800" rtl="0" algn="l">
              <a:spcBef>
                <a:spcPts val="375"/>
              </a:spcBef>
              <a:spcAft>
                <a:spcPts val="0"/>
              </a:spcAft>
              <a:buSzPts val="1350"/>
              <a:buNone/>
              <a:defRPr/>
            </a:lvl4pPr>
            <a:lvl5pPr indent="-228600" lvl="4" marL="2286000" rtl="0" algn="l">
              <a:spcBef>
                <a:spcPts val="375"/>
              </a:spcBef>
              <a:spcAft>
                <a:spcPts val="0"/>
              </a:spcAft>
              <a:buSzPts val="1350"/>
              <a:buNone/>
              <a:defRPr/>
            </a:lvl5pPr>
            <a:lvl6pPr indent="-228600" lvl="5" marL="2743200" rtl="0" algn="l">
              <a:spcBef>
                <a:spcPts val="375"/>
              </a:spcBef>
              <a:spcAft>
                <a:spcPts val="0"/>
              </a:spcAft>
              <a:buSzPts val="1350"/>
              <a:buNone/>
              <a:defRPr/>
            </a:lvl6pPr>
            <a:lvl7pPr indent="-228600" lvl="6" marL="3200400" rtl="0" algn="l">
              <a:spcBef>
                <a:spcPts val="375"/>
              </a:spcBef>
              <a:spcAft>
                <a:spcPts val="0"/>
              </a:spcAft>
              <a:buSzPts val="1350"/>
              <a:buNone/>
              <a:defRPr/>
            </a:lvl7pPr>
            <a:lvl8pPr indent="-228600" lvl="7" marL="3657600" rtl="0" algn="l">
              <a:spcBef>
                <a:spcPts val="375"/>
              </a:spcBef>
              <a:spcAft>
                <a:spcPts val="0"/>
              </a:spcAft>
              <a:buSzPts val="1350"/>
              <a:buNone/>
              <a:defRPr/>
            </a:lvl8pPr>
            <a:lvl9pPr indent="-228600" lvl="8" marL="4114800" rtl="0" algn="l">
              <a:spcBef>
                <a:spcPts val="375"/>
              </a:spcBef>
              <a:spcAft>
                <a:spcPts val="0"/>
              </a:spcAft>
              <a:buSzPts val="1350"/>
              <a:buNone/>
              <a:defRPr/>
            </a:lvl9pPr>
          </a:lstStyle>
          <a:p/>
        </p:txBody>
      </p:sp>
      <p:sp>
        <p:nvSpPr>
          <p:cNvPr id="23" name="Google Shape;23;p6"/>
          <p:cNvSpPr txBox="1"/>
          <p:nvPr>
            <p:ph idx="2" type="body"/>
          </p:nvPr>
        </p:nvSpPr>
        <p:spPr>
          <a:xfrm>
            <a:off x="4709160" y="1183005"/>
            <a:ext cx="3977700" cy="3394800"/>
          </a:xfrm>
          <a:prstGeom prst="rect">
            <a:avLst/>
          </a:prstGeom>
          <a:noFill/>
          <a:ln>
            <a:noFill/>
          </a:ln>
        </p:spPr>
        <p:txBody>
          <a:bodyPr anchorCtr="0" anchor="t" bIns="0" lIns="0" spcFirstLastPara="1" rIns="0" wrap="square" tIns="0">
            <a:spAutoFit/>
          </a:bodyPr>
          <a:lstStyle>
            <a:lvl1pPr indent="-228600" lvl="0" marL="457200" rtl="0" algn="l">
              <a:spcBef>
                <a:spcPts val="750"/>
              </a:spcBef>
              <a:spcAft>
                <a:spcPts val="0"/>
              </a:spcAft>
              <a:buSzPts val="2100"/>
              <a:buNone/>
              <a:defRPr/>
            </a:lvl1pPr>
            <a:lvl2pPr indent="-228600" lvl="1" marL="914400" rtl="0" algn="l">
              <a:spcBef>
                <a:spcPts val="375"/>
              </a:spcBef>
              <a:spcAft>
                <a:spcPts val="0"/>
              </a:spcAft>
              <a:buSzPts val="1800"/>
              <a:buNone/>
              <a:defRPr/>
            </a:lvl2pPr>
            <a:lvl3pPr indent="-228600" lvl="2" marL="1371600" rtl="0" algn="l">
              <a:spcBef>
                <a:spcPts val="375"/>
              </a:spcBef>
              <a:spcAft>
                <a:spcPts val="0"/>
              </a:spcAft>
              <a:buSzPts val="1500"/>
              <a:buNone/>
              <a:defRPr/>
            </a:lvl3pPr>
            <a:lvl4pPr indent="-228600" lvl="3" marL="1828800" rtl="0" algn="l">
              <a:spcBef>
                <a:spcPts val="375"/>
              </a:spcBef>
              <a:spcAft>
                <a:spcPts val="0"/>
              </a:spcAft>
              <a:buSzPts val="1350"/>
              <a:buNone/>
              <a:defRPr/>
            </a:lvl4pPr>
            <a:lvl5pPr indent="-228600" lvl="4" marL="2286000" rtl="0" algn="l">
              <a:spcBef>
                <a:spcPts val="375"/>
              </a:spcBef>
              <a:spcAft>
                <a:spcPts val="0"/>
              </a:spcAft>
              <a:buSzPts val="1350"/>
              <a:buNone/>
              <a:defRPr/>
            </a:lvl5pPr>
            <a:lvl6pPr indent="-228600" lvl="5" marL="2743200" rtl="0" algn="l">
              <a:spcBef>
                <a:spcPts val="375"/>
              </a:spcBef>
              <a:spcAft>
                <a:spcPts val="0"/>
              </a:spcAft>
              <a:buSzPts val="1350"/>
              <a:buNone/>
              <a:defRPr/>
            </a:lvl6pPr>
            <a:lvl7pPr indent="-228600" lvl="6" marL="3200400" rtl="0" algn="l">
              <a:spcBef>
                <a:spcPts val="375"/>
              </a:spcBef>
              <a:spcAft>
                <a:spcPts val="0"/>
              </a:spcAft>
              <a:buSzPts val="1350"/>
              <a:buNone/>
              <a:defRPr/>
            </a:lvl7pPr>
            <a:lvl8pPr indent="-228600" lvl="7" marL="3657600" rtl="0" algn="l">
              <a:spcBef>
                <a:spcPts val="375"/>
              </a:spcBef>
              <a:spcAft>
                <a:spcPts val="0"/>
              </a:spcAft>
              <a:buSzPts val="1350"/>
              <a:buNone/>
              <a:defRPr/>
            </a:lvl8pPr>
            <a:lvl9pPr indent="-228600" lvl="8" marL="4114800" rtl="0" algn="l">
              <a:spcBef>
                <a:spcPts val="375"/>
              </a:spcBef>
              <a:spcAft>
                <a:spcPts val="0"/>
              </a:spcAft>
              <a:buSzPts val="1350"/>
              <a:buNone/>
              <a:defRPr/>
            </a:lvl9pPr>
          </a:lstStyle>
          <a:p/>
        </p:txBody>
      </p:sp>
      <p:sp>
        <p:nvSpPr>
          <p:cNvPr id="24" name="Google Shape;24;p6"/>
          <p:cNvSpPr txBox="1"/>
          <p:nvPr>
            <p:ph idx="11" type="ftr"/>
          </p:nvPr>
        </p:nvSpPr>
        <p:spPr>
          <a:xfrm>
            <a:off x="3108960" y="4783455"/>
            <a:ext cx="2926200" cy="257100"/>
          </a:xfrm>
          <a:prstGeom prst="rect">
            <a:avLst/>
          </a:prstGeom>
          <a:noFill/>
          <a:ln>
            <a:noFill/>
          </a:ln>
        </p:spPr>
        <p:txBody>
          <a:bodyPr anchorCtr="0" anchor="t" bIns="0" lIns="0" spcFirstLastPara="1" rIns="0" wrap="square" tIns="0">
            <a:spAutoFit/>
          </a:bodyPr>
          <a:lstStyle>
            <a:lvl1pPr lvl="0" rtl="0" algn="ctr">
              <a:spcBef>
                <a:spcPts val="0"/>
              </a:spcBef>
              <a:spcAft>
                <a:spcPts val="0"/>
              </a:spcAft>
              <a:buSzPts val="1400"/>
              <a:buNone/>
              <a:defRPr>
                <a:solidFill>
                  <a:srgbClr val="888888"/>
                </a:solidFill>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25" name="Google Shape;25;p6"/>
          <p:cNvSpPr txBox="1"/>
          <p:nvPr>
            <p:ph idx="10" type="dt"/>
          </p:nvPr>
        </p:nvSpPr>
        <p:spPr>
          <a:xfrm>
            <a:off x="457200" y="4783455"/>
            <a:ext cx="2103000" cy="257100"/>
          </a:xfrm>
          <a:prstGeom prst="rect">
            <a:avLst/>
          </a:prstGeom>
          <a:noFill/>
          <a:ln>
            <a:noFill/>
          </a:ln>
        </p:spPr>
        <p:txBody>
          <a:bodyPr anchorCtr="0" anchor="t" bIns="0" lIns="0" spcFirstLastPara="1" rIns="0" wrap="square" tIns="0">
            <a:spAutoFit/>
          </a:bodyPr>
          <a:lstStyle>
            <a:lvl1pPr lvl="0" rtl="0" algn="l">
              <a:spcBef>
                <a:spcPts val="0"/>
              </a:spcBef>
              <a:spcAft>
                <a:spcPts val="0"/>
              </a:spcAft>
              <a:buSzPts val="1400"/>
              <a:buNone/>
              <a:defRPr>
                <a:solidFill>
                  <a:srgbClr val="888888"/>
                </a:solidFill>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26" name="Google Shape;26;p6"/>
          <p:cNvSpPr txBox="1"/>
          <p:nvPr>
            <p:ph idx="12" type="sldNum"/>
          </p:nvPr>
        </p:nvSpPr>
        <p:spPr>
          <a:xfrm>
            <a:off x="6583680" y="4783455"/>
            <a:ext cx="2103000" cy="123000"/>
          </a:xfrm>
          <a:prstGeom prst="rect">
            <a:avLst/>
          </a:prstGeom>
          <a:noFill/>
          <a:ln>
            <a:noFill/>
          </a:ln>
        </p:spPr>
        <p:txBody>
          <a:bodyPr anchorCtr="0" anchor="t" bIns="0" lIns="0" spcFirstLastPara="1" rIns="0" wrap="square" tIns="0">
            <a:spAutoFit/>
          </a:bodyPr>
          <a:lstStyle>
            <a:lvl1pPr indent="0" lvl="0" marL="0" rtl="0" algn="r">
              <a:spcBef>
                <a:spcPts val="0"/>
              </a:spcBef>
              <a:buNone/>
              <a:defRPr>
                <a:solidFill>
                  <a:srgbClr val="888888"/>
                </a:solidFill>
              </a:defRPr>
            </a:lvl1pPr>
            <a:lvl2pPr indent="0" lvl="1" marL="0" rtl="0" algn="r">
              <a:spcBef>
                <a:spcPts val="0"/>
              </a:spcBef>
              <a:buNone/>
              <a:defRPr>
                <a:solidFill>
                  <a:srgbClr val="888888"/>
                </a:solidFill>
              </a:defRPr>
            </a:lvl2pPr>
            <a:lvl3pPr indent="0" lvl="2" marL="0" rtl="0" algn="r">
              <a:spcBef>
                <a:spcPts val="0"/>
              </a:spcBef>
              <a:buNone/>
              <a:defRPr>
                <a:solidFill>
                  <a:srgbClr val="888888"/>
                </a:solidFill>
              </a:defRPr>
            </a:lvl3pPr>
            <a:lvl4pPr indent="0" lvl="3" marL="0" rtl="0" algn="r">
              <a:spcBef>
                <a:spcPts val="0"/>
              </a:spcBef>
              <a:buNone/>
              <a:defRPr>
                <a:solidFill>
                  <a:srgbClr val="888888"/>
                </a:solidFill>
              </a:defRPr>
            </a:lvl4pPr>
            <a:lvl5pPr indent="0" lvl="4" marL="0" rtl="0" algn="r">
              <a:spcBef>
                <a:spcPts val="0"/>
              </a:spcBef>
              <a:buNone/>
              <a:defRPr>
                <a:solidFill>
                  <a:srgbClr val="888888"/>
                </a:solidFill>
              </a:defRPr>
            </a:lvl5pPr>
            <a:lvl6pPr indent="0" lvl="5" marL="0" rtl="0" algn="r">
              <a:spcBef>
                <a:spcPts val="0"/>
              </a:spcBef>
              <a:buNone/>
              <a:defRPr>
                <a:solidFill>
                  <a:srgbClr val="888888"/>
                </a:solidFill>
              </a:defRPr>
            </a:lvl6pPr>
            <a:lvl7pPr indent="0" lvl="6" marL="0" rtl="0" algn="r">
              <a:spcBef>
                <a:spcPts val="0"/>
              </a:spcBef>
              <a:buNone/>
              <a:defRPr>
                <a:solidFill>
                  <a:srgbClr val="888888"/>
                </a:solidFill>
              </a:defRPr>
            </a:lvl7pPr>
            <a:lvl8pPr indent="0" lvl="7" marL="0" rtl="0" algn="r">
              <a:spcBef>
                <a:spcPts val="0"/>
              </a:spcBef>
              <a:buNone/>
              <a:defRPr>
                <a:solidFill>
                  <a:srgbClr val="888888"/>
                </a:solidFill>
              </a:defRPr>
            </a:lvl8pPr>
            <a:lvl9pPr indent="0" lvl="8" marL="0" rt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US"/>
              <a:t>‹#›</a:t>
            </a:fld>
            <a:endParaRPr sz="1400">
              <a:latin typeface="Calibri"/>
              <a:ea typeface="Calibri"/>
              <a:cs typeface="Calibri"/>
              <a:sym typeface="Calibri"/>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p:cSld name="Title Only">
    <p:spTree>
      <p:nvGrpSpPr>
        <p:cNvPr id="27" name="Shape 27"/>
        <p:cNvGrpSpPr/>
        <p:nvPr/>
      </p:nvGrpSpPr>
      <p:grpSpPr>
        <a:xfrm>
          <a:off x="0" y="0"/>
          <a:ext cx="0" cy="0"/>
          <a:chOff x="0" y="0"/>
          <a:chExt cx="0" cy="0"/>
        </a:xfrm>
      </p:grpSpPr>
      <p:sp>
        <p:nvSpPr>
          <p:cNvPr id="28" name="Google Shape;28;p7"/>
          <p:cNvSpPr txBox="1"/>
          <p:nvPr>
            <p:ph type="title"/>
          </p:nvPr>
        </p:nvSpPr>
        <p:spPr>
          <a:xfrm>
            <a:off x="997934" y="1067943"/>
            <a:ext cx="7148100" cy="2516400"/>
          </a:xfrm>
          <a:prstGeom prst="rect">
            <a:avLst/>
          </a:prstGeom>
          <a:noFill/>
          <a:ln>
            <a:noFill/>
          </a:ln>
        </p:spPr>
        <p:txBody>
          <a:bodyPr anchorCtr="0" anchor="t" bIns="0" lIns="0" spcFirstLastPara="1" rIns="0" wrap="square" tIns="0">
            <a:spAutoFit/>
          </a:bodyPr>
          <a:lstStyle>
            <a:lvl1pPr lvl="0" rtl="0" algn="l">
              <a:spcBef>
                <a:spcPts val="0"/>
              </a:spcBef>
              <a:spcAft>
                <a:spcPts val="0"/>
              </a:spcAft>
              <a:buSzPts val="3300"/>
              <a:buNone/>
              <a:defRPr b="1" i="0" sz="8600">
                <a:solidFill>
                  <a:srgbClr val="2A1A00"/>
                </a:solidFill>
                <a:latin typeface="Impact"/>
                <a:ea typeface="Impact"/>
                <a:cs typeface="Impact"/>
                <a:sym typeface="Impact"/>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29" name="Google Shape;29;p7"/>
          <p:cNvSpPr txBox="1"/>
          <p:nvPr>
            <p:ph idx="11" type="ftr"/>
          </p:nvPr>
        </p:nvSpPr>
        <p:spPr>
          <a:xfrm>
            <a:off x="3108960" y="4783455"/>
            <a:ext cx="2926200" cy="257100"/>
          </a:xfrm>
          <a:prstGeom prst="rect">
            <a:avLst/>
          </a:prstGeom>
          <a:noFill/>
          <a:ln>
            <a:noFill/>
          </a:ln>
        </p:spPr>
        <p:txBody>
          <a:bodyPr anchorCtr="0" anchor="t" bIns="0" lIns="0" spcFirstLastPara="1" rIns="0" wrap="square" tIns="0">
            <a:spAutoFit/>
          </a:bodyPr>
          <a:lstStyle>
            <a:lvl1pPr lvl="0" rtl="0" algn="ctr">
              <a:spcBef>
                <a:spcPts val="0"/>
              </a:spcBef>
              <a:spcAft>
                <a:spcPts val="0"/>
              </a:spcAft>
              <a:buSzPts val="1400"/>
              <a:buNone/>
              <a:defRPr>
                <a:solidFill>
                  <a:srgbClr val="888888"/>
                </a:solidFill>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30" name="Google Shape;30;p7"/>
          <p:cNvSpPr txBox="1"/>
          <p:nvPr>
            <p:ph idx="10" type="dt"/>
          </p:nvPr>
        </p:nvSpPr>
        <p:spPr>
          <a:xfrm>
            <a:off x="457200" y="4783455"/>
            <a:ext cx="2103000" cy="257100"/>
          </a:xfrm>
          <a:prstGeom prst="rect">
            <a:avLst/>
          </a:prstGeom>
          <a:noFill/>
          <a:ln>
            <a:noFill/>
          </a:ln>
        </p:spPr>
        <p:txBody>
          <a:bodyPr anchorCtr="0" anchor="t" bIns="0" lIns="0" spcFirstLastPara="1" rIns="0" wrap="square" tIns="0">
            <a:spAutoFit/>
          </a:bodyPr>
          <a:lstStyle>
            <a:lvl1pPr lvl="0" rtl="0" algn="l">
              <a:spcBef>
                <a:spcPts val="0"/>
              </a:spcBef>
              <a:spcAft>
                <a:spcPts val="0"/>
              </a:spcAft>
              <a:buSzPts val="1400"/>
              <a:buNone/>
              <a:defRPr>
                <a:solidFill>
                  <a:srgbClr val="888888"/>
                </a:solidFill>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31" name="Google Shape;31;p7"/>
          <p:cNvSpPr txBox="1"/>
          <p:nvPr>
            <p:ph idx="12" type="sldNum"/>
          </p:nvPr>
        </p:nvSpPr>
        <p:spPr>
          <a:xfrm>
            <a:off x="6583680" y="4783455"/>
            <a:ext cx="2103000" cy="123000"/>
          </a:xfrm>
          <a:prstGeom prst="rect">
            <a:avLst/>
          </a:prstGeom>
          <a:noFill/>
          <a:ln>
            <a:noFill/>
          </a:ln>
        </p:spPr>
        <p:txBody>
          <a:bodyPr anchorCtr="0" anchor="t" bIns="0" lIns="0" spcFirstLastPara="1" rIns="0" wrap="square" tIns="0">
            <a:spAutoFit/>
          </a:bodyPr>
          <a:lstStyle>
            <a:lvl1pPr indent="0" lvl="0" marL="0" rtl="0" algn="r">
              <a:spcBef>
                <a:spcPts val="0"/>
              </a:spcBef>
              <a:buNone/>
              <a:defRPr>
                <a:solidFill>
                  <a:srgbClr val="888888"/>
                </a:solidFill>
              </a:defRPr>
            </a:lvl1pPr>
            <a:lvl2pPr indent="0" lvl="1" marL="0" rtl="0" algn="r">
              <a:spcBef>
                <a:spcPts val="0"/>
              </a:spcBef>
              <a:buNone/>
              <a:defRPr>
                <a:solidFill>
                  <a:srgbClr val="888888"/>
                </a:solidFill>
              </a:defRPr>
            </a:lvl2pPr>
            <a:lvl3pPr indent="0" lvl="2" marL="0" rtl="0" algn="r">
              <a:spcBef>
                <a:spcPts val="0"/>
              </a:spcBef>
              <a:buNone/>
              <a:defRPr>
                <a:solidFill>
                  <a:srgbClr val="888888"/>
                </a:solidFill>
              </a:defRPr>
            </a:lvl3pPr>
            <a:lvl4pPr indent="0" lvl="3" marL="0" rtl="0" algn="r">
              <a:spcBef>
                <a:spcPts val="0"/>
              </a:spcBef>
              <a:buNone/>
              <a:defRPr>
                <a:solidFill>
                  <a:srgbClr val="888888"/>
                </a:solidFill>
              </a:defRPr>
            </a:lvl4pPr>
            <a:lvl5pPr indent="0" lvl="4" marL="0" rtl="0" algn="r">
              <a:spcBef>
                <a:spcPts val="0"/>
              </a:spcBef>
              <a:buNone/>
              <a:defRPr>
                <a:solidFill>
                  <a:srgbClr val="888888"/>
                </a:solidFill>
              </a:defRPr>
            </a:lvl5pPr>
            <a:lvl6pPr indent="0" lvl="5" marL="0" rtl="0" algn="r">
              <a:spcBef>
                <a:spcPts val="0"/>
              </a:spcBef>
              <a:buNone/>
              <a:defRPr>
                <a:solidFill>
                  <a:srgbClr val="888888"/>
                </a:solidFill>
              </a:defRPr>
            </a:lvl6pPr>
            <a:lvl7pPr indent="0" lvl="6" marL="0" rtl="0" algn="r">
              <a:spcBef>
                <a:spcPts val="0"/>
              </a:spcBef>
              <a:buNone/>
              <a:defRPr>
                <a:solidFill>
                  <a:srgbClr val="888888"/>
                </a:solidFill>
              </a:defRPr>
            </a:lvl7pPr>
            <a:lvl8pPr indent="0" lvl="7" marL="0" rtl="0" algn="r">
              <a:spcBef>
                <a:spcPts val="0"/>
              </a:spcBef>
              <a:buNone/>
              <a:defRPr>
                <a:solidFill>
                  <a:srgbClr val="888888"/>
                </a:solidFill>
              </a:defRPr>
            </a:lvl8pPr>
            <a:lvl9pPr indent="0" lvl="8" marL="0" rt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US"/>
              <a:t>‹#›</a:t>
            </a:fld>
            <a:endParaRPr sz="1400">
              <a:latin typeface="Calibri"/>
              <a:ea typeface="Calibri"/>
              <a:cs typeface="Calibri"/>
              <a:sym typeface="Calibri"/>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1">
  <p:cSld name="Blank">
    <p:spTree>
      <p:nvGrpSpPr>
        <p:cNvPr id="32" name="Shape 32"/>
        <p:cNvGrpSpPr/>
        <p:nvPr/>
      </p:nvGrpSpPr>
      <p:grpSpPr>
        <a:xfrm>
          <a:off x="0" y="0"/>
          <a:ext cx="0" cy="0"/>
          <a:chOff x="0" y="0"/>
          <a:chExt cx="0" cy="0"/>
        </a:xfrm>
      </p:grpSpPr>
      <p:sp>
        <p:nvSpPr>
          <p:cNvPr id="33" name="Google Shape;33;p8"/>
          <p:cNvSpPr txBox="1"/>
          <p:nvPr>
            <p:ph idx="11" type="ftr"/>
          </p:nvPr>
        </p:nvSpPr>
        <p:spPr>
          <a:xfrm>
            <a:off x="3108960" y="4783455"/>
            <a:ext cx="2926200" cy="257100"/>
          </a:xfrm>
          <a:prstGeom prst="rect">
            <a:avLst/>
          </a:prstGeom>
          <a:noFill/>
          <a:ln>
            <a:noFill/>
          </a:ln>
        </p:spPr>
        <p:txBody>
          <a:bodyPr anchorCtr="0" anchor="t" bIns="0" lIns="0" spcFirstLastPara="1" rIns="0" wrap="square" tIns="0">
            <a:spAutoFit/>
          </a:bodyPr>
          <a:lstStyle>
            <a:lvl1pPr lvl="0" rtl="0" algn="ctr">
              <a:spcBef>
                <a:spcPts val="0"/>
              </a:spcBef>
              <a:spcAft>
                <a:spcPts val="0"/>
              </a:spcAft>
              <a:buSzPts val="1400"/>
              <a:buNone/>
              <a:defRPr>
                <a:solidFill>
                  <a:srgbClr val="888888"/>
                </a:solidFill>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34" name="Google Shape;34;p8"/>
          <p:cNvSpPr txBox="1"/>
          <p:nvPr>
            <p:ph idx="10" type="dt"/>
          </p:nvPr>
        </p:nvSpPr>
        <p:spPr>
          <a:xfrm>
            <a:off x="457200" y="4783455"/>
            <a:ext cx="2103000" cy="257100"/>
          </a:xfrm>
          <a:prstGeom prst="rect">
            <a:avLst/>
          </a:prstGeom>
          <a:noFill/>
          <a:ln>
            <a:noFill/>
          </a:ln>
        </p:spPr>
        <p:txBody>
          <a:bodyPr anchorCtr="0" anchor="t" bIns="0" lIns="0" spcFirstLastPara="1" rIns="0" wrap="square" tIns="0">
            <a:spAutoFit/>
          </a:bodyPr>
          <a:lstStyle>
            <a:lvl1pPr lvl="0" rtl="0" algn="l">
              <a:spcBef>
                <a:spcPts val="0"/>
              </a:spcBef>
              <a:spcAft>
                <a:spcPts val="0"/>
              </a:spcAft>
              <a:buSzPts val="1400"/>
              <a:buNone/>
              <a:defRPr>
                <a:solidFill>
                  <a:srgbClr val="888888"/>
                </a:solidFill>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35" name="Google Shape;35;p8"/>
          <p:cNvSpPr txBox="1"/>
          <p:nvPr>
            <p:ph idx="12" type="sldNum"/>
          </p:nvPr>
        </p:nvSpPr>
        <p:spPr>
          <a:xfrm>
            <a:off x="6583680" y="4783455"/>
            <a:ext cx="2103000" cy="123000"/>
          </a:xfrm>
          <a:prstGeom prst="rect">
            <a:avLst/>
          </a:prstGeom>
          <a:noFill/>
          <a:ln>
            <a:noFill/>
          </a:ln>
        </p:spPr>
        <p:txBody>
          <a:bodyPr anchorCtr="0" anchor="t" bIns="0" lIns="0" spcFirstLastPara="1" rIns="0" wrap="square" tIns="0">
            <a:spAutoFit/>
          </a:bodyPr>
          <a:lstStyle>
            <a:lvl1pPr indent="0" lvl="0" marL="0" rtl="0" algn="r">
              <a:spcBef>
                <a:spcPts val="0"/>
              </a:spcBef>
              <a:buNone/>
              <a:defRPr>
                <a:solidFill>
                  <a:srgbClr val="888888"/>
                </a:solidFill>
              </a:defRPr>
            </a:lvl1pPr>
            <a:lvl2pPr indent="0" lvl="1" marL="0" rtl="0" algn="r">
              <a:spcBef>
                <a:spcPts val="0"/>
              </a:spcBef>
              <a:buNone/>
              <a:defRPr>
                <a:solidFill>
                  <a:srgbClr val="888888"/>
                </a:solidFill>
              </a:defRPr>
            </a:lvl2pPr>
            <a:lvl3pPr indent="0" lvl="2" marL="0" rtl="0" algn="r">
              <a:spcBef>
                <a:spcPts val="0"/>
              </a:spcBef>
              <a:buNone/>
              <a:defRPr>
                <a:solidFill>
                  <a:srgbClr val="888888"/>
                </a:solidFill>
              </a:defRPr>
            </a:lvl3pPr>
            <a:lvl4pPr indent="0" lvl="3" marL="0" rtl="0" algn="r">
              <a:spcBef>
                <a:spcPts val="0"/>
              </a:spcBef>
              <a:buNone/>
              <a:defRPr>
                <a:solidFill>
                  <a:srgbClr val="888888"/>
                </a:solidFill>
              </a:defRPr>
            </a:lvl4pPr>
            <a:lvl5pPr indent="0" lvl="4" marL="0" rtl="0" algn="r">
              <a:spcBef>
                <a:spcPts val="0"/>
              </a:spcBef>
              <a:buNone/>
              <a:defRPr>
                <a:solidFill>
                  <a:srgbClr val="888888"/>
                </a:solidFill>
              </a:defRPr>
            </a:lvl5pPr>
            <a:lvl6pPr indent="0" lvl="5" marL="0" rtl="0" algn="r">
              <a:spcBef>
                <a:spcPts val="0"/>
              </a:spcBef>
              <a:buNone/>
              <a:defRPr>
                <a:solidFill>
                  <a:srgbClr val="888888"/>
                </a:solidFill>
              </a:defRPr>
            </a:lvl6pPr>
            <a:lvl7pPr indent="0" lvl="6" marL="0" rtl="0" algn="r">
              <a:spcBef>
                <a:spcPts val="0"/>
              </a:spcBef>
              <a:buNone/>
              <a:defRPr>
                <a:solidFill>
                  <a:srgbClr val="888888"/>
                </a:solidFill>
              </a:defRPr>
            </a:lvl7pPr>
            <a:lvl8pPr indent="0" lvl="7" marL="0" rtl="0" algn="r">
              <a:spcBef>
                <a:spcPts val="0"/>
              </a:spcBef>
              <a:buNone/>
              <a:defRPr>
                <a:solidFill>
                  <a:srgbClr val="888888"/>
                </a:solidFill>
              </a:defRPr>
            </a:lvl8pPr>
            <a:lvl9pPr indent="0" lvl="8" marL="0" rt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US"/>
              <a:t>‹#›</a:t>
            </a:fld>
            <a:endParaRPr sz="1400">
              <a:latin typeface="Calibri"/>
              <a:ea typeface="Calibri"/>
              <a:cs typeface="Calibri"/>
              <a:sym typeface="Calibri"/>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 showMasterSp="0">
  <p:cSld name="Title Slide">
    <p:bg>
      <p:bgPr>
        <a:solidFill>
          <a:schemeClr val="lt1"/>
        </a:solidFill>
      </p:bgPr>
    </p:bg>
    <p:spTree>
      <p:nvGrpSpPr>
        <p:cNvPr id="36" name="Shape 36"/>
        <p:cNvGrpSpPr/>
        <p:nvPr/>
      </p:nvGrpSpPr>
      <p:grpSpPr>
        <a:xfrm>
          <a:off x="0" y="0"/>
          <a:ext cx="0" cy="0"/>
          <a:chOff x="0" y="0"/>
          <a:chExt cx="0" cy="0"/>
        </a:xfrm>
      </p:grpSpPr>
      <p:sp>
        <p:nvSpPr>
          <p:cNvPr id="37" name="Google Shape;37;p9"/>
          <p:cNvSpPr/>
          <p:nvPr/>
        </p:nvSpPr>
        <p:spPr>
          <a:xfrm>
            <a:off x="0" y="0"/>
            <a:ext cx="9144000" cy="5143500"/>
          </a:xfrm>
          <a:custGeom>
            <a:rect b="b" l="l" r="r" t="t"/>
            <a:pathLst>
              <a:path extrusionOk="0" h="6858000" w="12192000">
                <a:moveTo>
                  <a:pt x="0" y="6858000"/>
                </a:moveTo>
                <a:lnTo>
                  <a:pt x="12192000" y="6858000"/>
                </a:lnTo>
                <a:lnTo>
                  <a:pt x="12192000" y="0"/>
                </a:lnTo>
                <a:lnTo>
                  <a:pt x="0" y="0"/>
                </a:lnTo>
                <a:lnTo>
                  <a:pt x="0" y="6858000"/>
                </a:lnTo>
                <a:close/>
              </a:path>
            </a:pathLst>
          </a:custGeom>
          <a:solidFill>
            <a:srgbClr val="2A1A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400">
              <a:solidFill>
                <a:schemeClr val="dk1"/>
              </a:solidFill>
              <a:latin typeface="Calibri"/>
              <a:ea typeface="Calibri"/>
              <a:cs typeface="Calibri"/>
              <a:sym typeface="Calibri"/>
            </a:endParaRPr>
          </a:p>
        </p:txBody>
      </p:sp>
      <p:sp>
        <p:nvSpPr>
          <p:cNvPr id="38" name="Google Shape;38;p9"/>
          <p:cNvSpPr/>
          <p:nvPr/>
        </p:nvSpPr>
        <p:spPr>
          <a:xfrm>
            <a:off x="0" y="0"/>
            <a:ext cx="2111216" cy="5143500"/>
          </a:xfrm>
          <a:custGeom>
            <a:rect b="b" l="l" r="r" t="t"/>
            <a:pathLst>
              <a:path extrusionOk="0" h="6858000" w="2814955">
                <a:moveTo>
                  <a:pt x="1414526" y="0"/>
                </a:moveTo>
                <a:lnTo>
                  <a:pt x="0" y="0"/>
                </a:lnTo>
                <a:lnTo>
                  <a:pt x="0" y="6857999"/>
                </a:lnTo>
                <a:lnTo>
                  <a:pt x="1414526" y="6857999"/>
                </a:lnTo>
                <a:lnTo>
                  <a:pt x="1438402" y="6769098"/>
                </a:lnTo>
                <a:lnTo>
                  <a:pt x="1462151" y="6681787"/>
                </a:lnTo>
                <a:lnTo>
                  <a:pt x="1489202" y="6596062"/>
                </a:lnTo>
                <a:lnTo>
                  <a:pt x="1519301" y="6513512"/>
                </a:lnTo>
                <a:lnTo>
                  <a:pt x="1555877" y="6435725"/>
                </a:lnTo>
                <a:lnTo>
                  <a:pt x="1598676" y="6362700"/>
                </a:lnTo>
                <a:lnTo>
                  <a:pt x="1644777" y="6300787"/>
                </a:lnTo>
                <a:lnTo>
                  <a:pt x="1697101" y="6243637"/>
                </a:lnTo>
                <a:lnTo>
                  <a:pt x="1754251" y="6188075"/>
                </a:lnTo>
                <a:lnTo>
                  <a:pt x="1817751" y="6134100"/>
                </a:lnTo>
                <a:lnTo>
                  <a:pt x="1881377" y="6084887"/>
                </a:lnTo>
                <a:lnTo>
                  <a:pt x="1948052" y="6032500"/>
                </a:lnTo>
                <a:lnTo>
                  <a:pt x="2016252" y="5983287"/>
                </a:lnTo>
                <a:lnTo>
                  <a:pt x="2146427" y="5878512"/>
                </a:lnTo>
                <a:lnTo>
                  <a:pt x="2206752" y="5824537"/>
                </a:lnTo>
                <a:lnTo>
                  <a:pt x="2262378" y="5767387"/>
                </a:lnTo>
                <a:lnTo>
                  <a:pt x="2311527" y="5707062"/>
                </a:lnTo>
                <a:lnTo>
                  <a:pt x="2355977" y="5643562"/>
                </a:lnTo>
                <a:lnTo>
                  <a:pt x="2389378" y="5575300"/>
                </a:lnTo>
                <a:lnTo>
                  <a:pt x="2414778" y="5499100"/>
                </a:lnTo>
                <a:lnTo>
                  <a:pt x="2429002" y="5418074"/>
                </a:lnTo>
                <a:lnTo>
                  <a:pt x="2435352" y="5334000"/>
                </a:lnTo>
                <a:lnTo>
                  <a:pt x="2435352" y="5249799"/>
                </a:lnTo>
                <a:lnTo>
                  <a:pt x="2429002" y="5162550"/>
                </a:lnTo>
                <a:lnTo>
                  <a:pt x="2417953" y="5071999"/>
                </a:lnTo>
                <a:lnTo>
                  <a:pt x="2405253" y="4983099"/>
                </a:lnTo>
                <a:lnTo>
                  <a:pt x="2394077" y="4894199"/>
                </a:lnTo>
                <a:lnTo>
                  <a:pt x="2383028" y="4805299"/>
                </a:lnTo>
                <a:lnTo>
                  <a:pt x="2375027" y="4714875"/>
                </a:lnTo>
                <a:lnTo>
                  <a:pt x="2371852" y="4627499"/>
                </a:lnTo>
                <a:lnTo>
                  <a:pt x="2376678" y="4543425"/>
                </a:lnTo>
                <a:lnTo>
                  <a:pt x="2387727" y="4459224"/>
                </a:lnTo>
                <a:lnTo>
                  <a:pt x="2408428" y="4381500"/>
                </a:lnTo>
                <a:lnTo>
                  <a:pt x="2437003" y="4302125"/>
                </a:lnTo>
                <a:lnTo>
                  <a:pt x="2471928" y="4224274"/>
                </a:lnTo>
                <a:lnTo>
                  <a:pt x="2513203" y="4146550"/>
                </a:lnTo>
                <a:lnTo>
                  <a:pt x="2557653" y="4068699"/>
                </a:lnTo>
                <a:lnTo>
                  <a:pt x="2603627" y="3989324"/>
                </a:lnTo>
                <a:lnTo>
                  <a:pt x="2649728" y="3913124"/>
                </a:lnTo>
                <a:lnTo>
                  <a:pt x="2692527" y="3833749"/>
                </a:lnTo>
                <a:lnTo>
                  <a:pt x="2732278" y="3756025"/>
                </a:lnTo>
                <a:lnTo>
                  <a:pt x="2765552" y="3673475"/>
                </a:lnTo>
                <a:lnTo>
                  <a:pt x="2792603" y="3592449"/>
                </a:lnTo>
                <a:lnTo>
                  <a:pt x="2808478" y="3511550"/>
                </a:lnTo>
                <a:lnTo>
                  <a:pt x="2814828" y="3429000"/>
                </a:lnTo>
                <a:lnTo>
                  <a:pt x="2808478" y="3346450"/>
                </a:lnTo>
                <a:lnTo>
                  <a:pt x="2792603" y="3265424"/>
                </a:lnTo>
                <a:lnTo>
                  <a:pt x="2765552" y="3184525"/>
                </a:lnTo>
                <a:lnTo>
                  <a:pt x="2732278" y="3101975"/>
                </a:lnTo>
                <a:lnTo>
                  <a:pt x="2692527" y="3024124"/>
                </a:lnTo>
                <a:lnTo>
                  <a:pt x="2649728" y="2944749"/>
                </a:lnTo>
                <a:lnTo>
                  <a:pt x="2603627" y="2868549"/>
                </a:lnTo>
                <a:lnTo>
                  <a:pt x="2557653" y="2789174"/>
                </a:lnTo>
                <a:lnTo>
                  <a:pt x="2513203" y="2711450"/>
                </a:lnTo>
                <a:lnTo>
                  <a:pt x="2471928" y="2633599"/>
                </a:lnTo>
                <a:lnTo>
                  <a:pt x="2437003" y="2555875"/>
                </a:lnTo>
                <a:lnTo>
                  <a:pt x="2408428" y="2476500"/>
                </a:lnTo>
                <a:lnTo>
                  <a:pt x="2387727" y="2398649"/>
                </a:lnTo>
                <a:lnTo>
                  <a:pt x="2376678" y="2314575"/>
                </a:lnTo>
                <a:lnTo>
                  <a:pt x="2371852" y="2230374"/>
                </a:lnTo>
                <a:lnTo>
                  <a:pt x="2375027" y="2143125"/>
                </a:lnTo>
                <a:lnTo>
                  <a:pt x="2383028" y="2052574"/>
                </a:lnTo>
                <a:lnTo>
                  <a:pt x="2394077" y="1963674"/>
                </a:lnTo>
                <a:lnTo>
                  <a:pt x="2405253" y="1874774"/>
                </a:lnTo>
                <a:lnTo>
                  <a:pt x="2417953" y="1785874"/>
                </a:lnTo>
                <a:lnTo>
                  <a:pt x="2429002" y="1695450"/>
                </a:lnTo>
                <a:lnTo>
                  <a:pt x="2435352" y="1608074"/>
                </a:lnTo>
                <a:lnTo>
                  <a:pt x="2435352" y="1524000"/>
                </a:lnTo>
                <a:lnTo>
                  <a:pt x="2429002" y="1439799"/>
                </a:lnTo>
                <a:lnTo>
                  <a:pt x="2414778" y="1358900"/>
                </a:lnTo>
                <a:lnTo>
                  <a:pt x="2389378" y="1282700"/>
                </a:lnTo>
                <a:lnTo>
                  <a:pt x="2355977" y="1214374"/>
                </a:lnTo>
                <a:lnTo>
                  <a:pt x="2311527" y="1150874"/>
                </a:lnTo>
                <a:lnTo>
                  <a:pt x="2262378" y="1090549"/>
                </a:lnTo>
                <a:lnTo>
                  <a:pt x="2206752" y="1033399"/>
                </a:lnTo>
                <a:lnTo>
                  <a:pt x="2146427" y="979424"/>
                </a:lnTo>
                <a:lnTo>
                  <a:pt x="2016252" y="874649"/>
                </a:lnTo>
                <a:lnTo>
                  <a:pt x="1948052" y="825500"/>
                </a:lnTo>
                <a:lnTo>
                  <a:pt x="1881377" y="773049"/>
                </a:lnTo>
                <a:lnTo>
                  <a:pt x="1817751" y="723900"/>
                </a:lnTo>
                <a:lnTo>
                  <a:pt x="1754251" y="669925"/>
                </a:lnTo>
                <a:lnTo>
                  <a:pt x="1697101" y="614299"/>
                </a:lnTo>
                <a:lnTo>
                  <a:pt x="1644777" y="557149"/>
                </a:lnTo>
                <a:lnTo>
                  <a:pt x="1598676" y="495300"/>
                </a:lnTo>
                <a:lnTo>
                  <a:pt x="1555877" y="422275"/>
                </a:lnTo>
                <a:lnTo>
                  <a:pt x="1519301" y="344424"/>
                </a:lnTo>
                <a:lnTo>
                  <a:pt x="1489202" y="261874"/>
                </a:lnTo>
                <a:lnTo>
                  <a:pt x="1462151" y="176149"/>
                </a:lnTo>
                <a:lnTo>
                  <a:pt x="1438402" y="88900"/>
                </a:lnTo>
                <a:lnTo>
                  <a:pt x="1414526" y="0"/>
                </a:lnTo>
                <a:close/>
              </a:path>
            </a:pathLst>
          </a:custGeom>
          <a:solidFill>
            <a:srgbClr val="F3F3F1"/>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400">
              <a:solidFill>
                <a:schemeClr val="dk1"/>
              </a:solidFill>
              <a:latin typeface="Calibri"/>
              <a:ea typeface="Calibri"/>
              <a:cs typeface="Calibri"/>
              <a:sym typeface="Calibri"/>
            </a:endParaRPr>
          </a:p>
        </p:txBody>
      </p:sp>
      <p:sp>
        <p:nvSpPr>
          <p:cNvPr id="39" name="Google Shape;39;p9"/>
          <p:cNvSpPr/>
          <p:nvPr/>
        </p:nvSpPr>
        <p:spPr>
          <a:xfrm>
            <a:off x="656081" y="0"/>
            <a:ext cx="1234440" cy="5143500"/>
          </a:xfrm>
          <a:custGeom>
            <a:rect b="b" l="l" r="r" t="t"/>
            <a:pathLst>
              <a:path extrusionOk="0" h="6858000" w="1645920">
                <a:moveTo>
                  <a:pt x="271411" y="0"/>
                </a:moveTo>
                <a:lnTo>
                  <a:pt x="0" y="0"/>
                </a:lnTo>
                <a:lnTo>
                  <a:pt x="26987" y="66675"/>
                </a:lnTo>
                <a:lnTo>
                  <a:pt x="52374" y="139700"/>
                </a:lnTo>
                <a:lnTo>
                  <a:pt x="73012" y="217424"/>
                </a:lnTo>
                <a:lnTo>
                  <a:pt x="95237" y="299974"/>
                </a:lnTo>
                <a:lnTo>
                  <a:pt x="142849" y="477774"/>
                </a:lnTo>
                <a:lnTo>
                  <a:pt x="172999" y="565150"/>
                </a:lnTo>
                <a:lnTo>
                  <a:pt x="204749" y="652399"/>
                </a:lnTo>
                <a:lnTo>
                  <a:pt x="247599" y="738124"/>
                </a:lnTo>
                <a:lnTo>
                  <a:pt x="295224" y="819150"/>
                </a:lnTo>
                <a:lnTo>
                  <a:pt x="352361" y="895350"/>
                </a:lnTo>
                <a:lnTo>
                  <a:pt x="414274" y="963549"/>
                </a:lnTo>
                <a:lnTo>
                  <a:pt x="480949" y="1028700"/>
                </a:lnTo>
                <a:lnTo>
                  <a:pt x="552323" y="1089025"/>
                </a:lnTo>
                <a:lnTo>
                  <a:pt x="622173" y="1144524"/>
                </a:lnTo>
                <a:lnTo>
                  <a:pt x="695198" y="1198499"/>
                </a:lnTo>
                <a:lnTo>
                  <a:pt x="765048" y="1252474"/>
                </a:lnTo>
                <a:lnTo>
                  <a:pt x="830072" y="1304925"/>
                </a:lnTo>
                <a:lnTo>
                  <a:pt x="890397" y="1355725"/>
                </a:lnTo>
                <a:lnTo>
                  <a:pt x="942848" y="1406525"/>
                </a:lnTo>
                <a:lnTo>
                  <a:pt x="984123" y="1460500"/>
                </a:lnTo>
                <a:lnTo>
                  <a:pt x="1012571" y="1512824"/>
                </a:lnTo>
                <a:lnTo>
                  <a:pt x="1026922" y="1562100"/>
                </a:lnTo>
                <a:lnTo>
                  <a:pt x="1034796" y="1616075"/>
                </a:lnTo>
                <a:lnTo>
                  <a:pt x="1037971" y="1674749"/>
                </a:lnTo>
                <a:lnTo>
                  <a:pt x="1033272" y="1739900"/>
                </a:lnTo>
                <a:lnTo>
                  <a:pt x="1026922" y="1808099"/>
                </a:lnTo>
                <a:lnTo>
                  <a:pt x="1018921" y="1877949"/>
                </a:lnTo>
                <a:lnTo>
                  <a:pt x="1011047" y="1950974"/>
                </a:lnTo>
                <a:lnTo>
                  <a:pt x="993521" y="2062099"/>
                </a:lnTo>
                <a:lnTo>
                  <a:pt x="984123" y="2171700"/>
                </a:lnTo>
                <a:lnTo>
                  <a:pt x="977773" y="2284349"/>
                </a:lnTo>
                <a:lnTo>
                  <a:pt x="980948" y="2398649"/>
                </a:lnTo>
                <a:lnTo>
                  <a:pt x="996696" y="2512949"/>
                </a:lnTo>
                <a:lnTo>
                  <a:pt x="1018921" y="2601849"/>
                </a:lnTo>
                <a:lnTo>
                  <a:pt x="1049147" y="2689225"/>
                </a:lnTo>
                <a:lnTo>
                  <a:pt x="1087247" y="2771775"/>
                </a:lnTo>
                <a:lnTo>
                  <a:pt x="1128522" y="2855849"/>
                </a:lnTo>
                <a:lnTo>
                  <a:pt x="1255522" y="3078099"/>
                </a:lnTo>
                <a:lnTo>
                  <a:pt x="1290447" y="3140075"/>
                </a:lnTo>
                <a:lnTo>
                  <a:pt x="1323721" y="3201924"/>
                </a:lnTo>
                <a:lnTo>
                  <a:pt x="1350645" y="3262249"/>
                </a:lnTo>
                <a:lnTo>
                  <a:pt x="1371346" y="3321050"/>
                </a:lnTo>
                <a:lnTo>
                  <a:pt x="1385570" y="3375025"/>
                </a:lnTo>
                <a:lnTo>
                  <a:pt x="1390396" y="3429000"/>
                </a:lnTo>
                <a:lnTo>
                  <a:pt x="1385570" y="3482975"/>
                </a:lnTo>
                <a:lnTo>
                  <a:pt x="1371346" y="3536950"/>
                </a:lnTo>
                <a:lnTo>
                  <a:pt x="1350645" y="3595624"/>
                </a:lnTo>
                <a:lnTo>
                  <a:pt x="1323721" y="3655949"/>
                </a:lnTo>
                <a:lnTo>
                  <a:pt x="1290447" y="3717925"/>
                </a:lnTo>
                <a:lnTo>
                  <a:pt x="1255522" y="3779774"/>
                </a:lnTo>
                <a:lnTo>
                  <a:pt x="1128522" y="4002024"/>
                </a:lnTo>
                <a:lnTo>
                  <a:pt x="1087247" y="4086225"/>
                </a:lnTo>
                <a:lnTo>
                  <a:pt x="1049147" y="4168775"/>
                </a:lnTo>
                <a:lnTo>
                  <a:pt x="1018921" y="4256024"/>
                </a:lnTo>
                <a:lnTo>
                  <a:pt x="996696" y="4344924"/>
                </a:lnTo>
                <a:lnTo>
                  <a:pt x="980948" y="4459224"/>
                </a:lnTo>
                <a:lnTo>
                  <a:pt x="977773" y="4573524"/>
                </a:lnTo>
                <a:lnTo>
                  <a:pt x="984123" y="4686300"/>
                </a:lnTo>
                <a:lnTo>
                  <a:pt x="993521" y="4795774"/>
                </a:lnTo>
                <a:lnTo>
                  <a:pt x="1011047" y="4906899"/>
                </a:lnTo>
                <a:lnTo>
                  <a:pt x="1018921" y="4979924"/>
                </a:lnTo>
                <a:lnTo>
                  <a:pt x="1026922" y="5049774"/>
                </a:lnTo>
                <a:lnTo>
                  <a:pt x="1033272" y="5118100"/>
                </a:lnTo>
                <a:lnTo>
                  <a:pt x="1037971" y="5183124"/>
                </a:lnTo>
                <a:lnTo>
                  <a:pt x="1034796" y="5241925"/>
                </a:lnTo>
                <a:lnTo>
                  <a:pt x="1026922" y="5295900"/>
                </a:lnTo>
                <a:lnTo>
                  <a:pt x="1012571" y="5345049"/>
                </a:lnTo>
                <a:lnTo>
                  <a:pt x="984123" y="5397500"/>
                </a:lnTo>
                <a:lnTo>
                  <a:pt x="942848" y="5451475"/>
                </a:lnTo>
                <a:lnTo>
                  <a:pt x="890397" y="5502275"/>
                </a:lnTo>
                <a:lnTo>
                  <a:pt x="830072" y="5554599"/>
                </a:lnTo>
                <a:lnTo>
                  <a:pt x="695198" y="5659437"/>
                </a:lnTo>
                <a:lnTo>
                  <a:pt x="622173" y="5713412"/>
                </a:lnTo>
                <a:lnTo>
                  <a:pt x="552323" y="5768975"/>
                </a:lnTo>
                <a:lnTo>
                  <a:pt x="480949" y="5829300"/>
                </a:lnTo>
                <a:lnTo>
                  <a:pt x="414274" y="5894387"/>
                </a:lnTo>
                <a:lnTo>
                  <a:pt x="352361" y="5962650"/>
                </a:lnTo>
                <a:lnTo>
                  <a:pt x="295224" y="6038850"/>
                </a:lnTo>
                <a:lnTo>
                  <a:pt x="247599" y="6119812"/>
                </a:lnTo>
                <a:lnTo>
                  <a:pt x="204749" y="6205537"/>
                </a:lnTo>
                <a:lnTo>
                  <a:pt x="172999" y="6292850"/>
                </a:lnTo>
                <a:lnTo>
                  <a:pt x="142849" y="6380162"/>
                </a:lnTo>
                <a:lnTo>
                  <a:pt x="95237" y="6557962"/>
                </a:lnTo>
                <a:lnTo>
                  <a:pt x="73012" y="6640512"/>
                </a:lnTo>
                <a:lnTo>
                  <a:pt x="52374" y="6718300"/>
                </a:lnTo>
                <a:lnTo>
                  <a:pt x="26987" y="6791323"/>
                </a:lnTo>
                <a:lnTo>
                  <a:pt x="0" y="6857999"/>
                </a:lnTo>
                <a:lnTo>
                  <a:pt x="271411" y="6857999"/>
                </a:lnTo>
                <a:lnTo>
                  <a:pt x="298386" y="6770686"/>
                </a:lnTo>
                <a:lnTo>
                  <a:pt x="323786" y="6683375"/>
                </a:lnTo>
                <a:lnTo>
                  <a:pt x="349186" y="6594475"/>
                </a:lnTo>
                <a:lnTo>
                  <a:pt x="371398" y="6503987"/>
                </a:lnTo>
                <a:lnTo>
                  <a:pt x="398399" y="6416675"/>
                </a:lnTo>
                <a:lnTo>
                  <a:pt x="426974" y="6332537"/>
                </a:lnTo>
                <a:lnTo>
                  <a:pt x="463423" y="6253162"/>
                </a:lnTo>
                <a:lnTo>
                  <a:pt x="506349" y="6180137"/>
                </a:lnTo>
                <a:lnTo>
                  <a:pt x="553974" y="6118225"/>
                </a:lnTo>
                <a:lnTo>
                  <a:pt x="606298" y="6059487"/>
                </a:lnTo>
                <a:lnTo>
                  <a:pt x="666623" y="6005512"/>
                </a:lnTo>
                <a:lnTo>
                  <a:pt x="730123" y="5951537"/>
                </a:lnTo>
                <a:lnTo>
                  <a:pt x="931672" y="5797550"/>
                </a:lnTo>
                <a:lnTo>
                  <a:pt x="996696" y="5746750"/>
                </a:lnTo>
                <a:lnTo>
                  <a:pt x="1058672" y="5692775"/>
                </a:lnTo>
                <a:lnTo>
                  <a:pt x="1115822" y="5634037"/>
                </a:lnTo>
                <a:lnTo>
                  <a:pt x="1168146" y="5575300"/>
                </a:lnTo>
                <a:lnTo>
                  <a:pt x="1211072" y="5511800"/>
                </a:lnTo>
                <a:lnTo>
                  <a:pt x="1247521" y="5440299"/>
                </a:lnTo>
                <a:lnTo>
                  <a:pt x="1269746" y="5370449"/>
                </a:lnTo>
                <a:lnTo>
                  <a:pt x="1284097" y="5292725"/>
                </a:lnTo>
                <a:lnTo>
                  <a:pt x="1290447" y="5216525"/>
                </a:lnTo>
                <a:lnTo>
                  <a:pt x="1288796" y="5135499"/>
                </a:lnTo>
                <a:lnTo>
                  <a:pt x="1282446" y="5054600"/>
                </a:lnTo>
                <a:lnTo>
                  <a:pt x="1274572" y="4970399"/>
                </a:lnTo>
                <a:lnTo>
                  <a:pt x="1263396" y="4886325"/>
                </a:lnTo>
                <a:lnTo>
                  <a:pt x="1250696" y="4802124"/>
                </a:lnTo>
                <a:lnTo>
                  <a:pt x="1241171" y="4718050"/>
                </a:lnTo>
                <a:lnTo>
                  <a:pt x="1234821" y="4633849"/>
                </a:lnTo>
                <a:lnTo>
                  <a:pt x="1230122" y="4552950"/>
                </a:lnTo>
                <a:lnTo>
                  <a:pt x="1234821" y="4473575"/>
                </a:lnTo>
                <a:lnTo>
                  <a:pt x="1244346" y="4395724"/>
                </a:lnTo>
                <a:lnTo>
                  <a:pt x="1265047" y="4314825"/>
                </a:lnTo>
                <a:lnTo>
                  <a:pt x="1296797" y="4235450"/>
                </a:lnTo>
                <a:lnTo>
                  <a:pt x="1334770" y="4156075"/>
                </a:lnTo>
                <a:lnTo>
                  <a:pt x="1377696" y="4076700"/>
                </a:lnTo>
                <a:lnTo>
                  <a:pt x="1422146" y="3998849"/>
                </a:lnTo>
                <a:lnTo>
                  <a:pt x="1469771" y="3919474"/>
                </a:lnTo>
                <a:lnTo>
                  <a:pt x="1512570" y="3840099"/>
                </a:lnTo>
                <a:lnTo>
                  <a:pt x="1555496" y="3759200"/>
                </a:lnTo>
                <a:lnTo>
                  <a:pt x="1591945" y="3678174"/>
                </a:lnTo>
                <a:lnTo>
                  <a:pt x="1620520" y="3597275"/>
                </a:lnTo>
                <a:lnTo>
                  <a:pt x="1636395" y="3514725"/>
                </a:lnTo>
                <a:lnTo>
                  <a:pt x="1645920" y="3429000"/>
                </a:lnTo>
                <a:lnTo>
                  <a:pt x="1636395" y="3343275"/>
                </a:lnTo>
                <a:lnTo>
                  <a:pt x="1620520" y="3260725"/>
                </a:lnTo>
                <a:lnTo>
                  <a:pt x="1591945" y="3179699"/>
                </a:lnTo>
                <a:lnTo>
                  <a:pt x="1555496" y="3098800"/>
                </a:lnTo>
                <a:lnTo>
                  <a:pt x="1512570" y="3017774"/>
                </a:lnTo>
                <a:lnTo>
                  <a:pt x="1469771" y="2938399"/>
                </a:lnTo>
                <a:lnTo>
                  <a:pt x="1422146" y="2859024"/>
                </a:lnTo>
                <a:lnTo>
                  <a:pt x="1377696" y="2781300"/>
                </a:lnTo>
                <a:lnTo>
                  <a:pt x="1334770" y="2701925"/>
                </a:lnTo>
                <a:lnTo>
                  <a:pt x="1296797" y="2622550"/>
                </a:lnTo>
                <a:lnTo>
                  <a:pt x="1265047" y="2543175"/>
                </a:lnTo>
                <a:lnTo>
                  <a:pt x="1244346" y="2462149"/>
                </a:lnTo>
                <a:lnTo>
                  <a:pt x="1234821" y="2384425"/>
                </a:lnTo>
                <a:lnTo>
                  <a:pt x="1230122" y="2305050"/>
                </a:lnTo>
                <a:lnTo>
                  <a:pt x="1234821" y="2224024"/>
                </a:lnTo>
                <a:lnTo>
                  <a:pt x="1241171" y="2139950"/>
                </a:lnTo>
                <a:lnTo>
                  <a:pt x="1250696" y="2055749"/>
                </a:lnTo>
                <a:lnTo>
                  <a:pt x="1263396" y="1971675"/>
                </a:lnTo>
                <a:lnTo>
                  <a:pt x="1274572" y="1887474"/>
                </a:lnTo>
                <a:lnTo>
                  <a:pt x="1282446" y="1803400"/>
                </a:lnTo>
                <a:lnTo>
                  <a:pt x="1288796" y="1722374"/>
                </a:lnTo>
                <a:lnTo>
                  <a:pt x="1290447" y="1641475"/>
                </a:lnTo>
                <a:lnTo>
                  <a:pt x="1284097" y="1565275"/>
                </a:lnTo>
                <a:lnTo>
                  <a:pt x="1269746" y="1487424"/>
                </a:lnTo>
                <a:lnTo>
                  <a:pt x="1247521" y="1417574"/>
                </a:lnTo>
                <a:lnTo>
                  <a:pt x="1211072" y="1346200"/>
                </a:lnTo>
                <a:lnTo>
                  <a:pt x="1168146" y="1282700"/>
                </a:lnTo>
                <a:lnTo>
                  <a:pt x="1115822" y="1223899"/>
                </a:lnTo>
                <a:lnTo>
                  <a:pt x="1058672" y="1165225"/>
                </a:lnTo>
                <a:lnTo>
                  <a:pt x="996696" y="1111250"/>
                </a:lnTo>
                <a:lnTo>
                  <a:pt x="931672" y="1060450"/>
                </a:lnTo>
                <a:lnTo>
                  <a:pt x="730123" y="906399"/>
                </a:lnTo>
                <a:lnTo>
                  <a:pt x="666623" y="852424"/>
                </a:lnTo>
                <a:lnTo>
                  <a:pt x="606298" y="798449"/>
                </a:lnTo>
                <a:lnTo>
                  <a:pt x="553974" y="739775"/>
                </a:lnTo>
                <a:lnTo>
                  <a:pt x="506349" y="677799"/>
                </a:lnTo>
                <a:lnTo>
                  <a:pt x="463423" y="604774"/>
                </a:lnTo>
                <a:lnTo>
                  <a:pt x="426974" y="525399"/>
                </a:lnTo>
                <a:lnTo>
                  <a:pt x="398399" y="441325"/>
                </a:lnTo>
                <a:lnTo>
                  <a:pt x="371398" y="353949"/>
                </a:lnTo>
                <a:lnTo>
                  <a:pt x="349186" y="263525"/>
                </a:lnTo>
                <a:lnTo>
                  <a:pt x="323786" y="174625"/>
                </a:lnTo>
                <a:lnTo>
                  <a:pt x="298386" y="87249"/>
                </a:lnTo>
                <a:lnTo>
                  <a:pt x="271411" y="0"/>
                </a:lnTo>
                <a:close/>
              </a:path>
            </a:pathLst>
          </a:custGeom>
          <a:solidFill>
            <a:srgbClr val="F8B322"/>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400">
              <a:solidFill>
                <a:schemeClr val="dk1"/>
              </a:solidFill>
              <a:latin typeface="Calibri"/>
              <a:ea typeface="Calibri"/>
              <a:cs typeface="Calibri"/>
              <a:sym typeface="Calibri"/>
            </a:endParaRPr>
          </a:p>
        </p:txBody>
      </p:sp>
      <p:sp>
        <p:nvSpPr>
          <p:cNvPr id="40" name="Google Shape;40;p9"/>
          <p:cNvSpPr txBox="1"/>
          <p:nvPr>
            <p:ph type="ctrTitle"/>
          </p:nvPr>
        </p:nvSpPr>
        <p:spPr>
          <a:xfrm>
            <a:off x="1301782" y="2563877"/>
            <a:ext cx="6540600" cy="1572000"/>
          </a:xfrm>
          <a:prstGeom prst="rect">
            <a:avLst/>
          </a:prstGeom>
          <a:noFill/>
          <a:ln>
            <a:noFill/>
          </a:ln>
        </p:spPr>
        <p:txBody>
          <a:bodyPr anchorCtr="0" anchor="t" bIns="0" lIns="0" spcFirstLastPara="1" rIns="0" wrap="square" tIns="0">
            <a:spAutoFit/>
          </a:bodyPr>
          <a:lstStyle>
            <a:lvl1pPr lvl="0" rtl="0" algn="l">
              <a:spcBef>
                <a:spcPts val="0"/>
              </a:spcBef>
              <a:spcAft>
                <a:spcPts val="0"/>
              </a:spcAft>
              <a:buSzPts val="3300"/>
              <a:buNone/>
              <a:defRPr b="1" i="0" sz="6000">
                <a:solidFill>
                  <a:srgbClr val="F3F3F1"/>
                </a:solidFill>
                <a:latin typeface="Impact"/>
                <a:ea typeface="Impact"/>
                <a:cs typeface="Impact"/>
                <a:sym typeface="Impact"/>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41" name="Google Shape;41;p9"/>
          <p:cNvSpPr txBox="1"/>
          <p:nvPr>
            <p:ph idx="1" type="subTitle"/>
          </p:nvPr>
        </p:nvSpPr>
        <p:spPr>
          <a:xfrm>
            <a:off x="1371600" y="2880360"/>
            <a:ext cx="6400800" cy="1285800"/>
          </a:xfrm>
          <a:prstGeom prst="rect">
            <a:avLst/>
          </a:prstGeom>
          <a:noFill/>
          <a:ln>
            <a:noFill/>
          </a:ln>
        </p:spPr>
        <p:txBody>
          <a:bodyPr anchorCtr="0" anchor="t" bIns="0" lIns="0" spcFirstLastPara="1" rIns="0" wrap="square" tIns="0">
            <a:spAutoFit/>
          </a:bodyPr>
          <a:lstStyle>
            <a:lvl1pPr lvl="0" rtl="0" algn="l">
              <a:spcBef>
                <a:spcPts val="750"/>
              </a:spcBef>
              <a:spcAft>
                <a:spcPts val="0"/>
              </a:spcAft>
              <a:buSzPts val="2100"/>
              <a:buNone/>
              <a:defRPr/>
            </a:lvl1pPr>
            <a:lvl2pPr lvl="1" rtl="0" algn="l">
              <a:spcBef>
                <a:spcPts val="375"/>
              </a:spcBef>
              <a:spcAft>
                <a:spcPts val="0"/>
              </a:spcAft>
              <a:buSzPts val="1800"/>
              <a:buNone/>
              <a:defRPr/>
            </a:lvl2pPr>
            <a:lvl3pPr lvl="2" rtl="0" algn="l">
              <a:spcBef>
                <a:spcPts val="375"/>
              </a:spcBef>
              <a:spcAft>
                <a:spcPts val="0"/>
              </a:spcAft>
              <a:buSzPts val="1500"/>
              <a:buNone/>
              <a:defRPr/>
            </a:lvl3pPr>
            <a:lvl4pPr lvl="3" rtl="0" algn="l">
              <a:spcBef>
                <a:spcPts val="375"/>
              </a:spcBef>
              <a:spcAft>
                <a:spcPts val="0"/>
              </a:spcAft>
              <a:buSzPts val="1350"/>
              <a:buNone/>
              <a:defRPr/>
            </a:lvl4pPr>
            <a:lvl5pPr lvl="4" rtl="0" algn="l">
              <a:spcBef>
                <a:spcPts val="375"/>
              </a:spcBef>
              <a:spcAft>
                <a:spcPts val="0"/>
              </a:spcAft>
              <a:buSzPts val="1350"/>
              <a:buNone/>
              <a:defRPr/>
            </a:lvl5pPr>
            <a:lvl6pPr lvl="5" rtl="0" algn="l">
              <a:spcBef>
                <a:spcPts val="375"/>
              </a:spcBef>
              <a:spcAft>
                <a:spcPts val="0"/>
              </a:spcAft>
              <a:buSzPts val="1350"/>
              <a:buNone/>
              <a:defRPr/>
            </a:lvl6pPr>
            <a:lvl7pPr lvl="6" rtl="0" algn="l">
              <a:spcBef>
                <a:spcPts val="375"/>
              </a:spcBef>
              <a:spcAft>
                <a:spcPts val="0"/>
              </a:spcAft>
              <a:buSzPts val="1350"/>
              <a:buNone/>
              <a:defRPr/>
            </a:lvl7pPr>
            <a:lvl8pPr lvl="7" rtl="0" algn="l">
              <a:spcBef>
                <a:spcPts val="375"/>
              </a:spcBef>
              <a:spcAft>
                <a:spcPts val="0"/>
              </a:spcAft>
              <a:buSzPts val="1350"/>
              <a:buNone/>
              <a:defRPr/>
            </a:lvl8pPr>
            <a:lvl9pPr lvl="8" rtl="0" algn="l">
              <a:spcBef>
                <a:spcPts val="375"/>
              </a:spcBef>
              <a:spcAft>
                <a:spcPts val="0"/>
              </a:spcAft>
              <a:buSzPts val="1350"/>
              <a:buNone/>
              <a:defRPr/>
            </a:lvl9pPr>
          </a:lstStyle>
          <a:p/>
        </p:txBody>
      </p:sp>
      <p:sp>
        <p:nvSpPr>
          <p:cNvPr id="42" name="Google Shape;42;p9"/>
          <p:cNvSpPr txBox="1"/>
          <p:nvPr>
            <p:ph idx="11" type="ftr"/>
          </p:nvPr>
        </p:nvSpPr>
        <p:spPr>
          <a:xfrm>
            <a:off x="3108960" y="4783455"/>
            <a:ext cx="2926200" cy="257100"/>
          </a:xfrm>
          <a:prstGeom prst="rect">
            <a:avLst/>
          </a:prstGeom>
          <a:noFill/>
          <a:ln>
            <a:noFill/>
          </a:ln>
        </p:spPr>
        <p:txBody>
          <a:bodyPr anchorCtr="0" anchor="t" bIns="0" lIns="0" spcFirstLastPara="1" rIns="0" wrap="square" tIns="0">
            <a:spAutoFit/>
          </a:bodyPr>
          <a:lstStyle>
            <a:lvl1pPr lvl="0" rtl="0" algn="ctr">
              <a:spcBef>
                <a:spcPts val="0"/>
              </a:spcBef>
              <a:spcAft>
                <a:spcPts val="0"/>
              </a:spcAft>
              <a:buSzPts val="1400"/>
              <a:buNone/>
              <a:defRPr>
                <a:solidFill>
                  <a:srgbClr val="888888"/>
                </a:solidFill>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43" name="Google Shape;43;p9"/>
          <p:cNvSpPr txBox="1"/>
          <p:nvPr>
            <p:ph idx="10" type="dt"/>
          </p:nvPr>
        </p:nvSpPr>
        <p:spPr>
          <a:xfrm>
            <a:off x="457200" y="4783455"/>
            <a:ext cx="2103000" cy="257100"/>
          </a:xfrm>
          <a:prstGeom prst="rect">
            <a:avLst/>
          </a:prstGeom>
          <a:noFill/>
          <a:ln>
            <a:noFill/>
          </a:ln>
        </p:spPr>
        <p:txBody>
          <a:bodyPr anchorCtr="0" anchor="t" bIns="0" lIns="0" spcFirstLastPara="1" rIns="0" wrap="square" tIns="0">
            <a:spAutoFit/>
          </a:bodyPr>
          <a:lstStyle>
            <a:lvl1pPr lvl="0" rtl="0" algn="l">
              <a:spcBef>
                <a:spcPts val="0"/>
              </a:spcBef>
              <a:spcAft>
                <a:spcPts val="0"/>
              </a:spcAft>
              <a:buSzPts val="1400"/>
              <a:buNone/>
              <a:defRPr>
                <a:solidFill>
                  <a:srgbClr val="888888"/>
                </a:solidFill>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44" name="Google Shape;44;p9"/>
          <p:cNvSpPr txBox="1"/>
          <p:nvPr>
            <p:ph idx="12" type="sldNum"/>
          </p:nvPr>
        </p:nvSpPr>
        <p:spPr>
          <a:xfrm>
            <a:off x="6583680" y="4783455"/>
            <a:ext cx="2103000" cy="123000"/>
          </a:xfrm>
          <a:prstGeom prst="rect">
            <a:avLst/>
          </a:prstGeom>
          <a:noFill/>
          <a:ln>
            <a:noFill/>
          </a:ln>
        </p:spPr>
        <p:txBody>
          <a:bodyPr anchorCtr="0" anchor="t" bIns="0" lIns="0" spcFirstLastPara="1" rIns="0" wrap="square" tIns="0">
            <a:spAutoFit/>
          </a:bodyPr>
          <a:lstStyle>
            <a:lvl1pPr indent="0" lvl="0" marL="0" rtl="0" algn="r">
              <a:spcBef>
                <a:spcPts val="0"/>
              </a:spcBef>
              <a:buNone/>
              <a:defRPr>
                <a:solidFill>
                  <a:srgbClr val="888888"/>
                </a:solidFill>
              </a:defRPr>
            </a:lvl1pPr>
            <a:lvl2pPr indent="0" lvl="1" marL="0" rtl="0" algn="r">
              <a:spcBef>
                <a:spcPts val="0"/>
              </a:spcBef>
              <a:buNone/>
              <a:defRPr>
                <a:solidFill>
                  <a:srgbClr val="888888"/>
                </a:solidFill>
              </a:defRPr>
            </a:lvl2pPr>
            <a:lvl3pPr indent="0" lvl="2" marL="0" rtl="0" algn="r">
              <a:spcBef>
                <a:spcPts val="0"/>
              </a:spcBef>
              <a:buNone/>
              <a:defRPr>
                <a:solidFill>
                  <a:srgbClr val="888888"/>
                </a:solidFill>
              </a:defRPr>
            </a:lvl3pPr>
            <a:lvl4pPr indent="0" lvl="3" marL="0" rtl="0" algn="r">
              <a:spcBef>
                <a:spcPts val="0"/>
              </a:spcBef>
              <a:buNone/>
              <a:defRPr>
                <a:solidFill>
                  <a:srgbClr val="888888"/>
                </a:solidFill>
              </a:defRPr>
            </a:lvl4pPr>
            <a:lvl5pPr indent="0" lvl="4" marL="0" rtl="0" algn="r">
              <a:spcBef>
                <a:spcPts val="0"/>
              </a:spcBef>
              <a:buNone/>
              <a:defRPr>
                <a:solidFill>
                  <a:srgbClr val="888888"/>
                </a:solidFill>
              </a:defRPr>
            </a:lvl5pPr>
            <a:lvl6pPr indent="0" lvl="5" marL="0" rtl="0" algn="r">
              <a:spcBef>
                <a:spcPts val="0"/>
              </a:spcBef>
              <a:buNone/>
              <a:defRPr>
                <a:solidFill>
                  <a:srgbClr val="888888"/>
                </a:solidFill>
              </a:defRPr>
            </a:lvl6pPr>
            <a:lvl7pPr indent="0" lvl="6" marL="0" rtl="0" algn="r">
              <a:spcBef>
                <a:spcPts val="0"/>
              </a:spcBef>
              <a:buNone/>
              <a:defRPr>
                <a:solidFill>
                  <a:srgbClr val="888888"/>
                </a:solidFill>
              </a:defRPr>
            </a:lvl7pPr>
            <a:lvl8pPr indent="0" lvl="7" marL="0" rtl="0" algn="r">
              <a:spcBef>
                <a:spcPts val="0"/>
              </a:spcBef>
              <a:buNone/>
              <a:defRPr>
                <a:solidFill>
                  <a:srgbClr val="888888"/>
                </a:solidFill>
              </a:defRPr>
            </a:lvl8pPr>
            <a:lvl9pPr indent="0" lvl="8" marL="0" rt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US"/>
              <a:t>‹#›</a:t>
            </a:fld>
            <a:endParaRPr sz="1400">
              <a:latin typeface="Calibri"/>
              <a:ea typeface="Calibri"/>
              <a:cs typeface="Calibri"/>
              <a:sym typeface="Calibri"/>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3.jp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10" Type="http://schemas.openxmlformats.org/officeDocument/2006/relationships/theme" Target="../theme/theme1.xml"/><Relationship Id="rId9" Type="http://schemas.openxmlformats.org/officeDocument/2006/relationships/slideLayout" Target="../slideLayouts/slideLayout8.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blip>
          <a:stretch>
            <a:fillRect/>
          </a:stretch>
        </a:blipFill>
      </p:bgPr>
    </p:bg>
    <p:spTree>
      <p:nvGrpSpPr>
        <p:cNvPr id="5" name="Shape 5"/>
        <p:cNvGrpSpPr/>
        <p:nvPr/>
      </p:nvGrpSpPr>
      <p:grpSpPr>
        <a:xfrm>
          <a:off x="0" y="0"/>
          <a:ext cx="0" cy="0"/>
          <a:chOff x="0" y="0"/>
          <a:chExt cx="0" cy="0"/>
        </a:xfrm>
      </p:grpSpPr>
      <p:sp>
        <p:nvSpPr>
          <p:cNvPr id="6" name="Google Shape;6;p1"/>
          <p:cNvSpPr txBox="1"/>
          <p:nvPr>
            <p:ph type="title"/>
          </p:nvPr>
        </p:nvSpPr>
        <p:spPr>
          <a:xfrm>
            <a:off x="628650" y="273844"/>
            <a:ext cx="7886700" cy="994172"/>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3300"/>
              <a:buFont typeface="Arial"/>
              <a:buNone/>
              <a:defRPr b="0" i="0" sz="3300" u="none" cap="none" strike="noStrik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 name="Google Shape;7;p1"/>
          <p:cNvSpPr txBox="1"/>
          <p:nvPr>
            <p:ph idx="1" type="body"/>
          </p:nvPr>
        </p:nvSpPr>
        <p:spPr>
          <a:xfrm>
            <a:off x="628650" y="1369219"/>
            <a:ext cx="7886700" cy="3263504"/>
          </a:xfrm>
          <a:prstGeom prst="rect">
            <a:avLst/>
          </a:prstGeom>
          <a:noFill/>
          <a:ln>
            <a:noFill/>
          </a:ln>
        </p:spPr>
        <p:txBody>
          <a:bodyPr anchorCtr="0" anchor="t" bIns="45700" lIns="91425" spcFirstLastPara="1" rIns="91425" wrap="square" tIns="45700">
            <a:normAutofit/>
          </a:bodyPr>
          <a:lstStyle>
            <a:lvl1pPr indent="-361950" lvl="0" marL="457200" marR="0" rtl="0" algn="l">
              <a:lnSpc>
                <a:spcPct val="90000"/>
              </a:lnSpc>
              <a:spcBef>
                <a:spcPts val="75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1pPr>
            <a:lvl2pPr indent="-342900" lvl="1" marL="914400" marR="0" rtl="0" algn="l">
              <a:lnSpc>
                <a:spcPct val="90000"/>
              </a:lnSpc>
              <a:spcBef>
                <a:spcPts val="375"/>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2pPr>
            <a:lvl3pPr indent="-323850" lvl="2" marL="1371600" marR="0" rtl="0" algn="l">
              <a:lnSpc>
                <a:spcPct val="90000"/>
              </a:lnSpc>
              <a:spcBef>
                <a:spcPts val="375"/>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3pPr>
            <a:lvl4pPr indent="-314325" lvl="3" marL="18288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Arial"/>
                <a:ea typeface="Arial"/>
                <a:cs typeface="Arial"/>
                <a:sym typeface="Arial"/>
              </a:defRPr>
            </a:lvl4pPr>
            <a:lvl5pPr indent="-314325" lvl="4" marL="22860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Arial"/>
                <a:ea typeface="Arial"/>
                <a:cs typeface="Arial"/>
                <a:sym typeface="Arial"/>
              </a:defRPr>
            </a:lvl5pPr>
            <a:lvl6pPr indent="-314325" lvl="5" marL="27432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Arial"/>
                <a:ea typeface="Arial"/>
                <a:cs typeface="Arial"/>
                <a:sym typeface="Arial"/>
              </a:defRPr>
            </a:lvl6pPr>
            <a:lvl7pPr indent="-314325" lvl="6" marL="32004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Arial"/>
                <a:ea typeface="Arial"/>
                <a:cs typeface="Arial"/>
                <a:sym typeface="Arial"/>
              </a:defRPr>
            </a:lvl7pPr>
            <a:lvl8pPr indent="-314325" lvl="7" marL="36576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Arial"/>
                <a:ea typeface="Arial"/>
                <a:cs typeface="Arial"/>
                <a:sym typeface="Arial"/>
              </a:defRPr>
            </a:lvl8pPr>
            <a:lvl9pPr indent="-314325" lvl="8" marL="41148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Arial"/>
                <a:ea typeface="Arial"/>
                <a:cs typeface="Arial"/>
                <a:sym typeface="Arial"/>
              </a:defRPr>
            </a:lvl9pPr>
          </a:lstStyle>
          <a:p/>
        </p:txBody>
      </p:sp>
      <p:sp>
        <p:nvSpPr>
          <p:cNvPr id="8" name="Google Shape;8;p1"/>
          <p:cNvSpPr txBox="1"/>
          <p:nvPr>
            <p:ph idx="10" type="dt"/>
          </p:nvPr>
        </p:nvSpPr>
        <p:spPr>
          <a:xfrm>
            <a:off x="628650" y="4936311"/>
            <a:ext cx="2057400" cy="14283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800" u="none" cap="none" strike="noStrike">
                <a:solidFill>
                  <a:srgbClr val="888888"/>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9" name="Google Shape;9;p1"/>
          <p:cNvSpPr txBox="1"/>
          <p:nvPr>
            <p:ph idx="11" type="ftr"/>
          </p:nvPr>
        </p:nvSpPr>
        <p:spPr>
          <a:xfrm>
            <a:off x="3028950" y="4936311"/>
            <a:ext cx="3086100" cy="14283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800" u="none" cap="none" strike="noStrike">
                <a:solidFill>
                  <a:srgbClr val="888888"/>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0" name="Google Shape;10;p1"/>
          <p:cNvSpPr txBox="1"/>
          <p:nvPr>
            <p:ph idx="12" type="sldNum"/>
          </p:nvPr>
        </p:nvSpPr>
        <p:spPr>
          <a:xfrm>
            <a:off x="6457950" y="4936311"/>
            <a:ext cx="2057400" cy="14283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800" u="none" cap="none" strike="noStrike">
                <a:solidFill>
                  <a:srgbClr val="888888"/>
                </a:solidFill>
                <a:latin typeface="Arial"/>
                <a:ea typeface="Arial"/>
                <a:cs typeface="Arial"/>
                <a:sym typeface="Arial"/>
              </a:defRPr>
            </a:lvl1pPr>
            <a:lvl2pPr indent="0" lvl="1" marL="0" marR="0" rtl="0" algn="r">
              <a:spcBef>
                <a:spcPts val="0"/>
              </a:spcBef>
              <a:buNone/>
              <a:defRPr b="0" i="0" sz="800" u="none" cap="none" strike="noStrike">
                <a:solidFill>
                  <a:srgbClr val="888888"/>
                </a:solidFill>
                <a:latin typeface="Arial"/>
                <a:ea typeface="Arial"/>
                <a:cs typeface="Arial"/>
                <a:sym typeface="Arial"/>
              </a:defRPr>
            </a:lvl2pPr>
            <a:lvl3pPr indent="0" lvl="2" marL="0" marR="0" rtl="0" algn="r">
              <a:spcBef>
                <a:spcPts val="0"/>
              </a:spcBef>
              <a:buNone/>
              <a:defRPr b="0" i="0" sz="800" u="none" cap="none" strike="noStrike">
                <a:solidFill>
                  <a:srgbClr val="888888"/>
                </a:solidFill>
                <a:latin typeface="Arial"/>
                <a:ea typeface="Arial"/>
                <a:cs typeface="Arial"/>
                <a:sym typeface="Arial"/>
              </a:defRPr>
            </a:lvl3pPr>
            <a:lvl4pPr indent="0" lvl="3" marL="0" marR="0" rtl="0" algn="r">
              <a:spcBef>
                <a:spcPts val="0"/>
              </a:spcBef>
              <a:buNone/>
              <a:defRPr b="0" i="0" sz="800" u="none" cap="none" strike="noStrike">
                <a:solidFill>
                  <a:srgbClr val="888888"/>
                </a:solidFill>
                <a:latin typeface="Arial"/>
                <a:ea typeface="Arial"/>
                <a:cs typeface="Arial"/>
                <a:sym typeface="Arial"/>
              </a:defRPr>
            </a:lvl4pPr>
            <a:lvl5pPr indent="0" lvl="4" marL="0" marR="0" rtl="0" algn="r">
              <a:spcBef>
                <a:spcPts val="0"/>
              </a:spcBef>
              <a:buNone/>
              <a:defRPr b="0" i="0" sz="800" u="none" cap="none" strike="noStrike">
                <a:solidFill>
                  <a:srgbClr val="888888"/>
                </a:solidFill>
                <a:latin typeface="Arial"/>
                <a:ea typeface="Arial"/>
                <a:cs typeface="Arial"/>
                <a:sym typeface="Arial"/>
              </a:defRPr>
            </a:lvl5pPr>
            <a:lvl6pPr indent="0" lvl="5" marL="0" marR="0" rtl="0" algn="r">
              <a:spcBef>
                <a:spcPts val="0"/>
              </a:spcBef>
              <a:buNone/>
              <a:defRPr b="0" i="0" sz="800" u="none" cap="none" strike="noStrike">
                <a:solidFill>
                  <a:srgbClr val="888888"/>
                </a:solidFill>
                <a:latin typeface="Arial"/>
                <a:ea typeface="Arial"/>
                <a:cs typeface="Arial"/>
                <a:sym typeface="Arial"/>
              </a:defRPr>
            </a:lvl6pPr>
            <a:lvl7pPr indent="0" lvl="6" marL="0" marR="0" rtl="0" algn="r">
              <a:spcBef>
                <a:spcPts val="0"/>
              </a:spcBef>
              <a:buNone/>
              <a:defRPr b="0" i="0" sz="800" u="none" cap="none" strike="noStrike">
                <a:solidFill>
                  <a:srgbClr val="888888"/>
                </a:solidFill>
                <a:latin typeface="Arial"/>
                <a:ea typeface="Arial"/>
                <a:cs typeface="Arial"/>
                <a:sym typeface="Arial"/>
              </a:defRPr>
            </a:lvl7pPr>
            <a:lvl8pPr indent="0" lvl="7" marL="0" marR="0" rtl="0" algn="r">
              <a:spcBef>
                <a:spcPts val="0"/>
              </a:spcBef>
              <a:buNone/>
              <a:defRPr b="0" i="0" sz="800" u="none" cap="none" strike="noStrike">
                <a:solidFill>
                  <a:srgbClr val="888888"/>
                </a:solidFill>
                <a:latin typeface="Arial"/>
                <a:ea typeface="Arial"/>
                <a:cs typeface="Arial"/>
                <a:sym typeface="Arial"/>
              </a:defRPr>
            </a:lvl8pPr>
            <a:lvl9pPr indent="0" lvl="8" marL="0" marR="0" rtl="0" algn="r">
              <a:spcBef>
                <a:spcPts val="0"/>
              </a:spcBef>
              <a:buNone/>
              <a:defRPr b="0" i="0" sz="80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 Id="rId3" Type="http://schemas.openxmlformats.org/officeDocument/2006/relationships/image" Target="../media/image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1.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hyperlink" Target="https://pythonsandbox.com/turtle" TargetMode="Externa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 Id="rId3" Type="http://schemas.openxmlformats.org/officeDocument/2006/relationships/image" Target="../media/image12.png"/><Relationship Id="rId4" Type="http://schemas.openxmlformats.org/officeDocument/2006/relationships/image" Target="../media/image14.png"/><Relationship Id="rId5" Type="http://schemas.openxmlformats.org/officeDocument/2006/relationships/image" Target="../media/image7.png"/><Relationship Id="rId6" Type="http://schemas.openxmlformats.org/officeDocument/2006/relationships/image" Target="../media/image5.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 Id="rId3" Type="http://schemas.openxmlformats.org/officeDocument/2006/relationships/image" Target="../media/image12.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 Id="rId3" Type="http://schemas.openxmlformats.org/officeDocument/2006/relationships/image" Target="../media/image14.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 Id="rId3" Type="http://schemas.openxmlformats.org/officeDocument/2006/relationships/image" Target="../media/image7.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 Id="rId3" Type="http://schemas.openxmlformats.org/officeDocument/2006/relationships/image" Target="../media/image5.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 Id="rId3" Type="http://schemas.openxmlformats.org/officeDocument/2006/relationships/image" Target="../media/image4.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 Id="rId3" Type="http://schemas.openxmlformats.org/officeDocument/2006/relationships/image" Target="../media/image10.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 Id="rId3" Type="http://schemas.openxmlformats.org/officeDocument/2006/relationships/image" Target="../media/image9.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9.xml"/><Relationship Id="rId3" Type="http://schemas.openxmlformats.org/officeDocument/2006/relationships/image" Target="../media/image8.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0.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 name="Shape 48"/>
        <p:cNvGrpSpPr/>
        <p:nvPr/>
      </p:nvGrpSpPr>
      <p:grpSpPr>
        <a:xfrm>
          <a:off x="0" y="0"/>
          <a:ext cx="0" cy="0"/>
          <a:chOff x="0" y="0"/>
          <a:chExt cx="0" cy="0"/>
        </a:xfrm>
      </p:grpSpPr>
      <p:sp>
        <p:nvSpPr>
          <p:cNvPr id="49" name="Google Shape;49;p10"/>
          <p:cNvSpPr txBox="1"/>
          <p:nvPr>
            <p:ph type="ctrTitle"/>
          </p:nvPr>
        </p:nvSpPr>
        <p:spPr>
          <a:xfrm>
            <a:off x="1143000" y="841772"/>
            <a:ext cx="6858000" cy="1790700"/>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1"/>
              </a:buClr>
              <a:buSzPts val="4500"/>
              <a:buFont typeface="Arial"/>
              <a:buNone/>
            </a:pPr>
            <a:r>
              <a:rPr lang="en-US"/>
              <a:t>Computational Thinking</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1"/>
          <p:cNvSpPr txBox="1"/>
          <p:nvPr>
            <p:ph type="title"/>
          </p:nvPr>
        </p:nvSpPr>
        <p:spPr>
          <a:xfrm>
            <a:off x="369875" y="381700"/>
            <a:ext cx="8418300" cy="5781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US"/>
              <a:t>Beginning to think like a computer</a:t>
            </a:r>
            <a:endParaRPr/>
          </a:p>
        </p:txBody>
      </p:sp>
      <p:sp>
        <p:nvSpPr>
          <p:cNvPr id="55" name="Google Shape;55;p11"/>
          <p:cNvSpPr txBox="1"/>
          <p:nvPr>
            <p:ph idx="1" type="body"/>
          </p:nvPr>
        </p:nvSpPr>
        <p:spPr>
          <a:xfrm>
            <a:off x="369875" y="940001"/>
            <a:ext cx="8418300" cy="3761400"/>
          </a:xfrm>
          <a:prstGeom prst="rect">
            <a:avLst/>
          </a:prstGeom>
        </p:spPr>
        <p:txBody>
          <a:bodyPr anchorCtr="0" anchor="t" bIns="45700" lIns="91425" spcFirstLastPara="1" rIns="91425" wrap="square" tIns="45700">
            <a:normAutofit/>
          </a:bodyPr>
          <a:lstStyle/>
          <a:p>
            <a:pPr indent="-374650" lvl="0" marL="457200" rtl="0" algn="l">
              <a:spcBef>
                <a:spcPts val="750"/>
              </a:spcBef>
              <a:spcAft>
                <a:spcPts val="0"/>
              </a:spcAft>
              <a:buSzPts val="2300"/>
              <a:buChar char="●"/>
            </a:pPr>
            <a:r>
              <a:rPr lang="en-US"/>
              <a:t>Computers seem to do magic.</a:t>
            </a:r>
            <a:endParaRPr/>
          </a:p>
          <a:p>
            <a:pPr indent="-381000" lvl="1" marL="914400" rtl="0" algn="l">
              <a:spcBef>
                <a:spcPts val="0"/>
              </a:spcBef>
              <a:spcAft>
                <a:spcPts val="0"/>
              </a:spcAft>
              <a:buSzPts val="2400"/>
              <a:buChar char="○"/>
            </a:pPr>
            <a:r>
              <a:rPr lang="en-US"/>
              <a:t>One minute they are writing your term paper</a:t>
            </a:r>
            <a:endParaRPr/>
          </a:p>
          <a:p>
            <a:pPr indent="-381000" lvl="1" marL="914400" rtl="0" algn="l">
              <a:spcBef>
                <a:spcPts val="0"/>
              </a:spcBef>
              <a:spcAft>
                <a:spcPts val="0"/>
              </a:spcAft>
              <a:buSzPts val="2400"/>
              <a:buChar char="○"/>
            </a:pPr>
            <a:r>
              <a:rPr lang="en-US"/>
              <a:t>The next you are using it to play a game</a:t>
            </a:r>
            <a:endParaRPr/>
          </a:p>
          <a:p>
            <a:pPr indent="-381000" lvl="1" marL="914400" rtl="0" algn="l">
              <a:spcBef>
                <a:spcPts val="0"/>
              </a:spcBef>
              <a:spcAft>
                <a:spcPts val="0"/>
              </a:spcAft>
              <a:buSzPts val="2400"/>
              <a:buChar char="○"/>
            </a:pPr>
            <a:r>
              <a:rPr lang="en-US"/>
              <a:t>Later you are watching a movie on it.</a:t>
            </a:r>
            <a:endParaRPr/>
          </a:p>
          <a:p>
            <a:pPr indent="-374650" lvl="0" marL="457200" rtl="0" algn="l">
              <a:spcBef>
                <a:spcPts val="0"/>
              </a:spcBef>
              <a:spcAft>
                <a:spcPts val="0"/>
              </a:spcAft>
              <a:buSzPts val="2300"/>
              <a:buChar char="●"/>
            </a:pPr>
            <a:r>
              <a:rPr lang="en-US"/>
              <a:t>How do they do all these things?</a:t>
            </a:r>
            <a:endParaRPr/>
          </a:p>
          <a:p>
            <a:pPr indent="-381000" lvl="1" marL="914400" rtl="0" algn="l">
              <a:spcBef>
                <a:spcPts val="0"/>
              </a:spcBef>
              <a:spcAft>
                <a:spcPts val="0"/>
              </a:spcAft>
              <a:buSzPts val="2400"/>
              <a:buChar char="○"/>
            </a:pPr>
            <a:r>
              <a:rPr lang="en-US"/>
              <a:t>The answer is software!</a:t>
            </a:r>
            <a:endParaRPr/>
          </a:p>
          <a:p>
            <a:pPr indent="-374650" lvl="0" marL="457200" rtl="0" algn="l">
              <a:spcBef>
                <a:spcPts val="0"/>
              </a:spcBef>
              <a:spcAft>
                <a:spcPts val="0"/>
              </a:spcAft>
              <a:buSzPts val="2300"/>
              <a:buChar char="●"/>
            </a:pPr>
            <a:r>
              <a:rPr lang="en-US"/>
              <a:t>The first step in understanding software is understanding how to think like a computer.</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 name="Shape 59"/>
        <p:cNvGrpSpPr/>
        <p:nvPr/>
      </p:nvGrpSpPr>
      <p:grpSpPr>
        <a:xfrm>
          <a:off x="0" y="0"/>
          <a:ext cx="0" cy="0"/>
          <a:chOff x="0" y="0"/>
          <a:chExt cx="0" cy="0"/>
        </a:xfrm>
      </p:grpSpPr>
      <p:sp>
        <p:nvSpPr>
          <p:cNvPr id="60" name="Google Shape;60;p12"/>
          <p:cNvSpPr txBox="1"/>
          <p:nvPr>
            <p:ph type="title"/>
          </p:nvPr>
        </p:nvSpPr>
        <p:spPr>
          <a:xfrm>
            <a:off x="369875" y="381700"/>
            <a:ext cx="8418300" cy="5781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US"/>
              <a:t>What is software?</a:t>
            </a:r>
            <a:endParaRPr/>
          </a:p>
        </p:txBody>
      </p:sp>
      <p:sp>
        <p:nvSpPr>
          <p:cNvPr id="61" name="Google Shape;61;p12"/>
          <p:cNvSpPr txBox="1"/>
          <p:nvPr>
            <p:ph idx="1" type="body"/>
          </p:nvPr>
        </p:nvSpPr>
        <p:spPr>
          <a:xfrm>
            <a:off x="369875" y="940001"/>
            <a:ext cx="8418300" cy="3761400"/>
          </a:xfrm>
          <a:prstGeom prst="rect">
            <a:avLst/>
          </a:prstGeom>
        </p:spPr>
        <p:txBody>
          <a:bodyPr anchorCtr="0" anchor="t" bIns="45700" lIns="91425" spcFirstLastPara="1" rIns="91425" wrap="square" tIns="45700">
            <a:normAutofit/>
          </a:bodyPr>
          <a:lstStyle/>
          <a:p>
            <a:pPr indent="-374650" lvl="0" marL="457200" rtl="0" algn="l">
              <a:spcBef>
                <a:spcPts val="750"/>
              </a:spcBef>
              <a:spcAft>
                <a:spcPts val="0"/>
              </a:spcAft>
              <a:buSzPts val="2300"/>
              <a:buChar char="●"/>
            </a:pPr>
            <a:r>
              <a:rPr lang="en-US"/>
              <a:t>A computer program is referred to as software.  </a:t>
            </a:r>
            <a:endParaRPr/>
          </a:p>
          <a:p>
            <a:pPr indent="-374650" lvl="0" marL="457200" rtl="0" algn="l">
              <a:spcBef>
                <a:spcPts val="0"/>
              </a:spcBef>
              <a:spcAft>
                <a:spcPts val="0"/>
              </a:spcAft>
              <a:buSzPts val="2300"/>
              <a:buChar char="●"/>
            </a:pPr>
            <a:r>
              <a:rPr lang="en-US"/>
              <a:t>Computer software is written in a specific programming </a:t>
            </a:r>
            <a:r>
              <a:rPr lang="en-US"/>
              <a:t>language</a:t>
            </a:r>
            <a:r>
              <a:rPr lang="en-US"/>
              <a:t> (e.g. Java, C#, C++, Python etc)</a:t>
            </a:r>
            <a:endParaRPr/>
          </a:p>
          <a:p>
            <a:pPr indent="-374650" lvl="0" marL="457200" rtl="0" algn="l">
              <a:spcBef>
                <a:spcPts val="0"/>
              </a:spcBef>
              <a:spcAft>
                <a:spcPts val="0"/>
              </a:spcAft>
              <a:buSzPts val="2300"/>
              <a:buChar char="●"/>
            </a:pPr>
            <a:r>
              <a:rPr lang="en-US"/>
              <a:t>They are implementing a particular algorithm that a human designed.</a:t>
            </a:r>
            <a:endParaRPr/>
          </a:p>
          <a:p>
            <a:pPr indent="-374650" lvl="0" marL="457200" rtl="0" algn="l">
              <a:spcBef>
                <a:spcPts val="0"/>
              </a:spcBef>
              <a:spcAft>
                <a:spcPts val="0"/>
              </a:spcAft>
              <a:buSzPts val="2300"/>
              <a:buChar char="●"/>
            </a:pPr>
            <a:r>
              <a:rPr lang="en-US"/>
              <a:t>Every single application, program and website you’ve ever used was designed as an algorithm, and then coded in a specific language</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 name="Shape 65"/>
        <p:cNvGrpSpPr/>
        <p:nvPr/>
      </p:nvGrpSpPr>
      <p:grpSpPr>
        <a:xfrm>
          <a:off x="0" y="0"/>
          <a:ext cx="0" cy="0"/>
          <a:chOff x="0" y="0"/>
          <a:chExt cx="0" cy="0"/>
        </a:xfrm>
      </p:grpSpPr>
      <p:sp>
        <p:nvSpPr>
          <p:cNvPr id="66" name="Google Shape;66;p13"/>
          <p:cNvSpPr txBox="1"/>
          <p:nvPr>
            <p:ph type="title"/>
          </p:nvPr>
        </p:nvSpPr>
        <p:spPr>
          <a:xfrm>
            <a:off x="369875" y="381700"/>
            <a:ext cx="8418300" cy="5781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US"/>
              <a:t>Easy vs Hard</a:t>
            </a:r>
            <a:endParaRPr/>
          </a:p>
        </p:txBody>
      </p:sp>
      <p:sp>
        <p:nvSpPr>
          <p:cNvPr id="67" name="Google Shape;67;p13"/>
          <p:cNvSpPr txBox="1"/>
          <p:nvPr>
            <p:ph idx="1" type="body"/>
          </p:nvPr>
        </p:nvSpPr>
        <p:spPr>
          <a:xfrm>
            <a:off x="369875" y="940001"/>
            <a:ext cx="8418300" cy="3761400"/>
          </a:xfrm>
          <a:prstGeom prst="rect">
            <a:avLst/>
          </a:prstGeom>
        </p:spPr>
        <p:txBody>
          <a:bodyPr anchorCtr="0" anchor="t" bIns="45700" lIns="91425" spcFirstLastPara="1" rIns="91425" wrap="square" tIns="45700">
            <a:normAutofit lnSpcReduction="10000"/>
          </a:bodyPr>
          <a:lstStyle/>
          <a:p>
            <a:pPr indent="-374650" lvl="0" marL="457200" rtl="0" algn="l">
              <a:spcBef>
                <a:spcPts val="750"/>
              </a:spcBef>
              <a:spcAft>
                <a:spcPts val="0"/>
              </a:spcAft>
              <a:buSzPts val="2300"/>
              <a:buChar char="●"/>
            </a:pPr>
            <a:r>
              <a:rPr lang="en-US"/>
              <a:t>Writing code is different but not difficult once you practice.  </a:t>
            </a:r>
            <a:endParaRPr/>
          </a:p>
          <a:p>
            <a:pPr indent="-381000" lvl="1" marL="914400" rtl="0" algn="l">
              <a:spcBef>
                <a:spcPts val="0"/>
              </a:spcBef>
              <a:spcAft>
                <a:spcPts val="0"/>
              </a:spcAft>
              <a:buSzPts val="2400"/>
              <a:buChar char="○"/>
            </a:pPr>
            <a:r>
              <a:rPr lang="en-US"/>
              <a:t>Most programming languages are similar, once you know one, you can adapt to another.</a:t>
            </a:r>
            <a:endParaRPr/>
          </a:p>
          <a:p>
            <a:pPr indent="-381000" lvl="1" marL="914400" rtl="0" algn="l">
              <a:spcBef>
                <a:spcPts val="0"/>
              </a:spcBef>
              <a:spcAft>
                <a:spcPts val="0"/>
              </a:spcAft>
              <a:buSzPts val="2400"/>
              <a:buChar char="○"/>
            </a:pPr>
            <a:r>
              <a:rPr lang="en-US"/>
              <a:t>Computer languages are very specific, they require you to code in a specific way.  Once you understand the syntax of the language, coding is actually easy.</a:t>
            </a:r>
            <a:endParaRPr/>
          </a:p>
          <a:p>
            <a:pPr indent="-374650" lvl="0" marL="457200" rtl="0" algn="l">
              <a:spcBef>
                <a:spcPts val="0"/>
              </a:spcBef>
              <a:spcAft>
                <a:spcPts val="0"/>
              </a:spcAft>
              <a:buSzPts val="2300"/>
              <a:buChar char="●"/>
            </a:pPr>
            <a:r>
              <a:rPr lang="en-US"/>
              <a:t>The hard part is coming up with the algorithm.  Or to phrase it differently, the hard part is problem solving.  This takes a lot of practice and will be frustrating at times.</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 name="Shape 71"/>
        <p:cNvGrpSpPr/>
        <p:nvPr/>
      </p:nvGrpSpPr>
      <p:grpSpPr>
        <a:xfrm>
          <a:off x="0" y="0"/>
          <a:ext cx="0" cy="0"/>
          <a:chOff x="0" y="0"/>
          <a:chExt cx="0" cy="0"/>
        </a:xfrm>
      </p:grpSpPr>
      <p:sp>
        <p:nvSpPr>
          <p:cNvPr id="72" name="Google Shape;72;p14"/>
          <p:cNvSpPr txBox="1"/>
          <p:nvPr>
            <p:ph type="title"/>
          </p:nvPr>
        </p:nvSpPr>
        <p:spPr>
          <a:xfrm>
            <a:off x="369875" y="381700"/>
            <a:ext cx="8418300" cy="578100"/>
          </a:xfrm>
          <a:prstGeom prst="rect">
            <a:avLst/>
          </a:prstGeom>
        </p:spPr>
        <p:txBody>
          <a:bodyPr anchorCtr="0" anchor="ctr" bIns="45700" lIns="91425" spcFirstLastPara="1" rIns="91425" wrap="square" tIns="45700">
            <a:normAutofit fontScale="90000"/>
          </a:bodyPr>
          <a:lstStyle/>
          <a:p>
            <a:pPr indent="0" lvl="0" marL="0" rtl="0" algn="l">
              <a:spcBef>
                <a:spcPts val="0"/>
              </a:spcBef>
              <a:spcAft>
                <a:spcPts val="0"/>
              </a:spcAft>
              <a:buNone/>
            </a:pPr>
            <a:r>
              <a:rPr lang="en-US"/>
              <a:t>Decomposition - Breaking down a problem</a:t>
            </a:r>
            <a:endParaRPr/>
          </a:p>
        </p:txBody>
      </p:sp>
      <p:sp>
        <p:nvSpPr>
          <p:cNvPr id="73" name="Google Shape;73;p14"/>
          <p:cNvSpPr txBox="1"/>
          <p:nvPr>
            <p:ph idx="1" type="body"/>
          </p:nvPr>
        </p:nvSpPr>
        <p:spPr>
          <a:xfrm>
            <a:off x="369875" y="940001"/>
            <a:ext cx="8418300" cy="3761400"/>
          </a:xfrm>
          <a:prstGeom prst="rect">
            <a:avLst/>
          </a:prstGeom>
        </p:spPr>
        <p:txBody>
          <a:bodyPr anchorCtr="0" anchor="t" bIns="45700" lIns="91425" spcFirstLastPara="1" rIns="91425" wrap="square" tIns="45700">
            <a:normAutofit/>
          </a:bodyPr>
          <a:lstStyle/>
          <a:p>
            <a:pPr indent="-374650" lvl="0" marL="457200" rtl="0" algn="l">
              <a:spcBef>
                <a:spcPts val="750"/>
              </a:spcBef>
              <a:spcAft>
                <a:spcPts val="0"/>
              </a:spcAft>
              <a:buSzPts val="2300"/>
              <a:buChar char="●"/>
            </a:pPr>
            <a:r>
              <a:rPr lang="en-US"/>
              <a:t>The first step to computational thinking is to take a big problem, and break it down into smaller problems that are more manageable.  This is called decomposition.</a:t>
            </a:r>
            <a:endParaRPr/>
          </a:p>
          <a:p>
            <a:pPr indent="-374650" lvl="0" marL="457200" rtl="0" algn="l">
              <a:spcBef>
                <a:spcPts val="0"/>
              </a:spcBef>
              <a:spcAft>
                <a:spcPts val="0"/>
              </a:spcAft>
              <a:buSzPts val="2300"/>
              <a:buChar char="●"/>
            </a:pPr>
            <a:r>
              <a:rPr lang="en-US"/>
              <a:t>While you are doing this step, ignore unnecessary details.  Don’t get focused on a small detail, you can deal with it later.</a:t>
            </a:r>
            <a:endParaRPr/>
          </a:p>
          <a:p>
            <a:pPr indent="0" lvl="0" marL="457200" rtl="0" algn="l">
              <a:spcBef>
                <a:spcPts val="750"/>
              </a:spcBef>
              <a:spcAft>
                <a:spcPts val="0"/>
              </a:spcAft>
              <a:buNone/>
            </a:pPr>
            <a:r>
              <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 name="Shape 77"/>
        <p:cNvGrpSpPr/>
        <p:nvPr/>
      </p:nvGrpSpPr>
      <p:grpSpPr>
        <a:xfrm>
          <a:off x="0" y="0"/>
          <a:ext cx="0" cy="0"/>
          <a:chOff x="0" y="0"/>
          <a:chExt cx="0" cy="0"/>
        </a:xfrm>
      </p:grpSpPr>
      <p:sp>
        <p:nvSpPr>
          <p:cNvPr id="78" name="Google Shape;78;p15"/>
          <p:cNvSpPr txBox="1"/>
          <p:nvPr>
            <p:ph type="title"/>
          </p:nvPr>
        </p:nvSpPr>
        <p:spPr>
          <a:xfrm>
            <a:off x="369875" y="381700"/>
            <a:ext cx="8418300" cy="5781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US"/>
              <a:t>Throwing a party</a:t>
            </a:r>
            <a:endParaRPr/>
          </a:p>
        </p:txBody>
      </p:sp>
      <p:sp>
        <p:nvSpPr>
          <p:cNvPr id="79" name="Google Shape;79;p15"/>
          <p:cNvSpPr txBox="1"/>
          <p:nvPr>
            <p:ph idx="1" type="body"/>
          </p:nvPr>
        </p:nvSpPr>
        <p:spPr>
          <a:xfrm>
            <a:off x="369875" y="940001"/>
            <a:ext cx="8418300" cy="3761400"/>
          </a:xfrm>
          <a:prstGeom prst="rect">
            <a:avLst/>
          </a:prstGeom>
        </p:spPr>
        <p:txBody>
          <a:bodyPr anchorCtr="0" anchor="t" bIns="45700" lIns="91425" spcFirstLastPara="1" rIns="91425" wrap="square" tIns="45700">
            <a:normAutofit/>
          </a:bodyPr>
          <a:lstStyle/>
          <a:p>
            <a:pPr indent="-374650" lvl="0" marL="457200" rtl="0" algn="l">
              <a:spcBef>
                <a:spcPts val="750"/>
              </a:spcBef>
              <a:spcAft>
                <a:spcPts val="0"/>
              </a:spcAft>
              <a:buSzPts val="2300"/>
              <a:buChar char="•"/>
            </a:pPr>
            <a:r>
              <a:rPr lang="en-US"/>
              <a:t>You need to figure out the following things:</a:t>
            </a:r>
            <a:endParaRPr/>
          </a:p>
          <a:p>
            <a:pPr indent="-381000" lvl="1" marL="914400" rtl="0" algn="l">
              <a:spcBef>
                <a:spcPts val="0"/>
              </a:spcBef>
              <a:spcAft>
                <a:spcPts val="0"/>
              </a:spcAft>
              <a:buSzPts val="2400"/>
              <a:buChar char="•"/>
            </a:pPr>
            <a:r>
              <a:rPr lang="en-US"/>
              <a:t>Where to host it</a:t>
            </a:r>
            <a:endParaRPr/>
          </a:p>
          <a:p>
            <a:pPr indent="-381000" lvl="1" marL="914400" rtl="0" algn="l">
              <a:spcBef>
                <a:spcPts val="0"/>
              </a:spcBef>
              <a:spcAft>
                <a:spcPts val="0"/>
              </a:spcAft>
              <a:buSzPts val="2400"/>
              <a:buChar char="•"/>
            </a:pPr>
            <a:r>
              <a:rPr lang="en-US"/>
              <a:t>Who you are inviting</a:t>
            </a:r>
            <a:endParaRPr/>
          </a:p>
          <a:p>
            <a:pPr indent="-381000" lvl="1" marL="914400" rtl="0" algn="l">
              <a:spcBef>
                <a:spcPts val="0"/>
              </a:spcBef>
              <a:spcAft>
                <a:spcPts val="0"/>
              </a:spcAft>
              <a:buSzPts val="2400"/>
              <a:buChar char="•"/>
            </a:pPr>
            <a:r>
              <a:rPr lang="en-US"/>
              <a:t>What entertainment you’ll have</a:t>
            </a:r>
            <a:endParaRPr/>
          </a:p>
          <a:p>
            <a:pPr indent="-381000" lvl="1" marL="914400" rtl="0" algn="l">
              <a:spcBef>
                <a:spcPts val="0"/>
              </a:spcBef>
              <a:spcAft>
                <a:spcPts val="0"/>
              </a:spcAft>
              <a:buSzPts val="2400"/>
              <a:buChar char="•"/>
            </a:pPr>
            <a:r>
              <a:rPr lang="en-US"/>
              <a:t>What food/drink you’ll offer</a:t>
            </a:r>
            <a:endParaRPr/>
          </a:p>
          <a:p>
            <a:pPr indent="-374650" lvl="0" marL="457200" rtl="0" algn="l">
              <a:spcBef>
                <a:spcPts val="0"/>
              </a:spcBef>
              <a:spcAft>
                <a:spcPts val="0"/>
              </a:spcAft>
              <a:buSzPts val="2300"/>
              <a:buChar char="•"/>
            </a:pPr>
            <a:r>
              <a:rPr lang="en-US"/>
              <a:t>This is the first step, breaking it down into high level categories.</a:t>
            </a:r>
            <a:endParaRPr/>
          </a:p>
          <a:p>
            <a:pPr indent="-381000" lvl="1" marL="914400" rtl="0" algn="l">
              <a:spcBef>
                <a:spcPts val="0"/>
              </a:spcBef>
              <a:spcAft>
                <a:spcPts val="0"/>
              </a:spcAft>
              <a:buSzPts val="2400"/>
              <a:buChar char="•"/>
            </a:pPr>
            <a:r>
              <a:rPr lang="en-US"/>
              <a:t>Now you can address each of these categories</a:t>
            </a:r>
            <a:endParaRPr/>
          </a:p>
          <a:p>
            <a:pPr indent="-381000" lvl="1" marL="914400" rtl="0" algn="l">
              <a:spcBef>
                <a:spcPts val="0"/>
              </a:spcBef>
              <a:spcAft>
                <a:spcPts val="0"/>
              </a:spcAft>
              <a:buSzPts val="2400"/>
              <a:buChar char="•"/>
            </a:pPr>
            <a:r>
              <a:rPr lang="en-US"/>
              <a:t>You could also assign each category to one person to distribute the work.</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16"/>
          <p:cNvSpPr txBox="1"/>
          <p:nvPr>
            <p:ph type="title"/>
          </p:nvPr>
        </p:nvSpPr>
        <p:spPr>
          <a:xfrm>
            <a:off x="369875" y="381700"/>
            <a:ext cx="8418300" cy="5781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US"/>
              <a:t>Pattern </a:t>
            </a:r>
            <a:r>
              <a:rPr lang="en-US"/>
              <a:t>Recognition</a:t>
            </a:r>
            <a:endParaRPr/>
          </a:p>
        </p:txBody>
      </p:sp>
      <p:sp>
        <p:nvSpPr>
          <p:cNvPr id="85" name="Google Shape;85;p16"/>
          <p:cNvSpPr txBox="1"/>
          <p:nvPr>
            <p:ph idx="1" type="body"/>
          </p:nvPr>
        </p:nvSpPr>
        <p:spPr>
          <a:xfrm>
            <a:off x="369875" y="940001"/>
            <a:ext cx="8418300" cy="3761400"/>
          </a:xfrm>
          <a:prstGeom prst="rect">
            <a:avLst/>
          </a:prstGeom>
        </p:spPr>
        <p:txBody>
          <a:bodyPr anchorCtr="0" anchor="t" bIns="45700" lIns="91425" spcFirstLastPara="1" rIns="91425" wrap="square" tIns="45700">
            <a:normAutofit lnSpcReduction="20000"/>
          </a:bodyPr>
          <a:lstStyle/>
          <a:p>
            <a:pPr indent="-374650" lvl="0" marL="457200" rtl="0" algn="l">
              <a:spcBef>
                <a:spcPts val="750"/>
              </a:spcBef>
              <a:spcAft>
                <a:spcPts val="0"/>
              </a:spcAft>
              <a:buSzPts val="2300"/>
              <a:buChar char="●"/>
            </a:pPr>
            <a:r>
              <a:rPr lang="en-US"/>
              <a:t>Often when solving parts of the problem you’ll realize you have previously solved a similar problem.</a:t>
            </a:r>
            <a:endParaRPr/>
          </a:p>
          <a:p>
            <a:pPr indent="-381000" lvl="1" marL="914400" rtl="0" algn="l">
              <a:spcBef>
                <a:spcPts val="0"/>
              </a:spcBef>
              <a:spcAft>
                <a:spcPts val="0"/>
              </a:spcAft>
              <a:buSzPts val="2400"/>
              <a:buChar char="○"/>
            </a:pPr>
            <a:r>
              <a:rPr lang="en-US"/>
              <a:t>This is more likely to happen when you have smaller problems.</a:t>
            </a:r>
            <a:endParaRPr/>
          </a:p>
          <a:p>
            <a:pPr indent="-381000" lvl="1" marL="914400" rtl="0" algn="l">
              <a:spcBef>
                <a:spcPts val="0"/>
              </a:spcBef>
              <a:spcAft>
                <a:spcPts val="0"/>
              </a:spcAft>
              <a:buSzPts val="2400"/>
              <a:buChar char="○"/>
            </a:pPr>
            <a:r>
              <a:rPr lang="en-US"/>
              <a:t>The smaller the problem, the more likely you’ve done it before, or you’ve done something very similar.</a:t>
            </a:r>
            <a:endParaRPr/>
          </a:p>
          <a:p>
            <a:pPr indent="-381000" lvl="1" marL="914400" rtl="0" algn="l">
              <a:spcBef>
                <a:spcPts val="0"/>
              </a:spcBef>
              <a:spcAft>
                <a:spcPts val="0"/>
              </a:spcAft>
              <a:buSzPts val="2400"/>
              <a:buChar char="○"/>
            </a:pPr>
            <a:r>
              <a:rPr lang="en-US"/>
              <a:t>Pattern </a:t>
            </a:r>
            <a:r>
              <a:rPr lang="en-US"/>
              <a:t>recognition</a:t>
            </a:r>
            <a:r>
              <a:rPr lang="en-US"/>
              <a:t> is where you realize one problem is similar enough to another that you can solve it even though you may never have seen it before.</a:t>
            </a:r>
            <a:endParaRPr/>
          </a:p>
          <a:p>
            <a:pPr indent="-374650" lvl="0" marL="457200" rtl="0" algn="l">
              <a:spcBef>
                <a:spcPts val="0"/>
              </a:spcBef>
              <a:spcAft>
                <a:spcPts val="0"/>
              </a:spcAft>
              <a:buSzPts val="2300"/>
              <a:buChar char="●"/>
            </a:pPr>
            <a:r>
              <a:rPr lang="en-US"/>
              <a:t>For example, with picking food for the party, you might realize it’s similar to picking food when you have a friend over.</a:t>
            </a:r>
            <a:endParaRPr/>
          </a:p>
          <a:p>
            <a:pPr indent="0" lvl="0" marL="457200" rtl="0" algn="l">
              <a:spcBef>
                <a:spcPts val="750"/>
              </a:spcBef>
              <a:spcAft>
                <a:spcPts val="0"/>
              </a:spcAft>
              <a:buNone/>
            </a:pPr>
            <a:r>
              <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 name="Shape 89"/>
        <p:cNvGrpSpPr/>
        <p:nvPr/>
      </p:nvGrpSpPr>
      <p:grpSpPr>
        <a:xfrm>
          <a:off x="0" y="0"/>
          <a:ext cx="0" cy="0"/>
          <a:chOff x="0" y="0"/>
          <a:chExt cx="0" cy="0"/>
        </a:xfrm>
      </p:grpSpPr>
      <p:sp>
        <p:nvSpPr>
          <p:cNvPr id="90" name="Google Shape;90;p17"/>
          <p:cNvSpPr txBox="1"/>
          <p:nvPr>
            <p:ph type="title"/>
          </p:nvPr>
        </p:nvSpPr>
        <p:spPr>
          <a:xfrm>
            <a:off x="369875" y="381700"/>
            <a:ext cx="8418300" cy="5781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US"/>
              <a:t>Let’s take an example</a:t>
            </a:r>
            <a:endParaRPr/>
          </a:p>
        </p:txBody>
      </p:sp>
      <p:sp>
        <p:nvSpPr>
          <p:cNvPr id="91" name="Google Shape;91;p17"/>
          <p:cNvSpPr txBox="1"/>
          <p:nvPr>
            <p:ph idx="1" type="body"/>
          </p:nvPr>
        </p:nvSpPr>
        <p:spPr>
          <a:xfrm>
            <a:off x="369875" y="940001"/>
            <a:ext cx="8418300" cy="3761400"/>
          </a:xfrm>
          <a:prstGeom prst="rect">
            <a:avLst/>
          </a:prstGeom>
        </p:spPr>
        <p:txBody>
          <a:bodyPr anchorCtr="0" anchor="t" bIns="45700" lIns="91425" spcFirstLastPara="1" rIns="91425" wrap="square" tIns="45700">
            <a:normAutofit/>
          </a:bodyPr>
          <a:lstStyle/>
          <a:p>
            <a:pPr indent="-374650" lvl="0" marL="457200" rtl="0" algn="l">
              <a:spcBef>
                <a:spcPts val="750"/>
              </a:spcBef>
              <a:spcAft>
                <a:spcPts val="0"/>
              </a:spcAft>
              <a:buSzPts val="2300"/>
              <a:buChar char="●"/>
            </a:pPr>
            <a:r>
              <a:rPr lang="en-US"/>
              <a:t>On the next slide is a section of the new york subway map.  </a:t>
            </a:r>
            <a:endParaRPr/>
          </a:p>
          <a:p>
            <a:pPr indent="-374650" lvl="0" marL="457200" rtl="0" algn="l">
              <a:spcBef>
                <a:spcPts val="0"/>
              </a:spcBef>
              <a:spcAft>
                <a:spcPts val="0"/>
              </a:spcAft>
              <a:buSzPts val="2300"/>
              <a:buChar char="●"/>
            </a:pPr>
            <a:r>
              <a:rPr lang="en-US"/>
              <a:t>Assuming you are currently in wall street, how do you get to Rockefeller Center?</a:t>
            </a:r>
            <a:endParaRPr/>
          </a:p>
          <a:p>
            <a:pPr indent="-374650" lvl="0" marL="457200" rtl="0" algn="l">
              <a:spcBef>
                <a:spcPts val="0"/>
              </a:spcBef>
              <a:spcAft>
                <a:spcPts val="0"/>
              </a:spcAft>
              <a:buSzPts val="2300"/>
              <a:buChar char="●"/>
            </a:pPr>
            <a:r>
              <a:rPr lang="en-US"/>
              <a:t>While you are figuring out the answer, think about HOW you are solving this?</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 name="Shape 95"/>
        <p:cNvGrpSpPr/>
        <p:nvPr/>
      </p:nvGrpSpPr>
      <p:grpSpPr>
        <a:xfrm>
          <a:off x="0" y="0"/>
          <a:ext cx="0" cy="0"/>
          <a:chOff x="0" y="0"/>
          <a:chExt cx="0" cy="0"/>
        </a:xfrm>
      </p:grpSpPr>
      <p:pic>
        <p:nvPicPr>
          <p:cNvPr id="96" name="Google Shape;96;p18"/>
          <p:cNvPicPr preferRelativeResize="0"/>
          <p:nvPr/>
        </p:nvPicPr>
        <p:blipFill>
          <a:blip r:embed="rId3">
            <a:alphaModFix/>
          </a:blip>
          <a:stretch>
            <a:fillRect/>
          </a:stretch>
        </p:blipFill>
        <p:spPr>
          <a:xfrm>
            <a:off x="152400" y="152400"/>
            <a:ext cx="5817767" cy="4838699"/>
          </a:xfrm>
          <a:prstGeom prst="rect">
            <a:avLst/>
          </a:prstGeom>
          <a:noFill/>
          <a:ln>
            <a:noFill/>
          </a:ln>
        </p:spPr>
      </p:pic>
      <p:cxnSp>
        <p:nvCxnSpPr>
          <p:cNvPr id="97" name="Google Shape;97;p18"/>
          <p:cNvCxnSpPr/>
          <p:nvPr/>
        </p:nvCxnSpPr>
        <p:spPr>
          <a:xfrm flipH="1">
            <a:off x="4295250" y="3749375"/>
            <a:ext cx="3419100" cy="837600"/>
          </a:xfrm>
          <a:prstGeom prst="straightConnector1">
            <a:avLst/>
          </a:prstGeom>
          <a:noFill/>
          <a:ln cap="flat" cmpd="sng" w="9525">
            <a:solidFill>
              <a:schemeClr val="dk2"/>
            </a:solidFill>
            <a:prstDash val="solid"/>
            <a:round/>
            <a:headEnd len="med" w="med" type="none"/>
            <a:tailEnd len="med" w="med" type="triangle"/>
          </a:ln>
        </p:spPr>
      </p:cxnSp>
      <p:sp>
        <p:nvSpPr>
          <p:cNvPr id="98" name="Google Shape;98;p18"/>
          <p:cNvSpPr txBox="1"/>
          <p:nvPr/>
        </p:nvSpPr>
        <p:spPr>
          <a:xfrm>
            <a:off x="7320225" y="3424200"/>
            <a:ext cx="955800" cy="325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SzPts val="688"/>
              <a:buNone/>
            </a:pPr>
            <a:r>
              <a:rPr lang="en-US" sz="1175"/>
              <a:t>Wall Street</a:t>
            </a:r>
            <a:endParaRPr sz="1175"/>
          </a:p>
        </p:txBody>
      </p:sp>
      <p:cxnSp>
        <p:nvCxnSpPr>
          <p:cNvPr id="99" name="Google Shape;99;p18"/>
          <p:cNvCxnSpPr/>
          <p:nvPr/>
        </p:nvCxnSpPr>
        <p:spPr>
          <a:xfrm rot="10800000">
            <a:off x="3388825" y="773750"/>
            <a:ext cx="4227000" cy="1310400"/>
          </a:xfrm>
          <a:prstGeom prst="straightConnector1">
            <a:avLst/>
          </a:prstGeom>
          <a:noFill/>
          <a:ln cap="flat" cmpd="sng" w="9525">
            <a:solidFill>
              <a:schemeClr val="dk2"/>
            </a:solidFill>
            <a:prstDash val="solid"/>
            <a:round/>
            <a:headEnd len="med" w="med" type="none"/>
            <a:tailEnd len="med" w="med" type="triangle"/>
          </a:ln>
        </p:spPr>
      </p:cxnSp>
      <p:sp>
        <p:nvSpPr>
          <p:cNvPr id="100" name="Google Shape;100;p18"/>
          <p:cNvSpPr txBox="1"/>
          <p:nvPr/>
        </p:nvSpPr>
        <p:spPr>
          <a:xfrm>
            <a:off x="7014775" y="2054575"/>
            <a:ext cx="1665300" cy="4632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US"/>
              <a:t>Rockefeller Center</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 name="Shape 104"/>
        <p:cNvGrpSpPr/>
        <p:nvPr/>
      </p:nvGrpSpPr>
      <p:grpSpPr>
        <a:xfrm>
          <a:off x="0" y="0"/>
          <a:ext cx="0" cy="0"/>
          <a:chOff x="0" y="0"/>
          <a:chExt cx="0" cy="0"/>
        </a:xfrm>
      </p:grpSpPr>
      <p:sp>
        <p:nvSpPr>
          <p:cNvPr id="105" name="Google Shape;105;p19"/>
          <p:cNvSpPr txBox="1"/>
          <p:nvPr>
            <p:ph type="title"/>
          </p:nvPr>
        </p:nvSpPr>
        <p:spPr>
          <a:xfrm>
            <a:off x="369875" y="381700"/>
            <a:ext cx="8418300" cy="5781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US"/>
              <a:t>Steps</a:t>
            </a:r>
            <a:endParaRPr/>
          </a:p>
        </p:txBody>
      </p:sp>
      <p:sp>
        <p:nvSpPr>
          <p:cNvPr id="106" name="Google Shape;106;p19"/>
          <p:cNvSpPr txBox="1"/>
          <p:nvPr>
            <p:ph idx="1" type="body"/>
          </p:nvPr>
        </p:nvSpPr>
        <p:spPr>
          <a:xfrm>
            <a:off x="369875" y="940001"/>
            <a:ext cx="8418300" cy="3761400"/>
          </a:xfrm>
          <a:prstGeom prst="rect">
            <a:avLst/>
          </a:prstGeom>
        </p:spPr>
        <p:txBody>
          <a:bodyPr anchorCtr="0" anchor="t" bIns="45700" lIns="91425" spcFirstLastPara="1" rIns="91425" wrap="square" tIns="45700">
            <a:normAutofit/>
          </a:bodyPr>
          <a:lstStyle/>
          <a:p>
            <a:pPr indent="-374650" lvl="0" marL="457200" rtl="0" algn="l">
              <a:spcBef>
                <a:spcPts val="750"/>
              </a:spcBef>
              <a:spcAft>
                <a:spcPts val="0"/>
              </a:spcAft>
              <a:buSzPts val="2300"/>
              <a:buAutoNum type="arabicPeriod"/>
            </a:pPr>
            <a:r>
              <a:rPr lang="en-US"/>
              <a:t>Notice what line Wall St is on (Red, 2 3)</a:t>
            </a:r>
            <a:endParaRPr/>
          </a:p>
          <a:p>
            <a:pPr indent="-374650" lvl="0" marL="457200" rtl="0" algn="l">
              <a:spcBef>
                <a:spcPts val="0"/>
              </a:spcBef>
              <a:spcAft>
                <a:spcPts val="0"/>
              </a:spcAft>
              <a:buSzPts val="2300"/>
              <a:buAutoNum type="arabicPeriod"/>
            </a:pPr>
            <a:r>
              <a:rPr lang="en-US"/>
              <a:t>Notice what line Rockefeller Center is on (Orange BDFM)</a:t>
            </a:r>
            <a:endParaRPr/>
          </a:p>
          <a:p>
            <a:pPr indent="-374650" lvl="0" marL="457200" rtl="0" algn="l">
              <a:spcBef>
                <a:spcPts val="0"/>
              </a:spcBef>
              <a:spcAft>
                <a:spcPts val="0"/>
              </a:spcAft>
              <a:buSzPts val="2300"/>
              <a:buAutoNum type="arabicPeriod"/>
            </a:pPr>
            <a:r>
              <a:rPr lang="en-US"/>
              <a:t>Since these are different lines you’ll have to find a place where they overlap</a:t>
            </a:r>
            <a:endParaRPr/>
          </a:p>
          <a:p>
            <a:pPr indent="-381000" lvl="1" marL="914400" rtl="0" algn="l">
              <a:spcBef>
                <a:spcPts val="0"/>
              </a:spcBef>
              <a:spcAft>
                <a:spcPts val="0"/>
              </a:spcAft>
              <a:buSzPts val="2400"/>
              <a:buAutoNum type="alphaLcPeriod"/>
            </a:pPr>
            <a:r>
              <a:rPr lang="en-US"/>
              <a:t>This doesn’t turn out to be simple, there is no direct overlap, so you’ll have to find an intermediate line</a:t>
            </a:r>
            <a:endParaRPr/>
          </a:p>
          <a:p>
            <a:pPr indent="-374650" lvl="0" marL="457200" rtl="0" algn="l">
              <a:spcBef>
                <a:spcPts val="0"/>
              </a:spcBef>
              <a:spcAft>
                <a:spcPts val="0"/>
              </a:spcAft>
              <a:buSzPts val="2300"/>
              <a:buAutoNum type="arabicPeriod"/>
            </a:pPr>
            <a:r>
              <a:rPr lang="en-US"/>
              <a:t>You could take Red 2-3 to Time Square, then transfer to 42st Bryant park, transfer to Orange go to </a:t>
            </a:r>
            <a:r>
              <a:rPr lang="en-US"/>
              <a:t>Rockefeller</a:t>
            </a:r>
            <a:r>
              <a:rPr lang="en-US"/>
              <a:t> Center.</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 name="Shape 110"/>
        <p:cNvGrpSpPr/>
        <p:nvPr/>
      </p:nvGrpSpPr>
      <p:grpSpPr>
        <a:xfrm>
          <a:off x="0" y="0"/>
          <a:ext cx="0" cy="0"/>
          <a:chOff x="0" y="0"/>
          <a:chExt cx="0" cy="0"/>
        </a:xfrm>
      </p:grpSpPr>
      <p:sp>
        <p:nvSpPr>
          <p:cNvPr id="111" name="Google Shape;111;p20"/>
          <p:cNvSpPr txBox="1"/>
          <p:nvPr>
            <p:ph type="title"/>
          </p:nvPr>
        </p:nvSpPr>
        <p:spPr>
          <a:xfrm>
            <a:off x="369875" y="381700"/>
            <a:ext cx="8418300" cy="5781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US"/>
              <a:t>Solution!</a:t>
            </a:r>
            <a:endParaRPr/>
          </a:p>
        </p:txBody>
      </p:sp>
      <p:sp>
        <p:nvSpPr>
          <p:cNvPr id="112" name="Google Shape;112;p20"/>
          <p:cNvSpPr txBox="1"/>
          <p:nvPr>
            <p:ph idx="1" type="body"/>
          </p:nvPr>
        </p:nvSpPr>
        <p:spPr>
          <a:xfrm>
            <a:off x="369875" y="940001"/>
            <a:ext cx="8418300" cy="3761400"/>
          </a:xfrm>
          <a:prstGeom prst="rect">
            <a:avLst/>
          </a:prstGeom>
        </p:spPr>
        <p:txBody>
          <a:bodyPr anchorCtr="0" anchor="t" bIns="45700" lIns="91425" spcFirstLastPara="1" rIns="91425" wrap="square" tIns="45700">
            <a:normAutofit/>
          </a:bodyPr>
          <a:lstStyle/>
          <a:p>
            <a:pPr indent="-374650" lvl="0" marL="457200" rtl="0" algn="l">
              <a:spcBef>
                <a:spcPts val="750"/>
              </a:spcBef>
              <a:spcAft>
                <a:spcPts val="0"/>
              </a:spcAft>
              <a:buSzPts val="2300"/>
              <a:buChar char="●"/>
            </a:pPr>
            <a:r>
              <a:rPr lang="en-US"/>
              <a:t>OK, so we have a solution.  Now is it a good one?</a:t>
            </a:r>
            <a:endParaRPr/>
          </a:p>
          <a:p>
            <a:pPr indent="-374650" lvl="0" marL="457200" rtl="0" algn="l">
              <a:spcBef>
                <a:spcPts val="0"/>
              </a:spcBef>
              <a:spcAft>
                <a:spcPts val="0"/>
              </a:spcAft>
              <a:buSzPts val="2300"/>
              <a:buChar char="●"/>
            </a:pPr>
            <a:r>
              <a:rPr lang="en-US"/>
              <a:t>How to measure “goodness”?</a:t>
            </a:r>
            <a:endParaRPr/>
          </a:p>
          <a:p>
            <a:pPr indent="-381000" lvl="1" marL="914400" rtl="0" algn="l">
              <a:spcBef>
                <a:spcPts val="0"/>
              </a:spcBef>
              <a:spcAft>
                <a:spcPts val="0"/>
              </a:spcAft>
              <a:buSzPts val="2400"/>
              <a:buChar char="○"/>
            </a:pPr>
            <a:r>
              <a:rPr lang="en-US"/>
              <a:t>Does it get us there?  yes</a:t>
            </a:r>
            <a:endParaRPr/>
          </a:p>
          <a:p>
            <a:pPr indent="-381000" lvl="1" marL="914400" rtl="0" algn="l">
              <a:spcBef>
                <a:spcPts val="0"/>
              </a:spcBef>
              <a:spcAft>
                <a:spcPts val="0"/>
              </a:spcAft>
              <a:buSzPts val="2400"/>
              <a:buChar char="○"/>
            </a:pPr>
            <a:r>
              <a:rPr lang="en-US"/>
              <a:t>Does it get us there efficiently enough?  maybe</a:t>
            </a:r>
            <a:endParaRPr/>
          </a:p>
          <a:p>
            <a:pPr indent="-381000" lvl="1" marL="914400" rtl="0" algn="l">
              <a:spcBef>
                <a:spcPts val="0"/>
              </a:spcBef>
              <a:spcAft>
                <a:spcPts val="0"/>
              </a:spcAft>
              <a:buSzPts val="2400"/>
              <a:buChar char="○"/>
            </a:pPr>
            <a:r>
              <a:rPr lang="en-US"/>
              <a:t>There may be other criteria, some people may know that one line is more crowded than another and may want to avoid it at certain times etc.  On some days individual lines may not be running</a:t>
            </a:r>
            <a:endParaRPr/>
          </a:p>
          <a:p>
            <a:pPr indent="0" lvl="0" marL="0" rtl="0" algn="l">
              <a:spcBef>
                <a:spcPts val="750"/>
              </a:spcBef>
              <a:spcAft>
                <a:spcPts val="0"/>
              </a:spcAft>
              <a:buNone/>
            </a:pPr>
            <a:r>
              <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 name="Shape 116"/>
        <p:cNvGrpSpPr/>
        <p:nvPr/>
      </p:nvGrpSpPr>
      <p:grpSpPr>
        <a:xfrm>
          <a:off x="0" y="0"/>
          <a:ext cx="0" cy="0"/>
          <a:chOff x="0" y="0"/>
          <a:chExt cx="0" cy="0"/>
        </a:xfrm>
      </p:grpSpPr>
      <p:sp>
        <p:nvSpPr>
          <p:cNvPr id="117" name="Google Shape;117;p21"/>
          <p:cNvSpPr txBox="1"/>
          <p:nvPr>
            <p:ph type="title"/>
          </p:nvPr>
        </p:nvSpPr>
        <p:spPr>
          <a:xfrm>
            <a:off x="369875" y="381700"/>
            <a:ext cx="8418300" cy="5781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US"/>
              <a:t>Efficiency</a:t>
            </a:r>
            <a:endParaRPr/>
          </a:p>
        </p:txBody>
      </p:sp>
      <p:sp>
        <p:nvSpPr>
          <p:cNvPr id="118" name="Google Shape;118;p21"/>
          <p:cNvSpPr txBox="1"/>
          <p:nvPr>
            <p:ph idx="1" type="body"/>
          </p:nvPr>
        </p:nvSpPr>
        <p:spPr>
          <a:xfrm>
            <a:off x="369875" y="940001"/>
            <a:ext cx="8418300" cy="3761400"/>
          </a:xfrm>
          <a:prstGeom prst="rect">
            <a:avLst/>
          </a:prstGeom>
        </p:spPr>
        <p:txBody>
          <a:bodyPr anchorCtr="0" anchor="t" bIns="45700" lIns="91425" spcFirstLastPara="1" rIns="91425" wrap="square" tIns="45700">
            <a:normAutofit lnSpcReduction="20000"/>
          </a:bodyPr>
          <a:lstStyle/>
          <a:p>
            <a:pPr indent="-374650" lvl="0" marL="457200" rtl="0" algn="l">
              <a:spcBef>
                <a:spcPts val="750"/>
              </a:spcBef>
              <a:spcAft>
                <a:spcPts val="0"/>
              </a:spcAft>
              <a:buSzPts val="2300"/>
              <a:buChar char="●"/>
            </a:pPr>
            <a:r>
              <a:rPr lang="en-US"/>
              <a:t>For now, this isn’t your primary concern, however, there are obviously terrible answers to this problem</a:t>
            </a:r>
            <a:endParaRPr/>
          </a:p>
          <a:p>
            <a:pPr indent="-381000" lvl="1" marL="914400" rtl="0" algn="l">
              <a:spcBef>
                <a:spcPts val="0"/>
              </a:spcBef>
              <a:spcAft>
                <a:spcPts val="0"/>
              </a:spcAft>
              <a:buSzPts val="2400"/>
              <a:buChar char="○"/>
            </a:pPr>
            <a:r>
              <a:rPr lang="en-US"/>
              <a:t>Step 1, Take Blue A C to JFK airport, fly to Sydney Australia, Step 2, fly back to LaGuardia take purple 7 to Grand Central walk a block.  </a:t>
            </a:r>
            <a:endParaRPr/>
          </a:p>
          <a:p>
            <a:pPr indent="-374650" lvl="0" marL="457200" rtl="0" algn="l">
              <a:spcBef>
                <a:spcPts val="0"/>
              </a:spcBef>
              <a:spcAft>
                <a:spcPts val="0"/>
              </a:spcAft>
              <a:buSzPts val="2300"/>
              <a:buChar char="●"/>
            </a:pPr>
            <a:r>
              <a:rPr lang="en-US"/>
              <a:t>But a valid question is if the transfer is </a:t>
            </a:r>
            <a:r>
              <a:rPr lang="en-US"/>
              <a:t>worthwhile</a:t>
            </a:r>
            <a:r>
              <a:rPr lang="en-US"/>
              <a:t>?  The red line never gets you to </a:t>
            </a:r>
            <a:r>
              <a:rPr lang="en-US"/>
              <a:t>Rockefeller</a:t>
            </a:r>
            <a:r>
              <a:rPr lang="en-US"/>
              <a:t> center, but it does stop at 50th st, which is 3 blocks from Rockefeller center.  So would you be faster to just walk the 3 blocks?  </a:t>
            </a:r>
            <a:endParaRPr/>
          </a:p>
          <a:p>
            <a:pPr indent="-381000" lvl="1" marL="914400" rtl="0" algn="l">
              <a:spcBef>
                <a:spcPts val="0"/>
              </a:spcBef>
              <a:spcAft>
                <a:spcPts val="0"/>
              </a:spcAft>
              <a:buSzPts val="2400"/>
              <a:buChar char="○"/>
            </a:pPr>
            <a:r>
              <a:rPr lang="en-US"/>
              <a:t>This is something you’d have to try to figure out the right answer to.  Or ask a local.</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 name="Shape 122"/>
        <p:cNvGrpSpPr/>
        <p:nvPr/>
      </p:nvGrpSpPr>
      <p:grpSpPr>
        <a:xfrm>
          <a:off x="0" y="0"/>
          <a:ext cx="0" cy="0"/>
          <a:chOff x="0" y="0"/>
          <a:chExt cx="0" cy="0"/>
        </a:xfrm>
      </p:grpSpPr>
      <p:sp>
        <p:nvSpPr>
          <p:cNvPr id="123" name="Google Shape;123;p22"/>
          <p:cNvSpPr txBox="1"/>
          <p:nvPr>
            <p:ph type="title"/>
          </p:nvPr>
        </p:nvSpPr>
        <p:spPr>
          <a:xfrm>
            <a:off x="369875" y="381700"/>
            <a:ext cx="8418300" cy="5781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US"/>
              <a:t>Finding the solution</a:t>
            </a:r>
            <a:endParaRPr/>
          </a:p>
        </p:txBody>
      </p:sp>
      <p:sp>
        <p:nvSpPr>
          <p:cNvPr id="124" name="Google Shape;124;p22"/>
          <p:cNvSpPr txBox="1"/>
          <p:nvPr>
            <p:ph idx="1" type="body"/>
          </p:nvPr>
        </p:nvSpPr>
        <p:spPr>
          <a:xfrm>
            <a:off x="369875" y="940001"/>
            <a:ext cx="8418300" cy="3761400"/>
          </a:xfrm>
          <a:prstGeom prst="rect">
            <a:avLst/>
          </a:prstGeom>
        </p:spPr>
        <p:txBody>
          <a:bodyPr anchorCtr="0" anchor="t" bIns="45700" lIns="91425" spcFirstLastPara="1" rIns="91425" wrap="square" tIns="45700">
            <a:normAutofit/>
          </a:bodyPr>
          <a:lstStyle/>
          <a:p>
            <a:pPr indent="-374650" lvl="0" marL="457200" rtl="0" algn="l">
              <a:spcBef>
                <a:spcPts val="750"/>
              </a:spcBef>
              <a:spcAft>
                <a:spcPts val="0"/>
              </a:spcAft>
              <a:buSzPts val="2300"/>
              <a:buChar char="●"/>
            </a:pPr>
            <a:r>
              <a:rPr lang="en-US"/>
              <a:t>For most problems there will be many possible solutions.  Don’t worry too much about finding the “right” one.  For now, just focus on find a working solution.</a:t>
            </a:r>
            <a:endParaRPr/>
          </a:p>
          <a:p>
            <a:pPr indent="-374650" lvl="0" marL="457200" rtl="0" algn="l">
              <a:spcBef>
                <a:spcPts val="0"/>
              </a:spcBef>
              <a:spcAft>
                <a:spcPts val="0"/>
              </a:spcAft>
              <a:buSzPts val="2300"/>
              <a:buChar char="●"/>
            </a:pPr>
            <a:r>
              <a:rPr lang="en-US"/>
              <a:t>Notice there are many many lines and stations on the map that we never looked at.  This is ignoring irrelevant data.  A critical step in problem solving, focus only on what you need to solve the problem</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 name="Shape 128"/>
        <p:cNvGrpSpPr/>
        <p:nvPr/>
      </p:nvGrpSpPr>
      <p:grpSpPr>
        <a:xfrm>
          <a:off x="0" y="0"/>
          <a:ext cx="0" cy="0"/>
          <a:chOff x="0" y="0"/>
          <a:chExt cx="0" cy="0"/>
        </a:xfrm>
      </p:grpSpPr>
      <p:sp>
        <p:nvSpPr>
          <p:cNvPr id="129" name="Google Shape;129;p23"/>
          <p:cNvSpPr txBox="1"/>
          <p:nvPr>
            <p:ph type="title"/>
          </p:nvPr>
        </p:nvSpPr>
        <p:spPr>
          <a:xfrm>
            <a:off x="369875" y="381700"/>
            <a:ext cx="8418300" cy="5781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US"/>
              <a:t>Algorithm to navigate subways</a:t>
            </a:r>
            <a:endParaRPr/>
          </a:p>
        </p:txBody>
      </p:sp>
      <p:sp>
        <p:nvSpPr>
          <p:cNvPr id="130" name="Google Shape;130;p23"/>
          <p:cNvSpPr txBox="1"/>
          <p:nvPr>
            <p:ph idx="1" type="body"/>
          </p:nvPr>
        </p:nvSpPr>
        <p:spPr>
          <a:xfrm>
            <a:off x="369875" y="940001"/>
            <a:ext cx="8418300" cy="3761400"/>
          </a:xfrm>
          <a:prstGeom prst="rect">
            <a:avLst/>
          </a:prstGeom>
        </p:spPr>
        <p:txBody>
          <a:bodyPr anchorCtr="0" anchor="t" bIns="45700" lIns="91425" spcFirstLastPara="1" rIns="91425" wrap="square" tIns="45700">
            <a:normAutofit lnSpcReduction="20000"/>
          </a:bodyPr>
          <a:lstStyle/>
          <a:p>
            <a:pPr indent="-374650" lvl="0" marL="457200" rtl="0" algn="l">
              <a:spcBef>
                <a:spcPts val="750"/>
              </a:spcBef>
              <a:spcAft>
                <a:spcPts val="0"/>
              </a:spcAft>
              <a:buSzPts val="2300"/>
              <a:buChar char="●"/>
            </a:pPr>
            <a:r>
              <a:rPr lang="en-US"/>
              <a:t>Figure out what station you are at, and which line it’s on.</a:t>
            </a:r>
            <a:endParaRPr/>
          </a:p>
          <a:p>
            <a:pPr indent="-374650" lvl="0" marL="457200" rtl="0" algn="l">
              <a:spcBef>
                <a:spcPts val="0"/>
              </a:spcBef>
              <a:spcAft>
                <a:spcPts val="0"/>
              </a:spcAft>
              <a:buSzPts val="2300"/>
              <a:buChar char="●"/>
            </a:pPr>
            <a:r>
              <a:rPr lang="en-US"/>
              <a:t>Figure out where you want to go</a:t>
            </a:r>
            <a:endParaRPr/>
          </a:p>
          <a:p>
            <a:pPr indent="-381000" lvl="1" marL="914400" rtl="0" algn="l">
              <a:spcBef>
                <a:spcPts val="0"/>
              </a:spcBef>
              <a:spcAft>
                <a:spcPts val="0"/>
              </a:spcAft>
              <a:buSzPts val="2400"/>
              <a:buChar char="○"/>
            </a:pPr>
            <a:r>
              <a:rPr lang="en-US"/>
              <a:t>Which station is closest to your destination</a:t>
            </a:r>
            <a:endParaRPr/>
          </a:p>
          <a:p>
            <a:pPr indent="-381000" lvl="1" marL="914400" rtl="0" algn="l">
              <a:spcBef>
                <a:spcPts val="0"/>
              </a:spcBef>
              <a:spcAft>
                <a:spcPts val="0"/>
              </a:spcAft>
              <a:buSzPts val="2400"/>
              <a:buChar char="○"/>
            </a:pPr>
            <a:r>
              <a:rPr lang="en-US"/>
              <a:t>What line is that station on</a:t>
            </a:r>
            <a:endParaRPr/>
          </a:p>
          <a:p>
            <a:pPr indent="-374650" lvl="0" marL="457200" rtl="0" algn="l">
              <a:spcBef>
                <a:spcPts val="0"/>
              </a:spcBef>
              <a:spcAft>
                <a:spcPts val="0"/>
              </a:spcAft>
              <a:buSzPts val="2300"/>
              <a:buChar char="●"/>
            </a:pPr>
            <a:r>
              <a:rPr lang="en-US"/>
              <a:t>If the line is the same, go!</a:t>
            </a:r>
            <a:endParaRPr/>
          </a:p>
          <a:p>
            <a:pPr indent="-374650" lvl="0" marL="457200" rtl="0" algn="l">
              <a:spcBef>
                <a:spcPts val="0"/>
              </a:spcBef>
              <a:spcAft>
                <a:spcPts val="0"/>
              </a:spcAft>
              <a:buSzPts val="2300"/>
              <a:buChar char="●"/>
            </a:pPr>
            <a:r>
              <a:rPr lang="en-US"/>
              <a:t>If not, find a connecting point between the two, or a 3rd line that connects them.</a:t>
            </a:r>
            <a:endParaRPr/>
          </a:p>
          <a:p>
            <a:pPr indent="-381000" lvl="1" marL="914400" rtl="0" algn="l">
              <a:spcBef>
                <a:spcPts val="0"/>
              </a:spcBef>
              <a:spcAft>
                <a:spcPts val="0"/>
              </a:spcAft>
              <a:buSzPts val="2400"/>
              <a:buChar char="○"/>
            </a:pPr>
            <a:r>
              <a:rPr lang="en-US"/>
              <a:t>You may need to find a 4th or 5th line to connect them…but probably not.</a:t>
            </a:r>
            <a:endParaRPr/>
          </a:p>
          <a:p>
            <a:pPr indent="-374650" lvl="0" marL="457200" rtl="0" algn="l">
              <a:spcBef>
                <a:spcPts val="0"/>
              </a:spcBef>
              <a:spcAft>
                <a:spcPts val="0"/>
              </a:spcAft>
              <a:buSzPts val="2300"/>
              <a:buChar char="●"/>
            </a:pPr>
            <a:r>
              <a:rPr lang="en-US"/>
              <a:t>Go, transfer at each connecting point, you’ll get to your destination.</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 name="Shape 134"/>
        <p:cNvGrpSpPr/>
        <p:nvPr/>
      </p:nvGrpSpPr>
      <p:grpSpPr>
        <a:xfrm>
          <a:off x="0" y="0"/>
          <a:ext cx="0" cy="0"/>
          <a:chOff x="0" y="0"/>
          <a:chExt cx="0" cy="0"/>
        </a:xfrm>
      </p:grpSpPr>
      <p:sp>
        <p:nvSpPr>
          <p:cNvPr id="135" name="Google Shape;135;p24"/>
          <p:cNvSpPr txBox="1"/>
          <p:nvPr>
            <p:ph type="title"/>
          </p:nvPr>
        </p:nvSpPr>
        <p:spPr>
          <a:xfrm>
            <a:off x="369875" y="381700"/>
            <a:ext cx="8418300" cy="5781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US"/>
              <a:t>General steps to solve this problem</a:t>
            </a:r>
            <a:endParaRPr/>
          </a:p>
        </p:txBody>
      </p:sp>
      <p:sp>
        <p:nvSpPr>
          <p:cNvPr id="136" name="Google Shape;136;p24"/>
          <p:cNvSpPr txBox="1"/>
          <p:nvPr>
            <p:ph idx="1" type="body"/>
          </p:nvPr>
        </p:nvSpPr>
        <p:spPr>
          <a:xfrm>
            <a:off x="369875" y="940001"/>
            <a:ext cx="8418300" cy="3761400"/>
          </a:xfrm>
          <a:prstGeom prst="rect">
            <a:avLst/>
          </a:prstGeom>
        </p:spPr>
        <p:txBody>
          <a:bodyPr anchorCtr="0" anchor="t" bIns="45700" lIns="91425" spcFirstLastPara="1" rIns="91425" wrap="square" tIns="45700">
            <a:normAutofit/>
          </a:bodyPr>
          <a:lstStyle/>
          <a:p>
            <a:pPr indent="-374650" lvl="0" marL="457200" rtl="0" algn="l">
              <a:spcBef>
                <a:spcPts val="750"/>
              </a:spcBef>
              <a:spcAft>
                <a:spcPts val="0"/>
              </a:spcAft>
              <a:buSzPts val="2300"/>
              <a:buChar char="●"/>
            </a:pPr>
            <a:r>
              <a:rPr lang="en-US"/>
              <a:t>If I now gave you a map of the London Tube, could you apply the same algorithm that you just came up</a:t>
            </a:r>
            <a:endParaRPr/>
          </a:p>
          <a:p>
            <a:pPr indent="-374650" lvl="0" marL="457200" rtl="0" algn="l">
              <a:spcBef>
                <a:spcPts val="0"/>
              </a:spcBef>
              <a:spcAft>
                <a:spcPts val="0"/>
              </a:spcAft>
              <a:buSzPts val="2300"/>
              <a:buChar char="●"/>
            </a:pPr>
            <a:r>
              <a:rPr lang="en-US"/>
              <a:t>Yes!</a:t>
            </a:r>
            <a:endParaRPr/>
          </a:p>
          <a:p>
            <a:pPr indent="-381000" lvl="1" marL="914400" rtl="0" algn="l">
              <a:spcBef>
                <a:spcPts val="0"/>
              </a:spcBef>
              <a:spcAft>
                <a:spcPts val="0"/>
              </a:spcAft>
              <a:buSzPts val="2400"/>
              <a:buChar char="○"/>
            </a:pPr>
            <a:r>
              <a:rPr lang="en-US"/>
              <a:t>Because we’ve written </a:t>
            </a:r>
            <a:r>
              <a:rPr lang="en-US"/>
              <a:t>general</a:t>
            </a:r>
            <a:r>
              <a:rPr lang="en-US"/>
              <a:t> steps that say nothing about New York, this algorithm will work on any subway/tube/underground system in the world.  </a:t>
            </a:r>
            <a:endParaRPr/>
          </a:p>
          <a:p>
            <a:pPr indent="-374650" lvl="0" marL="457200" rtl="0" algn="l">
              <a:spcBef>
                <a:spcPts val="0"/>
              </a:spcBef>
              <a:spcAft>
                <a:spcPts val="0"/>
              </a:spcAft>
              <a:buSzPts val="2300"/>
              <a:buChar char="●"/>
            </a:pPr>
            <a:r>
              <a:rPr lang="en-US"/>
              <a:t>You’ve written your first algorithm! </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0" name="Shape 140"/>
        <p:cNvGrpSpPr/>
        <p:nvPr/>
      </p:nvGrpSpPr>
      <p:grpSpPr>
        <a:xfrm>
          <a:off x="0" y="0"/>
          <a:ext cx="0" cy="0"/>
          <a:chOff x="0" y="0"/>
          <a:chExt cx="0" cy="0"/>
        </a:xfrm>
      </p:grpSpPr>
      <p:sp>
        <p:nvSpPr>
          <p:cNvPr id="141" name="Google Shape;141;p25"/>
          <p:cNvSpPr txBox="1"/>
          <p:nvPr>
            <p:ph type="title"/>
          </p:nvPr>
        </p:nvSpPr>
        <p:spPr>
          <a:xfrm>
            <a:off x="369875" y="381700"/>
            <a:ext cx="8418300" cy="5781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US"/>
              <a:t>Why not just use Google/Apple Maps?</a:t>
            </a:r>
            <a:endParaRPr/>
          </a:p>
        </p:txBody>
      </p:sp>
      <p:sp>
        <p:nvSpPr>
          <p:cNvPr id="142" name="Google Shape;142;p25"/>
          <p:cNvSpPr txBox="1"/>
          <p:nvPr>
            <p:ph idx="1" type="body"/>
          </p:nvPr>
        </p:nvSpPr>
        <p:spPr>
          <a:xfrm>
            <a:off x="369875" y="940001"/>
            <a:ext cx="8418300" cy="3761400"/>
          </a:xfrm>
          <a:prstGeom prst="rect">
            <a:avLst/>
          </a:prstGeom>
        </p:spPr>
        <p:txBody>
          <a:bodyPr anchorCtr="0" anchor="t" bIns="45700" lIns="91425" spcFirstLastPara="1" rIns="91425" wrap="square" tIns="45700">
            <a:normAutofit fontScale="92500" lnSpcReduction="20000"/>
          </a:bodyPr>
          <a:lstStyle/>
          <a:p>
            <a:pPr indent="-363696" lvl="0" marL="457200" rtl="0" algn="l">
              <a:spcBef>
                <a:spcPts val="750"/>
              </a:spcBef>
              <a:spcAft>
                <a:spcPts val="0"/>
              </a:spcAft>
              <a:buSzPct val="88462"/>
              <a:buChar char="●"/>
            </a:pPr>
            <a:r>
              <a:rPr lang="en-US"/>
              <a:t>You may realize you can also just ask your phone’s mapping app to get you there.  Tell it you are on transit and it’ll generally tell you which train/bus to get on and off.</a:t>
            </a:r>
            <a:endParaRPr/>
          </a:p>
          <a:p>
            <a:pPr indent="-369570" lvl="1" marL="914400" rtl="0" algn="l">
              <a:spcBef>
                <a:spcPts val="0"/>
              </a:spcBef>
              <a:spcAft>
                <a:spcPts val="0"/>
              </a:spcAft>
              <a:buSzPct val="100000"/>
              <a:buChar char="○"/>
            </a:pPr>
            <a:r>
              <a:rPr lang="en-US"/>
              <a:t>This is awesome, and it’ll get you there.</a:t>
            </a:r>
            <a:endParaRPr/>
          </a:p>
          <a:p>
            <a:pPr indent="-375444" lvl="2" marL="1371600" rtl="0" algn="l">
              <a:spcBef>
                <a:spcPts val="0"/>
              </a:spcBef>
              <a:spcAft>
                <a:spcPts val="0"/>
              </a:spcAft>
              <a:buSzPct val="113636"/>
              <a:buChar char="■"/>
            </a:pPr>
            <a:r>
              <a:rPr lang="en-US"/>
              <a:t>What do you do when your phone’s battery is dead?</a:t>
            </a:r>
            <a:endParaRPr/>
          </a:p>
          <a:p>
            <a:pPr indent="-375444" lvl="2" marL="1371600" rtl="0" algn="l">
              <a:spcBef>
                <a:spcPts val="0"/>
              </a:spcBef>
              <a:spcAft>
                <a:spcPts val="0"/>
              </a:spcAft>
              <a:buSzPct val="113636"/>
              <a:buChar char="■"/>
            </a:pPr>
            <a:r>
              <a:rPr lang="en-US"/>
              <a:t>What happens if you are in a new city with no cell service?</a:t>
            </a:r>
            <a:endParaRPr/>
          </a:p>
          <a:p>
            <a:pPr indent="-375444" lvl="2" marL="1371600" rtl="0" algn="l">
              <a:spcBef>
                <a:spcPts val="0"/>
              </a:spcBef>
              <a:spcAft>
                <a:spcPts val="0"/>
              </a:spcAft>
              <a:buSzPct val="113636"/>
              <a:buChar char="■"/>
            </a:pPr>
            <a:r>
              <a:rPr lang="en-US"/>
              <a:t>What happens if you drop your phone and the screen smashes?</a:t>
            </a:r>
            <a:endParaRPr/>
          </a:p>
          <a:p>
            <a:pPr indent="-363696" lvl="0" marL="457200" rtl="0" algn="l">
              <a:spcBef>
                <a:spcPts val="0"/>
              </a:spcBef>
              <a:spcAft>
                <a:spcPts val="0"/>
              </a:spcAft>
              <a:buSzPct val="88462"/>
              <a:buChar char="●"/>
            </a:pPr>
            <a:r>
              <a:rPr lang="en-US"/>
              <a:t>It’s good to have the basic skills, so you can do it yourself when needed.</a:t>
            </a:r>
            <a:endParaRPr/>
          </a:p>
          <a:p>
            <a:pPr indent="-363696" lvl="0" marL="457200" rtl="0" algn="l">
              <a:spcBef>
                <a:spcPts val="0"/>
              </a:spcBef>
              <a:spcAft>
                <a:spcPts val="0"/>
              </a:spcAft>
              <a:buSzPct val="88462"/>
              <a:buChar char="●"/>
            </a:pPr>
            <a:r>
              <a:rPr lang="en-US"/>
              <a:t>I’ll let you draw the parallels between this example, and using ChatGPT for everything.</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 name="Shape 146"/>
        <p:cNvGrpSpPr/>
        <p:nvPr/>
      </p:nvGrpSpPr>
      <p:grpSpPr>
        <a:xfrm>
          <a:off x="0" y="0"/>
          <a:ext cx="0" cy="0"/>
          <a:chOff x="0" y="0"/>
          <a:chExt cx="0" cy="0"/>
        </a:xfrm>
      </p:grpSpPr>
      <p:sp>
        <p:nvSpPr>
          <p:cNvPr id="147" name="Google Shape;147;p26"/>
          <p:cNvSpPr txBox="1"/>
          <p:nvPr>
            <p:ph type="title"/>
          </p:nvPr>
        </p:nvSpPr>
        <p:spPr>
          <a:xfrm>
            <a:off x="369875" y="381700"/>
            <a:ext cx="8418300" cy="5781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US"/>
              <a:t>Let’s define some terms we’ve used</a:t>
            </a:r>
            <a:endParaRPr/>
          </a:p>
        </p:txBody>
      </p:sp>
      <p:sp>
        <p:nvSpPr>
          <p:cNvPr id="148" name="Google Shape;148;p26"/>
          <p:cNvSpPr txBox="1"/>
          <p:nvPr>
            <p:ph idx="1" type="body"/>
          </p:nvPr>
        </p:nvSpPr>
        <p:spPr>
          <a:xfrm>
            <a:off x="369875" y="940001"/>
            <a:ext cx="8418300" cy="3761400"/>
          </a:xfrm>
          <a:prstGeom prst="rect">
            <a:avLst/>
          </a:prstGeom>
        </p:spPr>
        <p:txBody>
          <a:bodyPr anchorCtr="0" anchor="t" bIns="45700" lIns="91425" spcFirstLastPara="1" rIns="91425" wrap="square" tIns="45700">
            <a:normAutofit fontScale="77500" lnSpcReduction="10000"/>
          </a:bodyPr>
          <a:lstStyle/>
          <a:p>
            <a:pPr indent="-341789" lvl="0" marL="457200" rtl="0" algn="l">
              <a:spcBef>
                <a:spcPts val="750"/>
              </a:spcBef>
              <a:spcAft>
                <a:spcPts val="0"/>
              </a:spcAft>
              <a:buSzPct val="88462"/>
              <a:buChar char="●"/>
            </a:pPr>
            <a:r>
              <a:rPr lang="en-US"/>
              <a:t>Algorithm - A set of sequential steps to solve a problem</a:t>
            </a:r>
            <a:endParaRPr/>
          </a:p>
          <a:p>
            <a:pPr indent="-346710" lvl="1" marL="914400" rtl="0" algn="l">
              <a:spcBef>
                <a:spcPts val="0"/>
              </a:spcBef>
              <a:spcAft>
                <a:spcPts val="0"/>
              </a:spcAft>
              <a:buSzPct val="100000"/>
              <a:buChar char="○"/>
            </a:pPr>
            <a:r>
              <a:rPr lang="en-US"/>
              <a:t>They should be:</a:t>
            </a:r>
            <a:endParaRPr/>
          </a:p>
          <a:p>
            <a:pPr indent="-351631" lvl="2" marL="1371600" rtl="0" algn="l">
              <a:spcBef>
                <a:spcPts val="0"/>
              </a:spcBef>
              <a:spcAft>
                <a:spcPts val="0"/>
              </a:spcAft>
              <a:buSzPct val="113636"/>
              <a:buChar char="■"/>
            </a:pPr>
            <a:r>
              <a:rPr lang="en-US"/>
              <a:t>Specific</a:t>
            </a:r>
            <a:endParaRPr/>
          </a:p>
          <a:p>
            <a:pPr indent="-351631" lvl="2" marL="1371600" rtl="0" algn="l">
              <a:spcBef>
                <a:spcPts val="0"/>
              </a:spcBef>
              <a:spcAft>
                <a:spcPts val="0"/>
              </a:spcAft>
              <a:buSzPct val="113636"/>
              <a:buChar char="■"/>
            </a:pPr>
            <a:r>
              <a:rPr lang="en-US"/>
              <a:t>Sequential Steps</a:t>
            </a:r>
            <a:endParaRPr/>
          </a:p>
          <a:p>
            <a:pPr indent="-351631" lvl="2" marL="1371600" rtl="0" algn="l">
              <a:spcBef>
                <a:spcPts val="0"/>
              </a:spcBef>
              <a:spcAft>
                <a:spcPts val="0"/>
              </a:spcAft>
              <a:buSzPct val="113636"/>
              <a:buChar char="■"/>
            </a:pPr>
            <a:r>
              <a:rPr lang="en-US"/>
              <a:t>Simple</a:t>
            </a:r>
            <a:endParaRPr/>
          </a:p>
          <a:p>
            <a:pPr indent="-351631" lvl="2" marL="1371600" rtl="0" algn="l">
              <a:spcBef>
                <a:spcPts val="0"/>
              </a:spcBef>
              <a:spcAft>
                <a:spcPts val="0"/>
              </a:spcAft>
              <a:buSzPct val="113636"/>
              <a:buChar char="■"/>
            </a:pPr>
            <a:r>
              <a:rPr lang="en-US"/>
              <a:t>Solve the problem</a:t>
            </a:r>
            <a:endParaRPr/>
          </a:p>
          <a:p>
            <a:pPr indent="-346710" lvl="1" marL="914400" rtl="0" algn="l">
              <a:spcBef>
                <a:spcPts val="0"/>
              </a:spcBef>
              <a:spcAft>
                <a:spcPts val="0"/>
              </a:spcAft>
              <a:buSzPct val="100000"/>
              <a:buChar char="○"/>
            </a:pPr>
            <a:r>
              <a:rPr lang="en-US"/>
              <a:t>Algorithms contain Data and Instructions.</a:t>
            </a:r>
            <a:endParaRPr/>
          </a:p>
          <a:p>
            <a:pPr indent="-351631" lvl="2" marL="1371600" rtl="0" algn="l">
              <a:spcBef>
                <a:spcPts val="0"/>
              </a:spcBef>
              <a:spcAft>
                <a:spcPts val="0"/>
              </a:spcAft>
              <a:buSzPct val="113636"/>
              <a:buChar char="■"/>
            </a:pPr>
            <a:r>
              <a:rPr lang="en-US"/>
              <a:t>Instructions might be “Get on the 2 train uptown, get off at 50th street</a:t>
            </a:r>
            <a:endParaRPr/>
          </a:p>
          <a:p>
            <a:pPr indent="-351631" lvl="2" marL="1371600" rtl="0" algn="l">
              <a:spcBef>
                <a:spcPts val="0"/>
              </a:spcBef>
              <a:spcAft>
                <a:spcPts val="0"/>
              </a:spcAft>
              <a:buSzPct val="113636"/>
              <a:buChar char="■"/>
            </a:pPr>
            <a:r>
              <a:rPr lang="en-US"/>
              <a:t>Data might be the time of day you are doing this ride, because some trains only operate at </a:t>
            </a:r>
            <a:r>
              <a:rPr lang="en-US"/>
              <a:t>certain</a:t>
            </a:r>
            <a:r>
              <a:rPr lang="en-US"/>
              <a:t> times.  So the algorithm has some INPUT which likely includes (source, destination, time of day, day of week).</a:t>
            </a:r>
            <a:endParaRPr/>
          </a:p>
          <a:p>
            <a:pPr indent="-346710" lvl="1" marL="914400" rtl="0" algn="l">
              <a:spcBef>
                <a:spcPts val="0"/>
              </a:spcBef>
              <a:spcAft>
                <a:spcPts val="0"/>
              </a:spcAft>
              <a:buSzPct val="100000"/>
              <a:buChar char="○"/>
            </a:pPr>
            <a:r>
              <a:rPr lang="en-US"/>
              <a:t>Algorithms typically have input, output, and processing</a:t>
            </a:r>
            <a:endParaRPr/>
          </a:p>
          <a:p>
            <a:pPr indent="-346710" lvl="1" marL="914400" rtl="0" algn="l">
              <a:spcBef>
                <a:spcPts val="0"/>
              </a:spcBef>
              <a:spcAft>
                <a:spcPts val="0"/>
              </a:spcAft>
              <a:buSzPct val="100000"/>
              <a:buChar char="○"/>
            </a:pPr>
            <a:r>
              <a:rPr lang="en-US"/>
              <a:t>Should anticipate things that can go wrong</a:t>
            </a:r>
            <a:endParaRPr/>
          </a:p>
          <a:p>
            <a:pPr indent="0" lvl="0" marL="914400" rtl="0" algn="l">
              <a:spcBef>
                <a:spcPts val="750"/>
              </a:spcBef>
              <a:spcAft>
                <a:spcPts val="0"/>
              </a:spcAft>
              <a:buNone/>
            </a:pPr>
            <a:r>
              <a:t/>
            </a:r>
            <a:endParaRPr/>
          </a:p>
          <a:p>
            <a:pPr indent="0" lvl="0" marL="1371600" rtl="0" algn="l">
              <a:spcBef>
                <a:spcPts val="750"/>
              </a:spcBef>
              <a:spcAft>
                <a:spcPts val="0"/>
              </a:spcAft>
              <a:buNone/>
            </a:pPr>
            <a:r>
              <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 name="Shape 152"/>
        <p:cNvGrpSpPr/>
        <p:nvPr/>
      </p:nvGrpSpPr>
      <p:grpSpPr>
        <a:xfrm>
          <a:off x="0" y="0"/>
          <a:ext cx="0" cy="0"/>
          <a:chOff x="0" y="0"/>
          <a:chExt cx="0" cy="0"/>
        </a:xfrm>
      </p:grpSpPr>
      <p:sp>
        <p:nvSpPr>
          <p:cNvPr id="153" name="Google Shape;153;p27"/>
          <p:cNvSpPr txBox="1"/>
          <p:nvPr>
            <p:ph type="title"/>
          </p:nvPr>
        </p:nvSpPr>
        <p:spPr>
          <a:xfrm>
            <a:off x="369875" y="381700"/>
            <a:ext cx="8418300" cy="578100"/>
          </a:xfrm>
          <a:prstGeom prst="rect">
            <a:avLst/>
          </a:prstGeom>
        </p:spPr>
        <p:txBody>
          <a:bodyPr anchorCtr="0" anchor="ctr" bIns="45700" lIns="91425" spcFirstLastPara="1" rIns="91425" wrap="square" tIns="45700">
            <a:normAutofit fontScale="90000"/>
          </a:bodyPr>
          <a:lstStyle/>
          <a:p>
            <a:pPr indent="0" lvl="0" marL="0" rtl="0" algn="l">
              <a:spcBef>
                <a:spcPts val="0"/>
              </a:spcBef>
              <a:spcAft>
                <a:spcPts val="0"/>
              </a:spcAft>
              <a:buNone/>
            </a:pPr>
            <a:r>
              <a:rPr lang="en-US"/>
              <a:t>Let’s define some more terms we’ve used</a:t>
            </a:r>
            <a:endParaRPr/>
          </a:p>
        </p:txBody>
      </p:sp>
      <p:sp>
        <p:nvSpPr>
          <p:cNvPr id="154" name="Google Shape;154;p27"/>
          <p:cNvSpPr txBox="1"/>
          <p:nvPr>
            <p:ph idx="1" type="body"/>
          </p:nvPr>
        </p:nvSpPr>
        <p:spPr>
          <a:xfrm>
            <a:off x="369875" y="940001"/>
            <a:ext cx="8418300" cy="3761400"/>
          </a:xfrm>
          <a:prstGeom prst="rect">
            <a:avLst/>
          </a:prstGeom>
        </p:spPr>
        <p:txBody>
          <a:bodyPr anchorCtr="0" anchor="t" bIns="45700" lIns="91425" spcFirstLastPara="1" rIns="91425" wrap="square" tIns="45700">
            <a:normAutofit fontScale="77500" lnSpcReduction="10000"/>
          </a:bodyPr>
          <a:lstStyle/>
          <a:p>
            <a:pPr indent="-341789" lvl="0" marL="457200" rtl="0" algn="l">
              <a:spcBef>
                <a:spcPts val="750"/>
              </a:spcBef>
              <a:spcAft>
                <a:spcPts val="0"/>
              </a:spcAft>
              <a:buSzPct val="88462"/>
              <a:buChar char="●"/>
            </a:pPr>
            <a:r>
              <a:rPr lang="en-US"/>
              <a:t>Abstraction - Taking a big problem, breaking it into smaller problems, identify patterns, group like things together, build back up to an overall solution, while ignoring unnecessary detail</a:t>
            </a:r>
            <a:endParaRPr/>
          </a:p>
          <a:p>
            <a:pPr indent="-346710" lvl="1" marL="914400" rtl="0" algn="l">
              <a:spcBef>
                <a:spcPts val="0"/>
              </a:spcBef>
              <a:spcAft>
                <a:spcPts val="0"/>
              </a:spcAft>
              <a:buSzPct val="100000"/>
              <a:buChar char="○"/>
            </a:pPr>
            <a:r>
              <a:rPr lang="en-US"/>
              <a:t>The NY subway map is an abstraction, they don’t show every building along the way, they focus just on the subway lines and stations.  Because that is all that is necessary to find your way on the subway.</a:t>
            </a:r>
            <a:endParaRPr/>
          </a:p>
          <a:p>
            <a:pPr indent="-351631" lvl="2" marL="1371600" rtl="0" algn="l">
              <a:spcBef>
                <a:spcPts val="0"/>
              </a:spcBef>
              <a:spcAft>
                <a:spcPts val="0"/>
              </a:spcAft>
              <a:buSzPct val="113636"/>
              <a:buChar char="■"/>
            </a:pPr>
            <a:r>
              <a:rPr lang="en-US"/>
              <a:t>Likewise we further abstracted by ignoring the lines which were not relevant to our search</a:t>
            </a:r>
            <a:endParaRPr/>
          </a:p>
          <a:p>
            <a:pPr indent="-341789" lvl="0" marL="457200" rtl="0" algn="l">
              <a:spcBef>
                <a:spcPts val="0"/>
              </a:spcBef>
              <a:spcAft>
                <a:spcPts val="0"/>
              </a:spcAft>
              <a:buSzPct val="88462"/>
              <a:buChar char="●"/>
            </a:pPr>
            <a:r>
              <a:rPr lang="en-US"/>
              <a:t>Abstraction is about making problems easier to think about by representing essential features without background detail or explanation</a:t>
            </a:r>
            <a:endParaRPr/>
          </a:p>
          <a:p>
            <a:pPr indent="-341789" lvl="0" marL="457200" rtl="0" algn="l">
              <a:spcBef>
                <a:spcPts val="0"/>
              </a:spcBef>
              <a:spcAft>
                <a:spcPts val="0"/>
              </a:spcAft>
              <a:buSzPct val="88462"/>
              <a:buChar char="●"/>
            </a:pPr>
            <a:r>
              <a:rPr lang="en-US"/>
              <a:t>We do this in everyday life.</a:t>
            </a:r>
            <a:endParaRPr/>
          </a:p>
          <a:p>
            <a:pPr indent="-346710" lvl="1" marL="914400" rtl="0" algn="l">
              <a:spcBef>
                <a:spcPts val="0"/>
              </a:spcBef>
              <a:spcAft>
                <a:spcPts val="0"/>
              </a:spcAft>
              <a:buSzPct val="100000"/>
              <a:buChar char="○"/>
            </a:pPr>
            <a:r>
              <a:rPr lang="en-US"/>
              <a:t>How did you get here today?  Give me details?</a:t>
            </a:r>
            <a:endParaRPr/>
          </a:p>
          <a:p>
            <a:pPr indent="0" lvl="0" marL="0" rtl="0" algn="l">
              <a:spcBef>
                <a:spcPts val="750"/>
              </a:spcBef>
              <a:spcAft>
                <a:spcPts val="0"/>
              </a:spcAft>
              <a:buNone/>
            </a:pPr>
            <a:r>
              <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 name="Shape 158"/>
        <p:cNvGrpSpPr/>
        <p:nvPr/>
      </p:nvGrpSpPr>
      <p:grpSpPr>
        <a:xfrm>
          <a:off x="0" y="0"/>
          <a:ext cx="0" cy="0"/>
          <a:chOff x="0" y="0"/>
          <a:chExt cx="0" cy="0"/>
        </a:xfrm>
      </p:grpSpPr>
      <p:sp>
        <p:nvSpPr>
          <p:cNvPr id="159" name="Google Shape;159;p28"/>
          <p:cNvSpPr txBox="1"/>
          <p:nvPr>
            <p:ph type="title"/>
          </p:nvPr>
        </p:nvSpPr>
        <p:spPr>
          <a:xfrm>
            <a:off x="369875" y="381700"/>
            <a:ext cx="8418300" cy="578100"/>
          </a:xfrm>
          <a:prstGeom prst="rect">
            <a:avLst/>
          </a:prstGeom>
        </p:spPr>
        <p:txBody>
          <a:bodyPr anchorCtr="0" anchor="ctr" bIns="45700" lIns="91425" spcFirstLastPara="1" rIns="91425" wrap="square" tIns="45700">
            <a:normAutofit fontScale="90000"/>
          </a:bodyPr>
          <a:lstStyle/>
          <a:p>
            <a:pPr indent="0" lvl="0" marL="0" rtl="0" algn="l">
              <a:spcBef>
                <a:spcPts val="0"/>
              </a:spcBef>
              <a:spcAft>
                <a:spcPts val="0"/>
              </a:spcAft>
              <a:buNone/>
            </a:pPr>
            <a:r>
              <a:rPr lang="en-US"/>
              <a:t>Let’s define some more terms we’ve used</a:t>
            </a:r>
            <a:endParaRPr/>
          </a:p>
        </p:txBody>
      </p:sp>
      <p:sp>
        <p:nvSpPr>
          <p:cNvPr id="160" name="Google Shape;160;p28"/>
          <p:cNvSpPr txBox="1"/>
          <p:nvPr>
            <p:ph idx="1" type="body"/>
          </p:nvPr>
        </p:nvSpPr>
        <p:spPr>
          <a:xfrm>
            <a:off x="369875" y="940001"/>
            <a:ext cx="8418300" cy="3761400"/>
          </a:xfrm>
          <a:prstGeom prst="rect">
            <a:avLst/>
          </a:prstGeom>
        </p:spPr>
        <p:txBody>
          <a:bodyPr anchorCtr="0" anchor="t" bIns="45700" lIns="91425" spcFirstLastPara="1" rIns="91425" wrap="square" tIns="45700">
            <a:normAutofit/>
          </a:bodyPr>
          <a:lstStyle/>
          <a:p>
            <a:pPr indent="-374650" lvl="0" marL="457200" rtl="0" algn="l">
              <a:spcBef>
                <a:spcPts val="750"/>
              </a:spcBef>
              <a:spcAft>
                <a:spcPts val="0"/>
              </a:spcAft>
              <a:buSzPts val="2300"/>
              <a:buChar char="●"/>
            </a:pPr>
            <a:r>
              <a:rPr lang="en-US"/>
              <a:t>Software - A computer program that solves a particular problem.</a:t>
            </a:r>
            <a:endParaRPr/>
          </a:p>
          <a:p>
            <a:pPr indent="-381000" lvl="1" marL="914400" rtl="0" algn="l">
              <a:spcBef>
                <a:spcPts val="0"/>
              </a:spcBef>
              <a:spcAft>
                <a:spcPts val="0"/>
              </a:spcAft>
              <a:buSzPts val="2400"/>
              <a:buChar char="○"/>
            </a:pPr>
            <a:r>
              <a:rPr lang="en-US"/>
              <a:t>It is the implementation of a particular algorithm in a </a:t>
            </a:r>
            <a:r>
              <a:rPr lang="en-US"/>
              <a:t>particular</a:t>
            </a:r>
            <a:r>
              <a:rPr lang="en-US"/>
              <a:t> programing language.</a:t>
            </a:r>
            <a:endParaRPr/>
          </a:p>
          <a:p>
            <a:pPr indent="-374650" lvl="0" marL="457200" rtl="0" algn="l">
              <a:spcBef>
                <a:spcPts val="0"/>
              </a:spcBef>
              <a:spcAft>
                <a:spcPts val="0"/>
              </a:spcAft>
              <a:buSzPts val="2300"/>
              <a:buChar char="●"/>
            </a:pPr>
            <a:r>
              <a:rPr lang="en-US"/>
              <a:t>Programmers/Developers/Coders are people who solve problems by </a:t>
            </a:r>
            <a:r>
              <a:rPr lang="en-US"/>
              <a:t>writing</a:t>
            </a:r>
            <a:r>
              <a:rPr lang="en-US"/>
              <a:t> algorithms and then converting them to a particular language.  They are problem solvers.</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4" name="Shape 164"/>
        <p:cNvGrpSpPr/>
        <p:nvPr/>
      </p:nvGrpSpPr>
      <p:grpSpPr>
        <a:xfrm>
          <a:off x="0" y="0"/>
          <a:ext cx="0" cy="0"/>
          <a:chOff x="0" y="0"/>
          <a:chExt cx="0" cy="0"/>
        </a:xfrm>
      </p:grpSpPr>
      <p:sp>
        <p:nvSpPr>
          <p:cNvPr id="165" name="Google Shape;165;p29"/>
          <p:cNvSpPr txBox="1"/>
          <p:nvPr>
            <p:ph type="title"/>
          </p:nvPr>
        </p:nvSpPr>
        <p:spPr>
          <a:xfrm>
            <a:off x="369875" y="381700"/>
            <a:ext cx="8418300" cy="5781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US"/>
              <a:t>Finally Computational thinking…</a:t>
            </a:r>
            <a:endParaRPr/>
          </a:p>
        </p:txBody>
      </p:sp>
      <p:sp>
        <p:nvSpPr>
          <p:cNvPr id="166" name="Google Shape;166;p29"/>
          <p:cNvSpPr txBox="1"/>
          <p:nvPr>
            <p:ph idx="1" type="body"/>
          </p:nvPr>
        </p:nvSpPr>
        <p:spPr>
          <a:xfrm>
            <a:off x="369875" y="940001"/>
            <a:ext cx="8418300" cy="3761400"/>
          </a:xfrm>
          <a:prstGeom prst="rect">
            <a:avLst/>
          </a:prstGeom>
        </p:spPr>
        <p:txBody>
          <a:bodyPr anchorCtr="0" anchor="t" bIns="45700" lIns="91425" spcFirstLastPara="1" rIns="91425" wrap="square" tIns="45700">
            <a:normAutofit lnSpcReduction="10000"/>
          </a:bodyPr>
          <a:lstStyle/>
          <a:p>
            <a:pPr indent="-374650" lvl="0" marL="457200" rtl="0" algn="l">
              <a:spcBef>
                <a:spcPts val="750"/>
              </a:spcBef>
              <a:spcAft>
                <a:spcPts val="0"/>
              </a:spcAft>
              <a:buSzPts val="2300"/>
              <a:buChar char="●"/>
            </a:pPr>
            <a:r>
              <a:rPr lang="en-US"/>
              <a:t>Computational thinking or </a:t>
            </a:r>
            <a:r>
              <a:rPr lang="en-US"/>
              <a:t>algorithmic</a:t>
            </a:r>
            <a:r>
              <a:rPr lang="en-US"/>
              <a:t> thinking is to think logically about problems.</a:t>
            </a:r>
            <a:endParaRPr/>
          </a:p>
          <a:p>
            <a:pPr indent="-374650" lvl="0" marL="457200" rtl="0" algn="l">
              <a:spcBef>
                <a:spcPts val="0"/>
              </a:spcBef>
              <a:spcAft>
                <a:spcPts val="0"/>
              </a:spcAft>
              <a:buSzPts val="2300"/>
              <a:buChar char="●"/>
            </a:pPr>
            <a:r>
              <a:rPr lang="en-US"/>
              <a:t>To take a big overwhelming problem, break it down, and start to solve parts of it.</a:t>
            </a:r>
            <a:endParaRPr/>
          </a:p>
          <a:p>
            <a:pPr indent="-374650" lvl="0" marL="457200" rtl="0" algn="l">
              <a:spcBef>
                <a:spcPts val="0"/>
              </a:spcBef>
              <a:spcAft>
                <a:spcPts val="0"/>
              </a:spcAft>
              <a:buSzPts val="2300"/>
              <a:buChar char="●"/>
            </a:pPr>
            <a:r>
              <a:rPr lang="en-US"/>
              <a:t>You cannot just memorize this skill, it’s something you have to practice over and over.  </a:t>
            </a:r>
            <a:endParaRPr/>
          </a:p>
          <a:p>
            <a:pPr indent="-381000" lvl="1" marL="914400" rtl="0" algn="l">
              <a:spcBef>
                <a:spcPts val="0"/>
              </a:spcBef>
              <a:spcAft>
                <a:spcPts val="0"/>
              </a:spcAft>
              <a:buSzPts val="2400"/>
              <a:buChar char="○"/>
            </a:pPr>
            <a:r>
              <a:rPr lang="en-US"/>
              <a:t>It is however an excellent life skill once you understand it.</a:t>
            </a:r>
            <a:endParaRPr/>
          </a:p>
          <a:p>
            <a:pPr indent="-381000" lvl="1" marL="914400" rtl="0" algn="l">
              <a:spcBef>
                <a:spcPts val="0"/>
              </a:spcBef>
              <a:spcAft>
                <a:spcPts val="0"/>
              </a:spcAft>
              <a:buSzPts val="2400"/>
              <a:buChar char="○"/>
            </a:pPr>
            <a:r>
              <a:rPr lang="en-US"/>
              <a:t>It will hurt a </a:t>
            </a:r>
            <a:r>
              <a:rPr lang="en-US"/>
              <a:t>little</a:t>
            </a:r>
            <a:r>
              <a:rPr lang="en-US"/>
              <a:t> along the way, you’ll often feel like you are never going to understand it, that’s normal, come and ask questions until you do!</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0" name="Shape 170"/>
        <p:cNvGrpSpPr/>
        <p:nvPr/>
      </p:nvGrpSpPr>
      <p:grpSpPr>
        <a:xfrm>
          <a:off x="0" y="0"/>
          <a:ext cx="0" cy="0"/>
          <a:chOff x="0" y="0"/>
          <a:chExt cx="0" cy="0"/>
        </a:xfrm>
      </p:grpSpPr>
      <p:sp>
        <p:nvSpPr>
          <p:cNvPr id="171" name="Google Shape;171;p30"/>
          <p:cNvSpPr txBox="1"/>
          <p:nvPr>
            <p:ph type="title"/>
          </p:nvPr>
        </p:nvSpPr>
        <p:spPr>
          <a:xfrm>
            <a:off x="369875" y="381700"/>
            <a:ext cx="8418300" cy="5781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US"/>
              <a:t>Typical Software Development cycle</a:t>
            </a:r>
            <a:endParaRPr/>
          </a:p>
        </p:txBody>
      </p:sp>
      <p:sp>
        <p:nvSpPr>
          <p:cNvPr id="172" name="Google Shape;172;p30"/>
          <p:cNvSpPr txBox="1"/>
          <p:nvPr>
            <p:ph idx="1" type="body"/>
          </p:nvPr>
        </p:nvSpPr>
        <p:spPr>
          <a:xfrm>
            <a:off x="369875" y="940001"/>
            <a:ext cx="8418300" cy="3761400"/>
          </a:xfrm>
          <a:prstGeom prst="rect">
            <a:avLst/>
          </a:prstGeom>
        </p:spPr>
        <p:txBody>
          <a:bodyPr anchorCtr="0" anchor="t" bIns="45700" lIns="91425" spcFirstLastPara="1" rIns="91425" wrap="square" tIns="45700">
            <a:normAutofit/>
          </a:bodyPr>
          <a:lstStyle/>
          <a:p>
            <a:pPr indent="-374650" lvl="0" marL="457200" rtl="0" algn="l">
              <a:spcBef>
                <a:spcPts val="750"/>
              </a:spcBef>
              <a:spcAft>
                <a:spcPts val="0"/>
              </a:spcAft>
              <a:buSzPts val="2300"/>
              <a:buChar char="●"/>
            </a:pPr>
            <a:r>
              <a:rPr lang="en-US"/>
              <a:t>Define the problem clearly so everyone understands the same problem we are solving (</a:t>
            </a:r>
            <a:r>
              <a:rPr lang="en-US"/>
              <a:t>requirement</a:t>
            </a:r>
            <a:r>
              <a:rPr lang="en-US"/>
              <a:t> gathering)</a:t>
            </a:r>
            <a:endParaRPr/>
          </a:p>
          <a:p>
            <a:pPr indent="-374650" lvl="0" marL="457200" rtl="0" algn="l">
              <a:spcBef>
                <a:spcPts val="0"/>
              </a:spcBef>
              <a:spcAft>
                <a:spcPts val="0"/>
              </a:spcAft>
              <a:buSzPts val="2300"/>
              <a:buChar char="●"/>
            </a:pPr>
            <a:r>
              <a:rPr lang="en-US"/>
              <a:t>Plan the solution (ie, write the algorithm that will solve the problem)</a:t>
            </a:r>
            <a:endParaRPr/>
          </a:p>
          <a:p>
            <a:pPr indent="-374650" lvl="0" marL="457200" rtl="0" algn="l">
              <a:spcBef>
                <a:spcPts val="0"/>
              </a:spcBef>
              <a:spcAft>
                <a:spcPts val="0"/>
              </a:spcAft>
              <a:buSzPts val="2300"/>
              <a:buChar char="●"/>
            </a:pPr>
            <a:r>
              <a:rPr lang="en-US"/>
              <a:t>Code it (ie, convert the algorithm to a programing language)</a:t>
            </a:r>
            <a:endParaRPr/>
          </a:p>
          <a:p>
            <a:pPr indent="-374650" lvl="0" marL="457200" rtl="0" algn="l">
              <a:spcBef>
                <a:spcPts val="0"/>
              </a:spcBef>
              <a:spcAft>
                <a:spcPts val="0"/>
              </a:spcAft>
              <a:buSzPts val="2300"/>
              <a:buChar char="●"/>
            </a:pPr>
            <a:r>
              <a:rPr lang="en-US"/>
              <a:t>Test it (ensure it actually does what you agreed to)</a:t>
            </a:r>
            <a:endParaRPr/>
          </a:p>
          <a:p>
            <a:pPr indent="-374650" lvl="0" marL="457200" rtl="0" algn="l">
              <a:spcBef>
                <a:spcPts val="0"/>
              </a:spcBef>
              <a:spcAft>
                <a:spcPts val="0"/>
              </a:spcAft>
              <a:buSzPts val="2300"/>
              <a:buChar char="●"/>
            </a:pPr>
            <a:r>
              <a:rPr lang="en-US"/>
              <a:t>Document</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6" name="Shape 176"/>
        <p:cNvGrpSpPr/>
        <p:nvPr/>
      </p:nvGrpSpPr>
      <p:grpSpPr>
        <a:xfrm>
          <a:off x="0" y="0"/>
          <a:ext cx="0" cy="0"/>
          <a:chOff x="0" y="0"/>
          <a:chExt cx="0" cy="0"/>
        </a:xfrm>
      </p:grpSpPr>
      <p:sp>
        <p:nvSpPr>
          <p:cNvPr id="177" name="Google Shape;177;p31"/>
          <p:cNvSpPr txBox="1"/>
          <p:nvPr>
            <p:ph type="title"/>
          </p:nvPr>
        </p:nvSpPr>
        <p:spPr>
          <a:xfrm>
            <a:off x="369875" y="381700"/>
            <a:ext cx="8418300" cy="5781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US"/>
              <a:t>Ways to express an algorithm</a:t>
            </a:r>
            <a:endParaRPr/>
          </a:p>
        </p:txBody>
      </p:sp>
      <p:sp>
        <p:nvSpPr>
          <p:cNvPr id="178" name="Google Shape;178;p31"/>
          <p:cNvSpPr txBox="1"/>
          <p:nvPr>
            <p:ph idx="1" type="body"/>
          </p:nvPr>
        </p:nvSpPr>
        <p:spPr>
          <a:xfrm>
            <a:off x="369875" y="940001"/>
            <a:ext cx="8418300" cy="3761400"/>
          </a:xfrm>
          <a:prstGeom prst="rect">
            <a:avLst/>
          </a:prstGeom>
        </p:spPr>
        <p:txBody>
          <a:bodyPr anchorCtr="0" anchor="t" bIns="45700" lIns="91425" spcFirstLastPara="1" rIns="91425" wrap="square" tIns="45700">
            <a:normAutofit/>
          </a:bodyPr>
          <a:lstStyle/>
          <a:p>
            <a:pPr indent="-374650" lvl="0" marL="457200" rtl="0" algn="l">
              <a:spcBef>
                <a:spcPts val="750"/>
              </a:spcBef>
              <a:spcAft>
                <a:spcPts val="0"/>
              </a:spcAft>
              <a:buSzPts val="2300"/>
              <a:buChar char="●"/>
            </a:pPr>
            <a:r>
              <a:rPr lang="en-US"/>
              <a:t>English - Write a concise set of steps to solve the problem</a:t>
            </a:r>
            <a:endParaRPr/>
          </a:p>
          <a:p>
            <a:pPr indent="-374650" lvl="0" marL="457200" rtl="0" algn="l">
              <a:spcBef>
                <a:spcPts val="0"/>
              </a:spcBef>
              <a:spcAft>
                <a:spcPts val="0"/>
              </a:spcAft>
              <a:buSzPts val="2300"/>
              <a:buChar char="●"/>
            </a:pPr>
            <a:r>
              <a:rPr lang="en-US"/>
              <a:t>Flow Charts - Draw a diagram that shows the decision points</a:t>
            </a:r>
            <a:endParaRPr/>
          </a:p>
          <a:p>
            <a:pPr indent="-374650" lvl="0" marL="457200" rtl="0" algn="l">
              <a:spcBef>
                <a:spcPts val="0"/>
              </a:spcBef>
              <a:spcAft>
                <a:spcPts val="0"/>
              </a:spcAft>
              <a:buSzPts val="2300"/>
              <a:buChar char="●"/>
            </a:pPr>
            <a:r>
              <a:rPr lang="en-US"/>
              <a:t>Programming language - Written in the specific syntax of a language</a:t>
            </a:r>
            <a:endParaRPr/>
          </a:p>
          <a:p>
            <a:pPr indent="-381000" lvl="1" marL="914400" rtl="0" algn="l">
              <a:spcBef>
                <a:spcPts val="0"/>
              </a:spcBef>
              <a:spcAft>
                <a:spcPts val="0"/>
              </a:spcAft>
              <a:buSzPts val="2400"/>
              <a:buChar char="○"/>
            </a:pPr>
            <a:r>
              <a:rPr lang="en-US"/>
              <a:t>More about this much later.</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2" name="Shape 182"/>
        <p:cNvGrpSpPr/>
        <p:nvPr/>
      </p:nvGrpSpPr>
      <p:grpSpPr>
        <a:xfrm>
          <a:off x="0" y="0"/>
          <a:ext cx="0" cy="0"/>
          <a:chOff x="0" y="0"/>
          <a:chExt cx="0" cy="0"/>
        </a:xfrm>
      </p:grpSpPr>
      <p:sp>
        <p:nvSpPr>
          <p:cNvPr id="183" name="Google Shape;183;p32"/>
          <p:cNvSpPr txBox="1"/>
          <p:nvPr>
            <p:ph type="title"/>
          </p:nvPr>
        </p:nvSpPr>
        <p:spPr>
          <a:xfrm>
            <a:off x="427950" y="422600"/>
            <a:ext cx="8288100" cy="466800"/>
          </a:xfrm>
          <a:prstGeom prst="rect">
            <a:avLst/>
          </a:prstGeom>
          <a:noFill/>
          <a:ln>
            <a:noFill/>
          </a:ln>
        </p:spPr>
        <p:txBody>
          <a:bodyPr anchorCtr="0" anchor="t" bIns="0" lIns="0" spcFirstLastPara="1" rIns="0" wrap="square" tIns="9525">
            <a:spAutoFit/>
          </a:bodyPr>
          <a:lstStyle/>
          <a:p>
            <a:pPr indent="0" lvl="0" marL="0" marR="0" rtl="0" algn="l">
              <a:lnSpc>
                <a:spcPct val="90000"/>
              </a:lnSpc>
              <a:spcBef>
                <a:spcPts val="0"/>
              </a:spcBef>
              <a:spcAft>
                <a:spcPts val="0"/>
              </a:spcAft>
              <a:buNone/>
            </a:pPr>
            <a:r>
              <a:rPr lang="en-US"/>
              <a:t>Flowchart Symbols</a:t>
            </a:r>
            <a:endParaRPr/>
          </a:p>
        </p:txBody>
      </p:sp>
      <p:sp>
        <p:nvSpPr>
          <p:cNvPr id="184" name="Google Shape;184;p32"/>
          <p:cNvSpPr txBox="1"/>
          <p:nvPr/>
        </p:nvSpPr>
        <p:spPr>
          <a:xfrm>
            <a:off x="396926" y="889400"/>
            <a:ext cx="4120500" cy="3581100"/>
          </a:xfrm>
          <a:prstGeom prst="rect">
            <a:avLst/>
          </a:prstGeom>
          <a:noFill/>
          <a:ln>
            <a:noFill/>
          </a:ln>
        </p:spPr>
        <p:txBody>
          <a:bodyPr anchorCtr="0" anchor="t" bIns="0" lIns="0" spcFirstLastPara="1" rIns="0" wrap="square" tIns="50950">
            <a:spAutoFit/>
          </a:bodyPr>
          <a:lstStyle/>
          <a:p>
            <a:pPr indent="-120650" lvl="0" marL="177800" marR="190500" rtl="0" algn="l">
              <a:lnSpc>
                <a:spcPct val="108125"/>
              </a:lnSpc>
              <a:spcBef>
                <a:spcPts val="0"/>
              </a:spcBef>
              <a:spcAft>
                <a:spcPts val="0"/>
              </a:spcAft>
              <a:buClr>
                <a:srgbClr val="2A1A00"/>
              </a:buClr>
              <a:buSzPts val="1700"/>
              <a:buFont typeface="Gill Sans"/>
              <a:buChar char="•"/>
            </a:pPr>
            <a:r>
              <a:rPr lang="en-US" sz="2200">
                <a:solidFill>
                  <a:schemeClr val="dk1"/>
                </a:solidFill>
              </a:rPr>
              <a:t>We use special shapes to  represent different types  of actions or steps in a  process.</a:t>
            </a:r>
            <a:endParaRPr sz="2200">
              <a:solidFill>
                <a:schemeClr val="dk1"/>
              </a:solidFill>
            </a:endParaRPr>
          </a:p>
          <a:p>
            <a:pPr indent="-120650" lvl="0" marL="177800" marR="38100" rtl="0" algn="l">
              <a:lnSpc>
                <a:spcPct val="90000"/>
              </a:lnSpc>
              <a:spcBef>
                <a:spcPts val="500"/>
              </a:spcBef>
              <a:spcAft>
                <a:spcPts val="0"/>
              </a:spcAft>
              <a:buClr>
                <a:srgbClr val="2A1A00"/>
              </a:buClr>
              <a:buSzPts val="1700"/>
              <a:buFont typeface="Gill Sans"/>
              <a:buChar char="•"/>
            </a:pPr>
            <a:r>
              <a:rPr lang="en-US" sz="2200">
                <a:solidFill>
                  <a:schemeClr val="dk1"/>
                </a:solidFill>
              </a:rPr>
              <a:t>Lines and arrows show  the order (SEQUENCE)  of the steps, and the  relationships among them.</a:t>
            </a:r>
            <a:endParaRPr sz="2200">
              <a:solidFill>
                <a:schemeClr val="dk1"/>
              </a:solidFill>
            </a:endParaRPr>
          </a:p>
          <a:p>
            <a:pPr indent="-120650" lvl="0" marL="177800" marR="0" rtl="0" algn="l">
              <a:lnSpc>
                <a:spcPct val="108125"/>
              </a:lnSpc>
              <a:spcBef>
                <a:spcPts val="600"/>
              </a:spcBef>
              <a:spcAft>
                <a:spcPts val="0"/>
              </a:spcAft>
              <a:buClr>
                <a:srgbClr val="2A1A00"/>
              </a:buClr>
              <a:buSzPts val="1700"/>
              <a:buFont typeface="Gill Sans"/>
              <a:buChar char="•"/>
            </a:pPr>
            <a:r>
              <a:rPr lang="en-US" sz="2200">
                <a:solidFill>
                  <a:schemeClr val="dk1"/>
                </a:solidFill>
              </a:rPr>
              <a:t>The type of diagram  determines which symbols  are used.</a:t>
            </a:r>
            <a:endParaRPr sz="2200">
              <a:solidFill>
                <a:schemeClr val="dk1"/>
              </a:solidFill>
            </a:endParaRPr>
          </a:p>
        </p:txBody>
      </p:sp>
      <p:sp>
        <p:nvSpPr>
          <p:cNvPr descr="Flow Chart Symbols" id="185" name="Google Shape;185;p32"/>
          <p:cNvSpPr/>
          <p:nvPr/>
        </p:nvSpPr>
        <p:spPr>
          <a:xfrm>
            <a:off x="4984317" y="776491"/>
            <a:ext cx="3359400" cy="3168600"/>
          </a:xfrm>
          <a:prstGeom prst="rect">
            <a:avLst/>
          </a:prstGeom>
          <a:blipFill rotWithShape="1">
            <a:blip r:embed="rId3">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400">
              <a:solidFill>
                <a:schemeClr val="dk1"/>
              </a:solidFill>
              <a:latin typeface="Calibri"/>
              <a:ea typeface="Calibri"/>
              <a:cs typeface="Calibri"/>
              <a:sym typeface="Calibri"/>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9" name="Shape 189"/>
        <p:cNvGrpSpPr/>
        <p:nvPr/>
      </p:nvGrpSpPr>
      <p:grpSpPr>
        <a:xfrm>
          <a:off x="0" y="0"/>
          <a:ext cx="0" cy="0"/>
          <a:chOff x="0" y="0"/>
          <a:chExt cx="0" cy="0"/>
        </a:xfrm>
      </p:grpSpPr>
      <p:sp>
        <p:nvSpPr>
          <p:cNvPr id="190" name="Google Shape;190;p33"/>
          <p:cNvSpPr txBox="1"/>
          <p:nvPr>
            <p:ph type="title"/>
          </p:nvPr>
        </p:nvSpPr>
        <p:spPr>
          <a:xfrm>
            <a:off x="362850" y="355075"/>
            <a:ext cx="8418300" cy="5781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US"/>
              <a:t>Example Flow Chart</a:t>
            </a:r>
            <a:endParaRPr/>
          </a:p>
        </p:txBody>
      </p:sp>
      <p:sp>
        <p:nvSpPr>
          <p:cNvPr id="191" name="Google Shape;191;p33"/>
          <p:cNvSpPr/>
          <p:nvPr/>
        </p:nvSpPr>
        <p:spPr>
          <a:xfrm>
            <a:off x="501125" y="1425725"/>
            <a:ext cx="729300" cy="5211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a:t>Start</a:t>
            </a:r>
            <a:endParaRPr/>
          </a:p>
        </p:txBody>
      </p:sp>
      <p:cxnSp>
        <p:nvCxnSpPr>
          <p:cNvPr id="192" name="Google Shape;192;p33"/>
          <p:cNvCxnSpPr>
            <a:stCxn id="191" idx="3"/>
          </p:cNvCxnSpPr>
          <p:nvPr/>
        </p:nvCxnSpPr>
        <p:spPr>
          <a:xfrm>
            <a:off x="1230425" y="1686275"/>
            <a:ext cx="985200" cy="0"/>
          </a:xfrm>
          <a:prstGeom prst="straightConnector1">
            <a:avLst/>
          </a:prstGeom>
          <a:noFill/>
          <a:ln cap="flat" cmpd="sng" w="9525">
            <a:solidFill>
              <a:schemeClr val="dk2"/>
            </a:solidFill>
            <a:prstDash val="solid"/>
            <a:round/>
            <a:headEnd len="med" w="med" type="none"/>
            <a:tailEnd len="med" w="med" type="triangle"/>
          </a:ln>
        </p:spPr>
      </p:cxnSp>
      <p:sp>
        <p:nvSpPr>
          <p:cNvPr id="193" name="Google Shape;193;p33"/>
          <p:cNvSpPr/>
          <p:nvPr/>
        </p:nvSpPr>
        <p:spPr>
          <a:xfrm>
            <a:off x="2215625" y="1264775"/>
            <a:ext cx="2131200" cy="843000"/>
          </a:xfrm>
          <a:prstGeom prst="diamon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a:t>Passed CSE1101?</a:t>
            </a:r>
            <a:endParaRPr/>
          </a:p>
        </p:txBody>
      </p:sp>
      <p:cxnSp>
        <p:nvCxnSpPr>
          <p:cNvPr id="194" name="Google Shape;194;p33"/>
          <p:cNvCxnSpPr>
            <a:stCxn id="193" idx="3"/>
          </p:cNvCxnSpPr>
          <p:nvPr/>
        </p:nvCxnSpPr>
        <p:spPr>
          <a:xfrm>
            <a:off x="4346825" y="1686275"/>
            <a:ext cx="1468200" cy="0"/>
          </a:xfrm>
          <a:prstGeom prst="straightConnector1">
            <a:avLst/>
          </a:prstGeom>
          <a:noFill/>
          <a:ln cap="flat" cmpd="sng" w="9525">
            <a:solidFill>
              <a:schemeClr val="dk2"/>
            </a:solidFill>
            <a:prstDash val="solid"/>
            <a:round/>
            <a:headEnd len="med" w="med" type="none"/>
            <a:tailEnd len="med" w="med" type="triangle"/>
          </a:ln>
        </p:spPr>
      </p:cxnSp>
      <p:sp>
        <p:nvSpPr>
          <p:cNvPr id="195" name="Google Shape;195;p33"/>
          <p:cNvSpPr txBox="1"/>
          <p:nvPr/>
        </p:nvSpPr>
        <p:spPr>
          <a:xfrm>
            <a:off x="4668950" y="1359425"/>
            <a:ext cx="985200" cy="653700"/>
          </a:xfrm>
          <a:prstGeom prst="rect">
            <a:avLst/>
          </a:prstGeom>
          <a:noFill/>
          <a:ln>
            <a:noFill/>
          </a:ln>
        </p:spPr>
        <p:txBody>
          <a:bodyPr anchorCtr="0" anchor="t" bIns="91425" lIns="91425" spcFirstLastPara="1" rIns="91425" wrap="square" tIns="91425">
            <a:normAutofit lnSpcReduction="20000"/>
          </a:bodyPr>
          <a:lstStyle/>
          <a:p>
            <a:pPr indent="0" lvl="0" marL="0" rtl="0" algn="l">
              <a:spcBef>
                <a:spcPts val="0"/>
              </a:spcBef>
              <a:spcAft>
                <a:spcPts val="0"/>
              </a:spcAft>
              <a:buNone/>
            </a:pPr>
            <a:r>
              <a:rPr lang="en-US"/>
              <a:t>Yes</a:t>
            </a:r>
            <a:endParaRPr sz="3800"/>
          </a:p>
        </p:txBody>
      </p:sp>
      <p:sp>
        <p:nvSpPr>
          <p:cNvPr id="196" name="Google Shape;196;p33"/>
          <p:cNvSpPr/>
          <p:nvPr/>
        </p:nvSpPr>
        <p:spPr>
          <a:xfrm>
            <a:off x="5815025" y="1425725"/>
            <a:ext cx="2131200" cy="5211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a:t>Congrats, you are done</a:t>
            </a:r>
            <a:endParaRPr/>
          </a:p>
        </p:txBody>
      </p:sp>
      <p:cxnSp>
        <p:nvCxnSpPr>
          <p:cNvPr id="197" name="Google Shape;197;p33"/>
          <p:cNvCxnSpPr>
            <a:stCxn id="193" idx="2"/>
          </p:cNvCxnSpPr>
          <p:nvPr/>
        </p:nvCxnSpPr>
        <p:spPr>
          <a:xfrm>
            <a:off x="3281225" y="2107775"/>
            <a:ext cx="0" cy="1155600"/>
          </a:xfrm>
          <a:prstGeom prst="straightConnector1">
            <a:avLst/>
          </a:prstGeom>
          <a:noFill/>
          <a:ln cap="flat" cmpd="sng" w="9525">
            <a:solidFill>
              <a:schemeClr val="dk2"/>
            </a:solidFill>
            <a:prstDash val="solid"/>
            <a:round/>
            <a:headEnd len="med" w="med" type="none"/>
            <a:tailEnd len="med" w="med" type="triangle"/>
          </a:ln>
        </p:spPr>
      </p:cxnSp>
      <p:sp>
        <p:nvSpPr>
          <p:cNvPr id="198" name="Google Shape;198;p33"/>
          <p:cNvSpPr txBox="1"/>
          <p:nvPr/>
        </p:nvSpPr>
        <p:spPr>
          <a:xfrm>
            <a:off x="3276525" y="2325600"/>
            <a:ext cx="1250400" cy="6537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US"/>
              <a:t>No</a:t>
            </a:r>
            <a:endParaRPr/>
          </a:p>
        </p:txBody>
      </p:sp>
      <p:sp>
        <p:nvSpPr>
          <p:cNvPr id="199" name="Google Shape;199;p33"/>
          <p:cNvSpPr/>
          <p:nvPr/>
        </p:nvSpPr>
        <p:spPr>
          <a:xfrm>
            <a:off x="2656025" y="3263375"/>
            <a:ext cx="1250400" cy="8904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a:t>Study More</a:t>
            </a:r>
            <a:endParaRPr/>
          </a:p>
        </p:txBody>
      </p:sp>
      <p:cxnSp>
        <p:nvCxnSpPr>
          <p:cNvPr id="200" name="Google Shape;200;p33"/>
          <p:cNvCxnSpPr>
            <a:endCxn id="193" idx="1"/>
          </p:cNvCxnSpPr>
          <p:nvPr/>
        </p:nvCxnSpPr>
        <p:spPr>
          <a:xfrm rot="10800000">
            <a:off x="2215625" y="1686275"/>
            <a:ext cx="0" cy="2022300"/>
          </a:xfrm>
          <a:prstGeom prst="straightConnector1">
            <a:avLst/>
          </a:prstGeom>
          <a:noFill/>
          <a:ln cap="flat" cmpd="sng" w="9525">
            <a:solidFill>
              <a:schemeClr val="dk2"/>
            </a:solidFill>
            <a:prstDash val="solid"/>
            <a:round/>
            <a:headEnd len="med" w="med" type="none"/>
            <a:tailEnd len="med" w="med" type="triangle"/>
          </a:ln>
        </p:spPr>
      </p:cxnSp>
      <p:cxnSp>
        <p:nvCxnSpPr>
          <p:cNvPr id="201" name="Google Shape;201;p33"/>
          <p:cNvCxnSpPr/>
          <p:nvPr/>
        </p:nvCxnSpPr>
        <p:spPr>
          <a:xfrm rot="10800000">
            <a:off x="2196675" y="3708575"/>
            <a:ext cx="459300" cy="0"/>
          </a:xfrm>
          <a:prstGeom prst="straightConnector1">
            <a:avLst/>
          </a:prstGeom>
          <a:noFill/>
          <a:ln cap="flat" cmpd="sng" w="9525">
            <a:solidFill>
              <a:schemeClr val="dk2"/>
            </a:solidFill>
            <a:prstDash val="solid"/>
            <a:round/>
            <a:headEnd len="med" w="med" type="none"/>
            <a:tailEnd len="med" w="med" type="triangle"/>
          </a:ln>
        </p:spPr>
      </p:cxn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5" name="Shape 205"/>
        <p:cNvGrpSpPr/>
        <p:nvPr/>
      </p:nvGrpSpPr>
      <p:grpSpPr>
        <a:xfrm>
          <a:off x="0" y="0"/>
          <a:ext cx="0" cy="0"/>
          <a:chOff x="0" y="0"/>
          <a:chExt cx="0" cy="0"/>
        </a:xfrm>
      </p:grpSpPr>
      <p:sp>
        <p:nvSpPr>
          <p:cNvPr id="206" name="Google Shape;206;p34"/>
          <p:cNvSpPr txBox="1"/>
          <p:nvPr>
            <p:ph type="title"/>
          </p:nvPr>
        </p:nvSpPr>
        <p:spPr>
          <a:xfrm>
            <a:off x="369875" y="381700"/>
            <a:ext cx="8418300" cy="578100"/>
          </a:xfrm>
          <a:prstGeom prst="rect">
            <a:avLst/>
          </a:prstGeom>
        </p:spPr>
        <p:txBody>
          <a:bodyPr anchorCtr="0" anchor="ctr" bIns="45700" lIns="91425" spcFirstLastPara="1" rIns="91425" wrap="square" tIns="45700">
            <a:normAutofit fontScale="90000"/>
          </a:bodyPr>
          <a:lstStyle/>
          <a:p>
            <a:pPr indent="0" lvl="0" marL="0" rtl="0" algn="l">
              <a:spcBef>
                <a:spcPts val="0"/>
              </a:spcBef>
              <a:spcAft>
                <a:spcPts val="0"/>
              </a:spcAft>
              <a:buNone/>
            </a:pPr>
            <a:r>
              <a:rPr lang="en-US"/>
              <a:t>Let’s look at our first bit of computer code</a:t>
            </a:r>
            <a:endParaRPr/>
          </a:p>
        </p:txBody>
      </p:sp>
      <p:sp>
        <p:nvSpPr>
          <p:cNvPr id="207" name="Google Shape;207;p34"/>
          <p:cNvSpPr txBox="1"/>
          <p:nvPr>
            <p:ph idx="1" type="body"/>
          </p:nvPr>
        </p:nvSpPr>
        <p:spPr>
          <a:xfrm>
            <a:off x="369875" y="940001"/>
            <a:ext cx="8418300" cy="3761400"/>
          </a:xfrm>
          <a:prstGeom prst="rect">
            <a:avLst/>
          </a:prstGeom>
        </p:spPr>
        <p:txBody>
          <a:bodyPr anchorCtr="0" anchor="t" bIns="45700" lIns="91425" spcFirstLastPara="1" rIns="91425" wrap="square" tIns="45700">
            <a:normAutofit/>
          </a:bodyPr>
          <a:lstStyle/>
          <a:p>
            <a:pPr indent="-374650" lvl="0" marL="457200" rtl="0" algn="l">
              <a:spcBef>
                <a:spcPts val="750"/>
              </a:spcBef>
              <a:spcAft>
                <a:spcPts val="0"/>
              </a:spcAft>
              <a:buSzPts val="2300"/>
              <a:buChar char="●"/>
            </a:pPr>
            <a:r>
              <a:rPr lang="en-US"/>
              <a:t>We are going to do some work with turtle graphics.  Let’s get setup so we are ready to go.</a:t>
            </a:r>
            <a:endParaRPr/>
          </a:p>
          <a:p>
            <a:pPr indent="0" lvl="0" marL="457200" rtl="0" algn="l">
              <a:spcBef>
                <a:spcPts val="750"/>
              </a:spcBef>
              <a:spcAft>
                <a:spcPts val="0"/>
              </a:spcAft>
              <a:buNone/>
            </a:pPr>
            <a:r>
              <a:t/>
            </a:r>
            <a:endParaRPr/>
          </a:p>
          <a:p>
            <a:pPr indent="-374650" lvl="0" marL="457200" rtl="0" algn="l">
              <a:spcBef>
                <a:spcPts val="750"/>
              </a:spcBef>
              <a:spcAft>
                <a:spcPts val="0"/>
              </a:spcAft>
              <a:buSzPts val="2300"/>
              <a:buChar char="●"/>
            </a:pPr>
            <a:r>
              <a:rPr lang="en-US"/>
              <a:t>We are going to use a website which allows us to write some code and see the output:</a:t>
            </a:r>
            <a:endParaRPr/>
          </a:p>
          <a:p>
            <a:pPr indent="-381000" lvl="1" marL="914400" rtl="0" algn="l">
              <a:spcBef>
                <a:spcPts val="0"/>
              </a:spcBef>
              <a:spcAft>
                <a:spcPts val="0"/>
              </a:spcAft>
              <a:buSzPts val="2400"/>
              <a:buChar char="○"/>
            </a:pPr>
            <a:r>
              <a:rPr lang="en-US" u="sng">
                <a:solidFill>
                  <a:schemeClr val="hlink"/>
                </a:solidFill>
                <a:hlinkClick r:id="rId3"/>
              </a:rPr>
              <a:t>https://pythonsandbox.com/turtle</a:t>
            </a:r>
            <a:endParaRPr/>
          </a:p>
          <a:p>
            <a:pPr indent="0" lvl="0" marL="457200" rtl="0" algn="l">
              <a:spcBef>
                <a:spcPts val="750"/>
              </a:spcBef>
              <a:spcAft>
                <a:spcPts val="0"/>
              </a:spcAft>
              <a:buNone/>
            </a:pPr>
            <a:r>
              <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1" name="Shape 211"/>
        <p:cNvGrpSpPr/>
        <p:nvPr/>
      </p:nvGrpSpPr>
      <p:grpSpPr>
        <a:xfrm>
          <a:off x="0" y="0"/>
          <a:ext cx="0" cy="0"/>
          <a:chOff x="0" y="0"/>
          <a:chExt cx="0" cy="0"/>
        </a:xfrm>
      </p:grpSpPr>
      <p:sp>
        <p:nvSpPr>
          <p:cNvPr id="212" name="Google Shape;212;p35"/>
          <p:cNvSpPr txBox="1"/>
          <p:nvPr>
            <p:ph type="title"/>
          </p:nvPr>
        </p:nvSpPr>
        <p:spPr>
          <a:xfrm>
            <a:off x="369875" y="381700"/>
            <a:ext cx="8418300" cy="5781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US"/>
              <a:t>Steps to get started</a:t>
            </a:r>
            <a:endParaRPr/>
          </a:p>
        </p:txBody>
      </p:sp>
      <p:sp>
        <p:nvSpPr>
          <p:cNvPr id="213" name="Google Shape;213;p35"/>
          <p:cNvSpPr txBox="1"/>
          <p:nvPr>
            <p:ph idx="1" type="body"/>
          </p:nvPr>
        </p:nvSpPr>
        <p:spPr>
          <a:xfrm>
            <a:off x="369875" y="940001"/>
            <a:ext cx="8418300" cy="3761400"/>
          </a:xfrm>
          <a:prstGeom prst="rect">
            <a:avLst/>
          </a:prstGeom>
        </p:spPr>
        <p:txBody>
          <a:bodyPr anchorCtr="0" anchor="t" bIns="45700" lIns="91425" spcFirstLastPara="1" rIns="91425" wrap="square" tIns="45700">
            <a:normAutofit/>
          </a:bodyPr>
          <a:lstStyle/>
          <a:p>
            <a:pPr indent="-374650" lvl="0" marL="457200" rtl="0" algn="l">
              <a:spcBef>
                <a:spcPts val="750"/>
              </a:spcBef>
              <a:spcAft>
                <a:spcPts val="0"/>
              </a:spcAft>
              <a:buSzPts val="2300"/>
              <a:buChar char="●"/>
            </a:pPr>
            <a:r>
              <a:rPr lang="en-US"/>
              <a:t>Once you open the website you’ll see some code on the left side and a blank window on the right.</a:t>
            </a:r>
            <a:endParaRPr/>
          </a:p>
          <a:p>
            <a:pPr indent="-374650" lvl="0" marL="457200" rtl="0" algn="l">
              <a:spcBef>
                <a:spcPts val="0"/>
              </a:spcBef>
              <a:spcAft>
                <a:spcPts val="0"/>
              </a:spcAft>
              <a:buSzPts val="2300"/>
              <a:buChar char="●"/>
            </a:pPr>
            <a:r>
              <a:rPr lang="en-US"/>
              <a:t>On the left it says:</a:t>
            </a:r>
            <a:endParaRPr/>
          </a:p>
          <a:p>
            <a:pPr indent="-381000" lvl="1" marL="914400" rtl="0" algn="l">
              <a:spcBef>
                <a:spcPts val="0"/>
              </a:spcBef>
              <a:spcAft>
                <a:spcPts val="0"/>
              </a:spcAft>
              <a:buSzPts val="2400"/>
              <a:buChar char="○"/>
            </a:pPr>
            <a:r>
              <a:rPr lang="en-US"/>
              <a:t>import turtle</a:t>
            </a:r>
            <a:endParaRPr/>
          </a:p>
          <a:p>
            <a:pPr indent="-381000" lvl="1" marL="914400" rtl="0" algn="l">
              <a:spcBef>
                <a:spcPts val="0"/>
              </a:spcBef>
              <a:spcAft>
                <a:spcPts val="0"/>
              </a:spcAft>
              <a:buSzPts val="2400"/>
              <a:buChar char="○"/>
            </a:pPr>
            <a:r>
              <a:rPr lang="en-US"/>
              <a:t>t=turtle.Turtle()</a:t>
            </a:r>
            <a:endParaRPr/>
          </a:p>
          <a:p>
            <a:pPr indent="-381000" lvl="1" marL="914400" rtl="0" algn="l">
              <a:spcBef>
                <a:spcPts val="0"/>
              </a:spcBef>
              <a:spcAft>
                <a:spcPts val="0"/>
              </a:spcAft>
              <a:buSzPts val="2400"/>
              <a:buChar char="○"/>
            </a:pPr>
            <a:r>
              <a:rPr lang="en-US"/>
              <a:t>t.speed(5)</a:t>
            </a:r>
            <a:endParaRPr/>
          </a:p>
          <a:p>
            <a:pPr indent="-381000" lvl="1" marL="914400" rtl="0" algn="l">
              <a:spcBef>
                <a:spcPts val="0"/>
              </a:spcBef>
              <a:spcAft>
                <a:spcPts val="0"/>
              </a:spcAft>
              <a:buSzPts val="2400"/>
              <a:buChar char="○"/>
            </a:pPr>
            <a:r>
              <a:rPr lang="en-US"/>
              <a:t>t.forward(100)</a:t>
            </a:r>
            <a:endParaRPr/>
          </a:p>
          <a:p>
            <a:pPr indent="-374650" lvl="0" marL="457200" rtl="0" algn="l">
              <a:spcBef>
                <a:spcPts val="0"/>
              </a:spcBef>
              <a:spcAft>
                <a:spcPts val="0"/>
              </a:spcAft>
              <a:buSzPts val="2300"/>
              <a:buChar char="●"/>
            </a:pPr>
            <a:r>
              <a:rPr lang="en-US"/>
              <a:t>If you click the play button at the bottom, it’ll draw a straight line.</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7" name="Shape 217"/>
        <p:cNvGrpSpPr/>
        <p:nvPr/>
      </p:nvGrpSpPr>
      <p:grpSpPr>
        <a:xfrm>
          <a:off x="0" y="0"/>
          <a:ext cx="0" cy="0"/>
          <a:chOff x="0" y="0"/>
          <a:chExt cx="0" cy="0"/>
        </a:xfrm>
      </p:grpSpPr>
      <p:sp>
        <p:nvSpPr>
          <p:cNvPr id="218" name="Google Shape;218;p36"/>
          <p:cNvSpPr txBox="1"/>
          <p:nvPr>
            <p:ph type="title"/>
          </p:nvPr>
        </p:nvSpPr>
        <p:spPr>
          <a:xfrm>
            <a:off x="369875" y="381700"/>
            <a:ext cx="8418300" cy="5781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US"/>
              <a:t>Turtle Graphics</a:t>
            </a:r>
            <a:endParaRPr/>
          </a:p>
        </p:txBody>
      </p:sp>
      <p:sp>
        <p:nvSpPr>
          <p:cNvPr id="219" name="Google Shape;219;p36"/>
          <p:cNvSpPr txBox="1"/>
          <p:nvPr>
            <p:ph idx="1" type="body"/>
          </p:nvPr>
        </p:nvSpPr>
        <p:spPr>
          <a:xfrm>
            <a:off x="369875" y="940001"/>
            <a:ext cx="8418300" cy="3761400"/>
          </a:xfrm>
          <a:prstGeom prst="rect">
            <a:avLst/>
          </a:prstGeom>
        </p:spPr>
        <p:txBody>
          <a:bodyPr anchorCtr="0" anchor="t" bIns="45700" lIns="91425" spcFirstLastPara="1" rIns="91425" wrap="square" tIns="45700">
            <a:normAutofit lnSpcReduction="10000"/>
          </a:bodyPr>
          <a:lstStyle/>
          <a:p>
            <a:pPr indent="-374650" lvl="0" marL="457200" rtl="0" algn="l">
              <a:spcBef>
                <a:spcPts val="750"/>
              </a:spcBef>
              <a:spcAft>
                <a:spcPts val="0"/>
              </a:spcAft>
              <a:buSzPts val="2300"/>
              <a:buChar char="●"/>
            </a:pPr>
            <a:r>
              <a:rPr lang="en-US"/>
              <a:t>The idea is that you are moving a “turtle”.  </a:t>
            </a:r>
            <a:endParaRPr/>
          </a:p>
          <a:p>
            <a:pPr indent="-381000" lvl="1" marL="914400" rtl="0" algn="l">
              <a:spcBef>
                <a:spcPts val="0"/>
              </a:spcBef>
              <a:spcAft>
                <a:spcPts val="0"/>
              </a:spcAft>
              <a:buSzPts val="2400"/>
              <a:buChar char="○"/>
            </a:pPr>
            <a:r>
              <a:rPr lang="en-US"/>
              <a:t>This turtle looks like a little triangle.  </a:t>
            </a:r>
            <a:endParaRPr/>
          </a:p>
          <a:p>
            <a:pPr indent="-381000" lvl="1" marL="914400" rtl="0" algn="l">
              <a:spcBef>
                <a:spcPts val="0"/>
              </a:spcBef>
              <a:spcAft>
                <a:spcPts val="0"/>
              </a:spcAft>
              <a:buSzPts val="2400"/>
              <a:buChar char="○"/>
            </a:pPr>
            <a:r>
              <a:rPr lang="en-US"/>
              <a:t>The turtle carries a pen, and allows you to draw.</a:t>
            </a:r>
            <a:endParaRPr/>
          </a:p>
          <a:p>
            <a:pPr indent="-381000" lvl="1" marL="914400" rtl="0" algn="l">
              <a:spcBef>
                <a:spcPts val="0"/>
              </a:spcBef>
              <a:spcAft>
                <a:spcPts val="0"/>
              </a:spcAft>
              <a:buSzPts val="2400"/>
              <a:buChar char="○"/>
            </a:pPr>
            <a:r>
              <a:rPr lang="en-US"/>
              <a:t>The turtle will do exactly what you tell it to.</a:t>
            </a:r>
            <a:endParaRPr/>
          </a:p>
          <a:p>
            <a:pPr indent="-374650" lvl="0" marL="457200" rtl="0" algn="l">
              <a:spcBef>
                <a:spcPts val="0"/>
              </a:spcBef>
              <a:spcAft>
                <a:spcPts val="0"/>
              </a:spcAft>
              <a:buSzPts val="2300"/>
              <a:buChar char="●"/>
            </a:pPr>
            <a:r>
              <a:rPr lang="en-US"/>
              <a:t>You can tell it to move </a:t>
            </a:r>
            <a:endParaRPr/>
          </a:p>
          <a:p>
            <a:pPr indent="-381000" lvl="1" marL="914400" rtl="0" algn="l">
              <a:spcBef>
                <a:spcPts val="0"/>
              </a:spcBef>
              <a:spcAft>
                <a:spcPts val="0"/>
              </a:spcAft>
              <a:buSzPts val="2400"/>
              <a:buChar char="○"/>
            </a:pPr>
            <a:r>
              <a:rPr lang="en-US"/>
              <a:t>forward, </a:t>
            </a:r>
            <a:endParaRPr/>
          </a:p>
          <a:p>
            <a:pPr indent="-381000" lvl="1" marL="914400" rtl="0" algn="l">
              <a:spcBef>
                <a:spcPts val="0"/>
              </a:spcBef>
              <a:spcAft>
                <a:spcPts val="0"/>
              </a:spcAft>
              <a:buSzPts val="2400"/>
              <a:buChar char="○"/>
            </a:pPr>
            <a:r>
              <a:rPr lang="en-US"/>
              <a:t>backwards, </a:t>
            </a:r>
            <a:endParaRPr/>
          </a:p>
          <a:p>
            <a:pPr indent="-381000" lvl="1" marL="914400" rtl="0" algn="l">
              <a:spcBef>
                <a:spcPts val="0"/>
              </a:spcBef>
              <a:spcAft>
                <a:spcPts val="0"/>
              </a:spcAft>
              <a:buSzPts val="2400"/>
              <a:buChar char="○"/>
            </a:pPr>
            <a:r>
              <a:rPr lang="en-US"/>
              <a:t>turn left, </a:t>
            </a:r>
            <a:endParaRPr/>
          </a:p>
          <a:p>
            <a:pPr indent="-381000" lvl="1" marL="914400" rtl="0" algn="l">
              <a:spcBef>
                <a:spcPts val="0"/>
              </a:spcBef>
              <a:spcAft>
                <a:spcPts val="0"/>
              </a:spcAft>
              <a:buSzPts val="2400"/>
              <a:buChar char="○"/>
            </a:pPr>
            <a:r>
              <a:rPr lang="en-US"/>
              <a:t>turn right,</a:t>
            </a:r>
            <a:endParaRPr/>
          </a:p>
          <a:p>
            <a:pPr indent="-381000" lvl="1" marL="914400" rtl="0" algn="l">
              <a:spcBef>
                <a:spcPts val="0"/>
              </a:spcBef>
              <a:spcAft>
                <a:spcPts val="0"/>
              </a:spcAft>
              <a:buSzPts val="2400"/>
              <a:buChar char="○"/>
            </a:pPr>
            <a:r>
              <a:rPr lang="en-US"/>
              <a:t>Lift the pen (Stop drawing)</a:t>
            </a:r>
            <a:endParaRPr/>
          </a:p>
          <a:p>
            <a:pPr indent="-381000" lvl="1" marL="914400" rtl="0" algn="l">
              <a:spcBef>
                <a:spcPts val="0"/>
              </a:spcBef>
              <a:spcAft>
                <a:spcPts val="0"/>
              </a:spcAft>
              <a:buSzPts val="2400"/>
              <a:buChar char="○"/>
            </a:pPr>
            <a:r>
              <a:rPr lang="en-US"/>
              <a:t>Lower the pen (Start drawing)</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3" name="Shape 223"/>
        <p:cNvGrpSpPr/>
        <p:nvPr/>
      </p:nvGrpSpPr>
      <p:grpSpPr>
        <a:xfrm>
          <a:off x="0" y="0"/>
          <a:ext cx="0" cy="0"/>
          <a:chOff x="0" y="0"/>
          <a:chExt cx="0" cy="0"/>
        </a:xfrm>
      </p:grpSpPr>
      <p:sp>
        <p:nvSpPr>
          <p:cNvPr id="224" name="Google Shape;224;p37"/>
          <p:cNvSpPr txBox="1"/>
          <p:nvPr>
            <p:ph type="title"/>
          </p:nvPr>
        </p:nvSpPr>
        <p:spPr>
          <a:xfrm>
            <a:off x="369875" y="381700"/>
            <a:ext cx="8418300" cy="5781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US"/>
              <a:t>Example</a:t>
            </a:r>
            <a:endParaRPr/>
          </a:p>
        </p:txBody>
      </p:sp>
      <p:sp>
        <p:nvSpPr>
          <p:cNvPr id="225" name="Google Shape;225;p37"/>
          <p:cNvSpPr txBox="1"/>
          <p:nvPr>
            <p:ph idx="1" type="body"/>
          </p:nvPr>
        </p:nvSpPr>
        <p:spPr>
          <a:xfrm>
            <a:off x="369875" y="940001"/>
            <a:ext cx="8418300" cy="3761400"/>
          </a:xfrm>
          <a:prstGeom prst="rect">
            <a:avLst/>
          </a:prstGeom>
        </p:spPr>
        <p:txBody>
          <a:bodyPr anchorCtr="0" anchor="t" bIns="45700" lIns="91425" spcFirstLastPara="1" rIns="91425" wrap="square" tIns="45700">
            <a:normAutofit fontScale="70000" lnSpcReduction="10000"/>
          </a:bodyPr>
          <a:lstStyle/>
          <a:p>
            <a:pPr indent="-330835" lvl="0" marL="457200" rtl="0" algn="l">
              <a:spcBef>
                <a:spcPts val="750"/>
              </a:spcBef>
              <a:spcAft>
                <a:spcPts val="0"/>
              </a:spcAft>
              <a:buSzPct val="88462"/>
              <a:buChar char="●"/>
            </a:pPr>
            <a:r>
              <a:rPr lang="en-US"/>
              <a:t>To draw a square you would go forward, turn left 90 degrees, go forward, turn left 90 degrees, go forward, turn left 90 degrees, go forward:</a:t>
            </a:r>
            <a:endParaRPr/>
          </a:p>
          <a:p>
            <a:pPr indent="0" lvl="0" marL="914400" rtl="0" algn="l">
              <a:spcBef>
                <a:spcPts val="750"/>
              </a:spcBef>
              <a:spcAft>
                <a:spcPts val="0"/>
              </a:spcAft>
              <a:buNone/>
            </a:pPr>
            <a:r>
              <a:rPr lang="en-US"/>
              <a:t>import turtle</a:t>
            </a:r>
            <a:endParaRPr/>
          </a:p>
          <a:p>
            <a:pPr indent="0" lvl="0" marL="914400" rtl="0" algn="l">
              <a:spcBef>
                <a:spcPts val="750"/>
              </a:spcBef>
              <a:spcAft>
                <a:spcPts val="0"/>
              </a:spcAft>
              <a:buNone/>
            </a:pPr>
            <a:r>
              <a:rPr lang="en-US"/>
              <a:t>t = turtle.Turtle()</a:t>
            </a:r>
            <a:endParaRPr/>
          </a:p>
          <a:p>
            <a:pPr indent="0" lvl="0" marL="914400" rtl="0" algn="l">
              <a:spcBef>
                <a:spcPts val="750"/>
              </a:spcBef>
              <a:spcAft>
                <a:spcPts val="0"/>
              </a:spcAft>
              <a:buNone/>
            </a:pPr>
            <a:r>
              <a:rPr lang="en-US"/>
              <a:t>t.speed(5) # 1:slowest, 3:slow, 5:normal, 10:fast, 0:fastest</a:t>
            </a:r>
            <a:endParaRPr/>
          </a:p>
          <a:p>
            <a:pPr indent="0" lvl="0" marL="914400" rtl="0" algn="l">
              <a:spcBef>
                <a:spcPts val="750"/>
              </a:spcBef>
              <a:spcAft>
                <a:spcPts val="0"/>
              </a:spcAft>
              <a:buNone/>
            </a:pPr>
            <a:r>
              <a:rPr lang="en-US"/>
              <a:t>t.forward(100)</a:t>
            </a:r>
            <a:endParaRPr/>
          </a:p>
          <a:p>
            <a:pPr indent="0" lvl="0" marL="914400" rtl="0" algn="l">
              <a:spcBef>
                <a:spcPts val="750"/>
              </a:spcBef>
              <a:spcAft>
                <a:spcPts val="0"/>
              </a:spcAft>
              <a:buNone/>
            </a:pPr>
            <a:r>
              <a:rPr lang="en-US"/>
              <a:t>t.left(90)</a:t>
            </a:r>
            <a:endParaRPr/>
          </a:p>
          <a:p>
            <a:pPr indent="0" lvl="0" marL="914400" rtl="0" algn="l">
              <a:spcBef>
                <a:spcPts val="750"/>
              </a:spcBef>
              <a:spcAft>
                <a:spcPts val="0"/>
              </a:spcAft>
              <a:buNone/>
            </a:pPr>
            <a:r>
              <a:rPr lang="en-US"/>
              <a:t>t.forward(100)</a:t>
            </a:r>
            <a:endParaRPr/>
          </a:p>
          <a:p>
            <a:pPr indent="0" lvl="0" marL="914400" rtl="0" algn="l">
              <a:spcBef>
                <a:spcPts val="750"/>
              </a:spcBef>
              <a:spcAft>
                <a:spcPts val="0"/>
              </a:spcAft>
              <a:buNone/>
            </a:pPr>
            <a:r>
              <a:rPr lang="en-US"/>
              <a:t>t.left(90)</a:t>
            </a:r>
            <a:endParaRPr/>
          </a:p>
          <a:p>
            <a:pPr indent="0" lvl="0" marL="914400" rtl="0" algn="l">
              <a:spcBef>
                <a:spcPts val="750"/>
              </a:spcBef>
              <a:spcAft>
                <a:spcPts val="0"/>
              </a:spcAft>
              <a:buNone/>
            </a:pPr>
            <a:r>
              <a:rPr lang="en-US"/>
              <a:t>t.forward(100)</a:t>
            </a:r>
            <a:endParaRPr/>
          </a:p>
          <a:p>
            <a:pPr indent="0" lvl="0" marL="914400" rtl="0" algn="l">
              <a:spcBef>
                <a:spcPts val="750"/>
              </a:spcBef>
              <a:spcAft>
                <a:spcPts val="0"/>
              </a:spcAft>
              <a:buNone/>
            </a:pPr>
            <a:r>
              <a:rPr lang="en-US"/>
              <a:t>t.left(90)</a:t>
            </a:r>
            <a:endParaRPr/>
          </a:p>
          <a:p>
            <a:pPr indent="0" lvl="0" marL="914400" rtl="0" algn="l">
              <a:spcBef>
                <a:spcPts val="750"/>
              </a:spcBef>
              <a:spcAft>
                <a:spcPts val="0"/>
              </a:spcAft>
              <a:buNone/>
            </a:pPr>
            <a:r>
              <a:rPr lang="en-US"/>
              <a:t>t.forward(100)</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9" name="Shape 229"/>
        <p:cNvGrpSpPr/>
        <p:nvPr/>
      </p:nvGrpSpPr>
      <p:grpSpPr>
        <a:xfrm>
          <a:off x="0" y="0"/>
          <a:ext cx="0" cy="0"/>
          <a:chOff x="0" y="0"/>
          <a:chExt cx="0" cy="0"/>
        </a:xfrm>
      </p:grpSpPr>
      <p:sp>
        <p:nvSpPr>
          <p:cNvPr id="230" name="Google Shape;230;p38"/>
          <p:cNvSpPr txBox="1"/>
          <p:nvPr>
            <p:ph type="title"/>
          </p:nvPr>
        </p:nvSpPr>
        <p:spPr>
          <a:xfrm>
            <a:off x="369875" y="381700"/>
            <a:ext cx="8418300" cy="5781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US"/>
              <a:t>Experiments</a:t>
            </a:r>
            <a:endParaRPr/>
          </a:p>
        </p:txBody>
      </p:sp>
      <p:sp>
        <p:nvSpPr>
          <p:cNvPr id="231" name="Google Shape;231;p38"/>
          <p:cNvSpPr txBox="1"/>
          <p:nvPr>
            <p:ph idx="1" type="body"/>
          </p:nvPr>
        </p:nvSpPr>
        <p:spPr>
          <a:xfrm>
            <a:off x="369875" y="940001"/>
            <a:ext cx="8418300" cy="3761400"/>
          </a:xfrm>
          <a:prstGeom prst="rect">
            <a:avLst/>
          </a:prstGeom>
        </p:spPr>
        <p:txBody>
          <a:bodyPr anchorCtr="0" anchor="t" bIns="45700" lIns="91425" spcFirstLastPara="1" rIns="91425" wrap="square" tIns="45700">
            <a:normAutofit lnSpcReduction="10000"/>
          </a:bodyPr>
          <a:lstStyle/>
          <a:p>
            <a:pPr indent="-374650" lvl="0" marL="457200" rtl="0" algn="l">
              <a:spcBef>
                <a:spcPts val="750"/>
              </a:spcBef>
              <a:spcAft>
                <a:spcPts val="0"/>
              </a:spcAft>
              <a:buSzPts val="2300"/>
              <a:buChar char="●"/>
            </a:pPr>
            <a:r>
              <a:rPr lang="en-US"/>
              <a:t>The size of the square is determined by the t.forward(100).</a:t>
            </a:r>
            <a:endParaRPr/>
          </a:p>
          <a:p>
            <a:pPr indent="-381000" lvl="1" marL="914400" rtl="0" algn="l">
              <a:spcBef>
                <a:spcPts val="0"/>
              </a:spcBef>
              <a:spcAft>
                <a:spcPts val="0"/>
              </a:spcAft>
              <a:buSzPts val="2400"/>
              <a:buChar char="○"/>
            </a:pPr>
            <a:r>
              <a:rPr lang="en-US"/>
              <a:t>What would happen if you did t.forward(20) each time?</a:t>
            </a:r>
            <a:endParaRPr/>
          </a:p>
          <a:p>
            <a:pPr indent="-381000" lvl="1" marL="914400" rtl="0" algn="l">
              <a:spcBef>
                <a:spcPts val="0"/>
              </a:spcBef>
              <a:spcAft>
                <a:spcPts val="0"/>
              </a:spcAft>
              <a:buSzPts val="2400"/>
              <a:buChar char="○"/>
            </a:pPr>
            <a:r>
              <a:rPr lang="en-US"/>
              <a:t>How about if the first forward was 20, the second was 100, the third was 20, and the last one was 100 again?</a:t>
            </a:r>
            <a:endParaRPr/>
          </a:p>
          <a:p>
            <a:pPr indent="-374650" lvl="0" marL="457200" rtl="0" algn="l">
              <a:spcBef>
                <a:spcPts val="0"/>
              </a:spcBef>
              <a:spcAft>
                <a:spcPts val="0"/>
              </a:spcAft>
              <a:buSzPts val="2300"/>
              <a:buChar char="●"/>
            </a:pPr>
            <a:r>
              <a:rPr lang="en-US"/>
              <a:t>What would happen if you changed the t.left(90) to t.left(45)?</a:t>
            </a:r>
            <a:endParaRPr/>
          </a:p>
          <a:p>
            <a:pPr indent="-374650" lvl="0" marL="457200" rtl="0" algn="l">
              <a:spcBef>
                <a:spcPts val="0"/>
              </a:spcBef>
              <a:spcAft>
                <a:spcPts val="0"/>
              </a:spcAft>
              <a:buSzPts val="2300"/>
              <a:buChar char="●"/>
            </a:pPr>
            <a:r>
              <a:rPr lang="en-US"/>
              <a:t>What would happen if you changed the t.left(90) to t.right(90)?</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5" name="Shape 235"/>
        <p:cNvGrpSpPr/>
        <p:nvPr/>
      </p:nvGrpSpPr>
      <p:grpSpPr>
        <a:xfrm>
          <a:off x="0" y="0"/>
          <a:ext cx="0" cy="0"/>
          <a:chOff x="0" y="0"/>
          <a:chExt cx="0" cy="0"/>
        </a:xfrm>
      </p:grpSpPr>
      <p:sp>
        <p:nvSpPr>
          <p:cNvPr id="236" name="Google Shape;236;p39"/>
          <p:cNvSpPr txBox="1"/>
          <p:nvPr>
            <p:ph type="title"/>
          </p:nvPr>
        </p:nvSpPr>
        <p:spPr>
          <a:xfrm>
            <a:off x="369875" y="381700"/>
            <a:ext cx="8418300" cy="5781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US"/>
              <a:t>Task</a:t>
            </a:r>
            <a:endParaRPr/>
          </a:p>
        </p:txBody>
      </p:sp>
      <p:sp>
        <p:nvSpPr>
          <p:cNvPr id="237" name="Google Shape;237;p39"/>
          <p:cNvSpPr txBox="1"/>
          <p:nvPr>
            <p:ph idx="1" type="body"/>
          </p:nvPr>
        </p:nvSpPr>
        <p:spPr>
          <a:xfrm>
            <a:off x="369875" y="940001"/>
            <a:ext cx="8418300" cy="3761400"/>
          </a:xfrm>
          <a:prstGeom prst="rect">
            <a:avLst/>
          </a:prstGeom>
        </p:spPr>
        <p:txBody>
          <a:bodyPr anchorCtr="0" anchor="t" bIns="45700" lIns="91425" spcFirstLastPara="1" rIns="91425" wrap="square" tIns="45700">
            <a:normAutofit/>
          </a:bodyPr>
          <a:lstStyle/>
          <a:p>
            <a:pPr indent="-374650" lvl="0" marL="457200" rtl="0" algn="l">
              <a:spcBef>
                <a:spcPts val="750"/>
              </a:spcBef>
              <a:spcAft>
                <a:spcPts val="0"/>
              </a:spcAft>
              <a:buSzPts val="2300"/>
              <a:buChar char="•"/>
            </a:pPr>
            <a:r>
              <a:rPr lang="en-US"/>
              <a:t>Figure out how to </a:t>
            </a:r>
            <a:r>
              <a:rPr lang="en-US"/>
              <a:t>draw a 50 pixel square in the top left corner of the screen</a:t>
            </a:r>
            <a:endParaRPr/>
          </a:p>
          <a:p>
            <a:pPr indent="-381000" lvl="1" marL="914400" rtl="0" algn="l">
              <a:spcBef>
                <a:spcPts val="0"/>
              </a:spcBef>
              <a:spcAft>
                <a:spcPts val="0"/>
              </a:spcAft>
              <a:buSzPts val="2400"/>
              <a:buChar char="•"/>
            </a:pPr>
            <a:r>
              <a:rPr lang="en-US"/>
              <a:t>Utilize your new computational thinking skills</a:t>
            </a:r>
            <a:endParaRPr/>
          </a:p>
          <a:p>
            <a:pPr indent="-387350" lvl="2" marL="1371600" rtl="0" algn="l">
              <a:spcBef>
                <a:spcPts val="0"/>
              </a:spcBef>
              <a:spcAft>
                <a:spcPts val="0"/>
              </a:spcAft>
              <a:buSzPts val="2500"/>
              <a:buChar char="•"/>
            </a:pPr>
            <a:r>
              <a:rPr lang="en-US"/>
              <a:t>Figure out where the top left corner of the screen is.</a:t>
            </a:r>
            <a:endParaRPr/>
          </a:p>
          <a:p>
            <a:pPr indent="-355600" lvl="3" marL="1828800" rtl="0" algn="l">
              <a:spcBef>
                <a:spcPts val="0"/>
              </a:spcBef>
              <a:spcAft>
                <a:spcPts val="0"/>
              </a:spcAft>
              <a:buSzPts val="2000"/>
              <a:buChar char="•"/>
            </a:pPr>
            <a:r>
              <a:rPr lang="en-US"/>
              <a:t>This will take some experimentation</a:t>
            </a:r>
            <a:endParaRPr/>
          </a:p>
          <a:p>
            <a:pPr indent="-387350" lvl="2" marL="1371600" rtl="0" algn="l">
              <a:spcBef>
                <a:spcPts val="0"/>
              </a:spcBef>
              <a:spcAft>
                <a:spcPts val="0"/>
              </a:spcAft>
              <a:buSzPts val="2500"/>
              <a:buChar char="•"/>
            </a:pPr>
            <a:r>
              <a:rPr lang="en-US"/>
              <a:t>You probably want to get there with the pen up so you don’t leave a line behind.  </a:t>
            </a:r>
            <a:endParaRPr/>
          </a:p>
          <a:p>
            <a:pPr indent="-387350" lvl="2" marL="1371600" rtl="0" algn="l">
              <a:spcBef>
                <a:spcPts val="0"/>
              </a:spcBef>
              <a:spcAft>
                <a:spcPts val="0"/>
              </a:spcAft>
              <a:buSzPts val="2500"/>
              <a:buChar char="•"/>
            </a:pPr>
            <a:r>
              <a:rPr lang="en-US"/>
              <a:t>Then draw a square just like you did with the rectangle on the previous screen</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1" name="Shape 241"/>
        <p:cNvGrpSpPr/>
        <p:nvPr/>
      </p:nvGrpSpPr>
      <p:grpSpPr>
        <a:xfrm>
          <a:off x="0" y="0"/>
          <a:ext cx="0" cy="0"/>
          <a:chOff x="0" y="0"/>
          <a:chExt cx="0" cy="0"/>
        </a:xfrm>
      </p:grpSpPr>
      <p:sp>
        <p:nvSpPr>
          <p:cNvPr id="242" name="Google Shape;242;p40"/>
          <p:cNvSpPr txBox="1"/>
          <p:nvPr>
            <p:ph type="title"/>
          </p:nvPr>
        </p:nvSpPr>
        <p:spPr>
          <a:xfrm>
            <a:off x="369875" y="381700"/>
            <a:ext cx="8418300" cy="5781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US"/>
              <a:t>Don’t just look at the answer</a:t>
            </a:r>
            <a:endParaRPr/>
          </a:p>
        </p:txBody>
      </p:sp>
      <p:sp>
        <p:nvSpPr>
          <p:cNvPr id="243" name="Google Shape;243;p40"/>
          <p:cNvSpPr txBox="1"/>
          <p:nvPr>
            <p:ph idx="1" type="body"/>
          </p:nvPr>
        </p:nvSpPr>
        <p:spPr>
          <a:xfrm>
            <a:off x="369875" y="940001"/>
            <a:ext cx="8418300" cy="3761400"/>
          </a:xfrm>
          <a:prstGeom prst="rect">
            <a:avLst/>
          </a:prstGeom>
        </p:spPr>
        <p:txBody>
          <a:bodyPr anchorCtr="0" anchor="t" bIns="45700" lIns="91425" spcFirstLastPara="1" rIns="91425" wrap="square" tIns="45700">
            <a:normAutofit lnSpcReduction="10000"/>
          </a:bodyPr>
          <a:lstStyle/>
          <a:p>
            <a:pPr indent="-374650" lvl="0" marL="457200" rtl="0" algn="l">
              <a:spcBef>
                <a:spcPts val="750"/>
              </a:spcBef>
              <a:spcAft>
                <a:spcPts val="0"/>
              </a:spcAft>
              <a:buSzPts val="2300"/>
              <a:buChar char="●"/>
            </a:pPr>
            <a:r>
              <a:rPr lang="en-US"/>
              <a:t>You won’t learn anything by just reading the answer.</a:t>
            </a:r>
            <a:endParaRPr/>
          </a:p>
          <a:p>
            <a:pPr indent="-381000" lvl="1" marL="914400" rtl="0" algn="l">
              <a:spcBef>
                <a:spcPts val="0"/>
              </a:spcBef>
              <a:spcAft>
                <a:spcPts val="0"/>
              </a:spcAft>
              <a:buSzPts val="2400"/>
              <a:buChar char="○"/>
            </a:pPr>
            <a:r>
              <a:rPr lang="en-US"/>
              <a:t>You don’t become good at playing a video game by watching others play it, you have to actually play it yourself.</a:t>
            </a:r>
            <a:endParaRPr/>
          </a:p>
          <a:p>
            <a:pPr indent="-381000" lvl="1" marL="914400" rtl="0" algn="l">
              <a:spcBef>
                <a:spcPts val="0"/>
              </a:spcBef>
              <a:spcAft>
                <a:spcPts val="0"/>
              </a:spcAft>
              <a:buSzPts val="2400"/>
              <a:buChar char="○"/>
            </a:pPr>
            <a:r>
              <a:rPr lang="en-US"/>
              <a:t>This is true for all things in life.  You have to take the risk and try it yourself, often failing, to be able to succeed.</a:t>
            </a:r>
            <a:endParaRPr/>
          </a:p>
          <a:p>
            <a:pPr indent="-374650" lvl="0" marL="457200" rtl="0" algn="l">
              <a:spcBef>
                <a:spcPts val="0"/>
              </a:spcBef>
              <a:spcAft>
                <a:spcPts val="0"/>
              </a:spcAft>
              <a:buSzPts val="2300"/>
              <a:buChar char="●"/>
            </a:pPr>
            <a:r>
              <a:rPr lang="en-US"/>
              <a:t>We provide the answer so you can check your work</a:t>
            </a:r>
            <a:endParaRPr/>
          </a:p>
          <a:p>
            <a:pPr indent="-381000" lvl="1" marL="914400" rtl="0" algn="l">
              <a:spcBef>
                <a:spcPts val="0"/>
              </a:spcBef>
              <a:spcAft>
                <a:spcPts val="0"/>
              </a:spcAft>
              <a:buSzPts val="2400"/>
              <a:buChar char="○"/>
            </a:pPr>
            <a:r>
              <a:rPr lang="en-US"/>
              <a:t>Remember there are often many different ways to do the same thing.  Just because we provided one way doesn’t mean </a:t>
            </a:r>
            <a:r>
              <a:rPr lang="en-US"/>
              <a:t>it's</a:t>
            </a:r>
            <a:r>
              <a:rPr lang="en-US"/>
              <a:t> better than any other way that achieves the same outcome.</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7" name="Shape 247"/>
        <p:cNvGrpSpPr/>
        <p:nvPr/>
      </p:nvGrpSpPr>
      <p:grpSpPr>
        <a:xfrm>
          <a:off x="0" y="0"/>
          <a:ext cx="0" cy="0"/>
          <a:chOff x="0" y="0"/>
          <a:chExt cx="0" cy="0"/>
        </a:xfrm>
      </p:grpSpPr>
      <p:sp>
        <p:nvSpPr>
          <p:cNvPr id="248" name="Google Shape;248;p41"/>
          <p:cNvSpPr txBox="1"/>
          <p:nvPr>
            <p:ph type="title"/>
          </p:nvPr>
        </p:nvSpPr>
        <p:spPr>
          <a:xfrm>
            <a:off x="369875" y="381700"/>
            <a:ext cx="8418300" cy="5781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US"/>
              <a:t>Solution</a:t>
            </a:r>
            <a:endParaRPr/>
          </a:p>
        </p:txBody>
      </p:sp>
      <p:sp>
        <p:nvSpPr>
          <p:cNvPr id="249" name="Google Shape;249;p41"/>
          <p:cNvSpPr txBox="1"/>
          <p:nvPr>
            <p:ph idx="1" type="body"/>
          </p:nvPr>
        </p:nvSpPr>
        <p:spPr>
          <a:xfrm>
            <a:off x="369875" y="940000"/>
            <a:ext cx="4202100" cy="3761400"/>
          </a:xfrm>
          <a:prstGeom prst="rect">
            <a:avLst/>
          </a:prstGeom>
        </p:spPr>
        <p:txBody>
          <a:bodyPr anchorCtr="0" anchor="t" bIns="45700" lIns="91425" spcFirstLastPara="1" rIns="91425" wrap="square" tIns="45700">
            <a:normAutofit lnSpcReduction="20000"/>
          </a:bodyPr>
          <a:lstStyle/>
          <a:p>
            <a:pPr indent="0" lvl="0" marL="0" rtl="0" algn="l">
              <a:spcBef>
                <a:spcPts val="750"/>
              </a:spcBef>
              <a:spcAft>
                <a:spcPts val="0"/>
              </a:spcAft>
              <a:buClr>
                <a:schemeClr val="dk1"/>
              </a:buClr>
              <a:buSzPts val="1100"/>
              <a:buFont typeface="Arial"/>
              <a:buNone/>
            </a:pPr>
            <a:r>
              <a:rPr lang="en-US"/>
              <a:t>import turtle</a:t>
            </a:r>
            <a:endParaRPr/>
          </a:p>
          <a:p>
            <a:pPr indent="0" lvl="0" marL="0" rtl="0" algn="l">
              <a:spcBef>
                <a:spcPts val="750"/>
              </a:spcBef>
              <a:spcAft>
                <a:spcPts val="0"/>
              </a:spcAft>
              <a:buClr>
                <a:schemeClr val="dk1"/>
              </a:buClr>
              <a:buSzPts val="1100"/>
              <a:buFont typeface="Arial"/>
              <a:buNone/>
            </a:pPr>
            <a:r>
              <a:rPr lang="en-US"/>
              <a:t>t = turtle.Turtle()</a:t>
            </a:r>
            <a:endParaRPr/>
          </a:p>
          <a:p>
            <a:pPr indent="0" lvl="0" marL="0" rtl="0" algn="l">
              <a:spcBef>
                <a:spcPts val="750"/>
              </a:spcBef>
              <a:spcAft>
                <a:spcPts val="0"/>
              </a:spcAft>
              <a:buNone/>
            </a:pPr>
            <a:r>
              <a:rPr lang="en-US"/>
              <a:t>t.speed(5) </a:t>
            </a:r>
            <a:endParaRPr/>
          </a:p>
          <a:p>
            <a:pPr indent="0" lvl="0" marL="0" rtl="0" algn="l">
              <a:spcBef>
                <a:spcPts val="750"/>
              </a:spcBef>
              <a:spcAft>
                <a:spcPts val="0"/>
              </a:spcAft>
              <a:buClr>
                <a:schemeClr val="dk1"/>
              </a:buClr>
              <a:buSzPts val="1100"/>
              <a:buFont typeface="Arial"/>
              <a:buNone/>
            </a:pPr>
            <a:r>
              <a:rPr lang="en-US"/>
              <a:t>#First get into place</a:t>
            </a:r>
            <a:endParaRPr/>
          </a:p>
          <a:p>
            <a:pPr indent="0" lvl="0" marL="0" rtl="0" algn="l">
              <a:spcBef>
                <a:spcPts val="750"/>
              </a:spcBef>
              <a:spcAft>
                <a:spcPts val="0"/>
              </a:spcAft>
              <a:buClr>
                <a:schemeClr val="dk1"/>
              </a:buClr>
              <a:buSzPts val="1100"/>
              <a:buFont typeface="Arial"/>
              <a:buNone/>
            </a:pPr>
            <a:r>
              <a:rPr lang="en-US"/>
              <a:t>t.left(90)</a:t>
            </a:r>
            <a:endParaRPr/>
          </a:p>
          <a:p>
            <a:pPr indent="0" lvl="0" marL="0" rtl="0" algn="l">
              <a:spcBef>
                <a:spcPts val="750"/>
              </a:spcBef>
              <a:spcAft>
                <a:spcPts val="0"/>
              </a:spcAft>
              <a:buClr>
                <a:schemeClr val="dk1"/>
              </a:buClr>
              <a:buSzPts val="1100"/>
              <a:buFont typeface="Arial"/>
              <a:buNone/>
            </a:pPr>
            <a:r>
              <a:rPr lang="en-US"/>
              <a:t>t.penup()</a:t>
            </a:r>
            <a:endParaRPr/>
          </a:p>
          <a:p>
            <a:pPr indent="0" lvl="0" marL="0" rtl="0" algn="l">
              <a:spcBef>
                <a:spcPts val="750"/>
              </a:spcBef>
              <a:spcAft>
                <a:spcPts val="0"/>
              </a:spcAft>
              <a:buClr>
                <a:schemeClr val="dk1"/>
              </a:buClr>
              <a:buSzPts val="1100"/>
              <a:buFont typeface="Arial"/>
              <a:buNone/>
            </a:pPr>
            <a:r>
              <a:rPr lang="en-US"/>
              <a:t>t.forward(280)</a:t>
            </a:r>
            <a:endParaRPr/>
          </a:p>
          <a:p>
            <a:pPr indent="0" lvl="0" marL="0" rtl="0" algn="l">
              <a:spcBef>
                <a:spcPts val="750"/>
              </a:spcBef>
              <a:spcAft>
                <a:spcPts val="0"/>
              </a:spcAft>
              <a:buClr>
                <a:schemeClr val="dk1"/>
              </a:buClr>
              <a:buSzPts val="1100"/>
              <a:buFont typeface="Arial"/>
              <a:buNone/>
            </a:pPr>
            <a:r>
              <a:rPr lang="en-US"/>
              <a:t>t.left(90)</a:t>
            </a:r>
            <a:endParaRPr/>
          </a:p>
          <a:p>
            <a:pPr indent="0" lvl="0" marL="0" rtl="0" algn="l">
              <a:spcBef>
                <a:spcPts val="750"/>
              </a:spcBef>
              <a:spcAft>
                <a:spcPts val="0"/>
              </a:spcAft>
              <a:buClr>
                <a:schemeClr val="dk1"/>
              </a:buClr>
              <a:buSzPts val="1100"/>
              <a:buFont typeface="Arial"/>
              <a:buNone/>
            </a:pPr>
            <a:r>
              <a:rPr lang="en-US"/>
              <a:t>t.forward(250)</a:t>
            </a:r>
            <a:endParaRPr/>
          </a:p>
          <a:p>
            <a:pPr indent="0" lvl="0" marL="0" rtl="0" algn="l">
              <a:spcBef>
                <a:spcPts val="750"/>
              </a:spcBef>
              <a:spcAft>
                <a:spcPts val="0"/>
              </a:spcAft>
              <a:buClr>
                <a:schemeClr val="dk1"/>
              </a:buClr>
              <a:buSzPts val="1100"/>
              <a:buFont typeface="Arial"/>
              <a:buNone/>
            </a:pPr>
            <a:r>
              <a:rPr lang="en-US"/>
              <a:t>t.left(90)</a:t>
            </a:r>
            <a:endParaRPr/>
          </a:p>
        </p:txBody>
      </p:sp>
      <p:sp>
        <p:nvSpPr>
          <p:cNvPr id="250" name="Google Shape;250;p41"/>
          <p:cNvSpPr txBox="1"/>
          <p:nvPr>
            <p:ph idx="1" type="body"/>
          </p:nvPr>
        </p:nvSpPr>
        <p:spPr>
          <a:xfrm>
            <a:off x="4283425" y="940000"/>
            <a:ext cx="4202100" cy="3761400"/>
          </a:xfrm>
          <a:prstGeom prst="rect">
            <a:avLst/>
          </a:prstGeom>
        </p:spPr>
        <p:txBody>
          <a:bodyPr anchorCtr="0" anchor="t" bIns="45700" lIns="91425" spcFirstLastPara="1" rIns="91425" wrap="square" tIns="45700">
            <a:normAutofit lnSpcReduction="10000"/>
          </a:bodyPr>
          <a:lstStyle/>
          <a:p>
            <a:pPr indent="0" lvl="0" marL="0" rtl="0" algn="l">
              <a:spcBef>
                <a:spcPts val="750"/>
              </a:spcBef>
              <a:spcAft>
                <a:spcPts val="0"/>
              </a:spcAft>
              <a:buClr>
                <a:schemeClr val="dk1"/>
              </a:buClr>
              <a:buSzPts val="1100"/>
              <a:buFont typeface="Arial"/>
              <a:buNone/>
            </a:pPr>
            <a:r>
              <a:rPr lang="en-US"/>
              <a:t>t.pendown()</a:t>
            </a:r>
            <a:endParaRPr/>
          </a:p>
          <a:p>
            <a:pPr indent="0" lvl="0" marL="0" rtl="0" algn="l">
              <a:spcBef>
                <a:spcPts val="750"/>
              </a:spcBef>
              <a:spcAft>
                <a:spcPts val="0"/>
              </a:spcAft>
              <a:buClr>
                <a:schemeClr val="dk1"/>
              </a:buClr>
              <a:buSzPts val="1100"/>
              <a:buFont typeface="Arial"/>
              <a:buNone/>
            </a:pPr>
            <a:r>
              <a:rPr lang="en-US"/>
              <a:t>t.forward(50)</a:t>
            </a:r>
            <a:endParaRPr/>
          </a:p>
          <a:p>
            <a:pPr indent="0" lvl="0" marL="0" rtl="0" algn="l">
              <a:spcBef>
                <a:spcPts val="750"/>
              </a:spcBef>
              <a:spcAft>
                <a:spcPts val="0"/>
              </a:spcAft>
              <a:buClr>
                <a:schemeClr val="dk1"/>
              </a:buClr>
              <a:buSzPts val="1100"/>
              <a:buFont typeface="Arial"/>
              <a:buNone/>
            </a:pPr>
            <a:r>
              <a:rPr lang="en-US"/>
              <a:t>t.left(90)</a:t>
            </a:r>
            <a:endParaRPr/>
          </a:p>
          <a:p>
            <a:pPr indent="0" lvl="0" marL="0" rtl="0" algn="l">
              <a:spcBef>
                <a:spcPts val="750"/>
              </a:spcBef>
              <a:spcAft>
                <a:spcPts val="0"/>
              </a:spcAft>
              <a:buClr>
                <a:schemeClr val="dk1"/>
              </a:buClr>
              <a:buSzPts val="1100"/>
              <a:buFont typeface="Arial"/>
              <a:buNone/>
            </a:pPr>
            <a:r>
              <a:rPr lang="en-US"/>
              <a:t>t.forward(50)</a:t>
            </a:r>
            <a:endParaRPr/>
          </a:p>
          <a:p>
            <a:pPr indent="0" lvl="0" marL="0" rtl="0" algn="l">
              <a:spcBef>
                <a:spcPts val="750"/>
              </a:spcBef>
              <a:spcAft>
                <a:spcPts val="0"/>
              </a:spcAft>
              <a:buClr>
                <a:schemeClr val="dk1"/>
              </a:buClr>
              <a:buSzPts val="1100"/>
              <a:buFont typeface="Arial"/>
              <a:buNone/>
            </a:pPr>
            <a:r>
              <a:rPr lang="en-US"/>
              <a:t>t.left(90)</a:t>
            </a:r>
            <a:endParaRPr/>
          </a:p>
          <a:p>
            <a:pPr indent="0" lvl="0" marL="0" rtl="0" algn="l">
              <a:spcBef>
                <a:spcPts val="750"/>
              </a:spcBef>
              <a:spcAft>
                <a:spcPts val="0"/>
              </a:spcAft>
              <a:buClr>
                <a:schemeClr val="dk1"/>
              </a:buClr>
              <a:buSzPts val="1100"/>
              <a:buFont typeface="Arial"/>
              <a:buNone/>
            </a:pPr>
            <a:r>
              <a:rPr lang="en-US"/>
              <a:t>t.forward(50)</a:t>
            </a:r>
            <a:endParaRPr/>
          </a:p>
          <a:p>
            <a:pPr indent="0" lvl="0" marL="0" rtl="0" algn="l">
              <a:spcBef>
                <a:spcPts val="750"/>
              </a:spcBef>
              <a:spcAft>
                <a:spcPts val="0"/>
              </a:spcAft>
              <a:buClr>
                <a:schemeClr val="dk1"/>
              </a:buClr>
              <a:buSzPts val="1100"/>
              <a:buFont typeface="Arial"/>
              <a:buNone/>
            </a:pPr>
            <a:r>
              <a:rPr lang="en-US"/>
              <a:t>t.left(90)</a:t>
            </a:r>
            <a:endParaRPr/>
          </a:p>
          <a:p>
            <a:pPr indent="0" lvl="0" marL="0" rtl="0" algn="l">
              <a:spcBef>
                <a:spcPts val="750"/>
              </a:spcBef>
              <a:spcAft>
                <a:spcPts val="0"/>
              </a:spcAft>
              <a:buClr>
                <a:schemeClr val="dk1"/>
              </a:buClr>
              <a:buSzPts val="1100"/>
              <a:buFont typeface="Arial"/>
              <a:buNone/>
            </a:pPr>
            <a:r>
              <a:rPr lang="en-US"/>
              <a:t>t.forward(50)</a:t>
            </a:r>
            <a:endParaRPr/>
          </a:p>
          <a:p>
            <a:pPr indent="0" lvl="0" marL="0" rtl="0" algn="l">
              <a:spcBef>
                <a:spcPts val="750"/>
              </a:spcBef>
              <a:spcAft>
                <a:spcPts val="0"/>
              </a:spcAft>
              <a:buNone/>
            </a:pPr>
            <a:r>
              <a:t/>
            </a:r>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4" name="Shape 254"/>
        <p:cNvGrpSpPr/>
        <p:nvPr/>
      </p:nvGrpSpPr>
      <p:grpSpPr>
        <a:xfrm>
          <a:off x="0" y="0"/>
          <a:ext cx="0" cy="0"/>
          <a:chOff x="0" y="0"/>
          <a:chExt cx="0" cy="0"/>
        </a:xfrm>
      </p:grpSpPr>
      <p:sp>
        <p:nvSpPr>
          <p:cNvPr id="255" name="Google Shape;255;p42"/>
          <p:cNvSpPr txBox="1"/>
          <p:nvPr>
            <p:ph type="title"/>
          </p:nvPr>
        </p:nvSpPr>
        <p:spPr>
          <a:xfrm>
            <a:off x="369875" y="381700"/>
            <a:ext cx="8418300" cy="5781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US"/>
              <a:t>A few more things</a:t>
            </a:r>
            <a:endParaRPr/>
          </a:p>
        </p:txBody>
      </p:sp>
      <p:sp>
        <p:nvSpPr>
          <p:cNvPr id="256" name="Google Shape;256;p42"/>
          <p:cNvSpPr txBox="1"/>
          <p:nvPr>
            <p:ph idx="1" type="body"/>
          </p:nvPr>
        </p:nvSpPr>
        <p:spPr>
          <a:xfrm>
            <a:off x="369875" y="940001"/>
            <a:ext cx="8418300" cy="3761400"/>
          </a:xfrm>
          <a:prstGeom prst="rect">
            <a:avLst/>
          </a:prstGeom>
        </p:spPr>
        <p:txBody>
          <a:bodyPr anchorCtr="0" anchor="t" bIns="45700" lIns="91425" spcFirstLastPara="1" rIns="91425" wrap="square" tIns="45700">
            <a:normAutofit fontScale="85000" lnSpcReduction="20000"/>
          </a:bodyPr>
          <a:lstStyle/>
          <a:p>
            <a:pPr indent="-352743" lvl="0" marL="457200" rtl="0" algn="l">
              <a:spcBef>
                <a:spcPts val="750"/>
              </a:spcBef>
              <a:spcAft>
                <a:spcPts val="0"/>
              </a:spcAft>
              <a:buSzPct val="88462"/>
              <a:buChar char="●"/>
            </a:pPr>
            <a:r>
              <a:rPr lang="en-US"/>
              <a:t>Anywhere you see a # symbol, anything after that is a comment </a:t>
            </a:r>
            <a:endParaRPr/>
          </a:p>
          <a:p>
            <a:pPr indent="-358140" lvl="1" marL="914400" rtl="0" algn="l">
              <a:spcBef>
                <a:spcPts val="0"/>
              </a:spcBef>
              <a:spcAft>
                <a:spcPts val="0"/>
              </a:spcAft>
              <a:buSzPct val="100000"/>
              <a:buChar char="○"/>
            </a:pPr>
            <a:r>
              <a:rPr lang="en-US"/>
              <a:t>Comments are ignored by the computer, they are just there for humans</a:t>
            </a:r>
            <a:endParaRPr/>
          </a:p>
          <a:p>
            <a:pPr indent="-358140" lvl="1" marL="914400" rtl="0" algn="l">
              <a:spcBef>
                <a:spcPts val="0"/>
              </a:spcBef>
              <a:spcAft>
                <a:spcPts val="0"/>
              </a:spcAft>
              <a:buSzPct val="100000"/>
              <a:buChar char="○"/>
            </a:pPr>
            <a:r>
              <a:rPr lang="en-US"/>
              <a:t>You can have as many comments are you like, they are helpful to understand complex code.</a:t>
            </a:r>
            <a:endParaRPr/>
          </a:p>
          <a:p>
            <a:pPr indent="-352743" lvl="0" marL="457200" rtl="0" algn="l">
              <a:spcBef>
                <a:spcPts val="0"/>
              </a:spcBef>
              <a:spcAft>
                <a:spcPts val="0"/>
              </a:spcAft>
              <a:buSzPct val="88462"/>
              <a:buChar char="●"/>
            </a:pPr>
            <a:r>
              <a:rPr lang="en-US"/>
              <a:t>At the start of the code you see:</a:t>
            </a:r>
            <a:br>
              <a:rPr lang="en-US"/>
            </a:br>
            <a:r>
              <a:rPr lang="en-US">
                <a:solidFill>
                  <a:schemeClr val="accent2"/>
                </a:solidFill>
              </a:rPr>
              <a:t>import turtle</a:t>
            </a:r>
            <a:endParaRPr>
              <a:solidFill>
                <a:schemeClr val="accent2"/>
              </a:solidFill>
            </a:endParaRPr>
          </a:p>
          <a:p>
            <a:pPr indent="0" lvl="0" marL="457200" rtl="0" algn="l">
              <a:spcBef>
                <a:spcPts val="750"/>
              </a:spcBef>
              <a:spcAft>
                <a:spcPts val="0"/>
              </a:spcAft>
              <a:buNone/>
            </a:pPr>
            <a:r>
              <a:rPr lang="en-US">
                <a:solidFill>
                  <a:schemeClr val="accent2"/>
                </a:solidFill>
              </a:rPr>
              <a:t>t = turtle.Turtle()</a:t>
            </a:r>
            <a:endParaRPr>
              <a:solidFill>
                <a:schemeClr val="accent2"/>
              </a:solidFill>
            </a:endParaRPr>
          </a:p>
          <a:p>
            <a:pPr indent="-352743" lvl="0" marL="914400" rtl="0" algn="l">
              <a:spcBef>
                <a:spcPts val="750"/>
              </a:spcBef>
              <a:spcAft>
                <a:spcPts val="0"/>
              </a:spcAft>
              <a:buSzPct val="88462"/>
              <a:buChar char="●"/>
            </a:pPr>
            <a:r>
              <a:rPr lang="en-US"/>
              <a:t>These have to be here, they are used by python to know you are using the turtle graphics library.  Don’t worry about the details of them for now.  Just include them always at the top of your code.</a:t>
            </a:r>
            <a:endParaRPr/>
          </a:p>
          <a:p>
            <a:pPr indent="0" lvl="0" marL="0" rtl="0" algn="l">
              <a:spcBef>
                <a:spcPts val="750"/>
              </a:spcBef>
              <a:spcAft>
                <a:spcPts val="0"/>
              </a:spcAft>
              <a:buNone/>
            </a:pPr>
            <a:r>
              <a:t/>
            </a:r>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0" name="Shape 260"/>
        <p:cNvGrpSpPr/>
        <p:nvPr/>
      </p:nvGrpSpPr>
      <p:grpSpPr>
        <a:xfrm>
          <a:off x="0" y="0"/>
          <a:ext cx="0" cy="0"/>
          <a:chOff x="0" y="0"/>
          <a:chExt cx="0" cy="0"/>
        </a:xfrm>
      </p:grpSpPr>
      <p:sp>
        <p:nvSpPr>
          <p:cNvPr id="261" name="Google Shape;261;p43"/>
          <p:cNvSpPr txBox="1"/>
          <p:nvPr>
            <p:ph type="title"/>
          </p:nvPr>
        </p:nvSpPr>
        <p:spPr>
          <a:xfrm>
            <a:off x="369875" y="381700"/>
            <a:ext cx="8418300" cy="5781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US"/>
              <a:t>Challenge</a:t>
            </a:r>
            <a:endParaRPr/>
          </a:p>
        </p:txBody>
      </p:sp>
      <p:sp>
        <p:nvSpPr>
          <p:cNvPr id="262" name="Google Shape;262;p43"/>
          <p:cNvSpPr txBox="1"/>
          <p:nvPr>
            <p:ph idx="1" type="body"/>
          </p:nvPr>
        </p:nvSpPr>
        <p:spPr>
          <a:xfrm>
            <a:off x="369875" y="940001"/>
            <a:ext cx="8418300" cy="3761400"/>
          </a:xfrm>
          <a:prstGeom prst="rect">
            <a:avLst/>
          </a:prstGeom>
        </p:spPr>
        <p:txBody>
          <a:bodyPr anchorCtr="0" anchor="t" bIns="45700" lIns="91425" spcFirstLastPara="1" rIns="91425" wrap="square" tIns="45700">
            <a:normAutofit/>
          </a:bodyPr>
          <a:lstStyle/>
          <a:p>
            <a:pPr indent="-374650" lvl="0" marL="457200" rtl="0" algn="l">
              <a:spcBef>
                <a:spcPts val="750"/>
              </a:spcBef>
              <a:spcAft>
                <a:spcPts val="0"/>
              </a:spcAft>
              <a:buSzPts val="2300"/>
              <a:buChar char="●"/>
            </a:pPr>
            <a:r>
              <a:rPr lang="en-US"/>
              <a:t>Take what you learned in the last example, and see if you can draw a pentagon.</a:t>
            </a:r>
            <a:endParaRPr/>
          </a:p>
          <a:p>
            <a:pPr indent="-381000" lvl="1" marL="914400" rtl="0" algn="l">
              <a:spcBef>
                <a:spcPts val="0"/>
              </a:spcBef>
              <a:spcAft>
                <a:spcPts val="0"/>
              </a:spcAft>
              <a:buSzPts val="2400"/>
              <a:buChar char="○"/>
            </a:pPr>
            <a:r>
              <a:rPr lang="en-US"/>
              <a:t>A pentagon has 5 sides instead of the 4 you drew for a square.</a:t>
            </a:r>
            <a:endParaRPr/>
          </a:p>
          <a:p>
            <a:pPr indent="-381000" lvl="1" marL="914400" rtl="0" algn="l">
              <a:spcBef>
                <a:spcPts val="0"/>
              </a:spcBef>
              <a:spcAft>
                <a:spcPts val="0"/>
              </a:spcAft>
              <a:buSzPts val="2400"/>
              <a:buChar char="○"/>
            </a:pPr>
            <a:r>
              <a:rPr lang="en-US"/>
              <a:t>You might have to try different angles until it looks right.</a:t>
            </a:r>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6" name="Shape 266"/>
        <p:cNvGrpSpPr/>
        <p:nvPr/>
      </p:nvGrpSpPr>
      <p:grpSpPr>
        <a:xfrm>
          <a:off x="0" y="0"/>
          <a:ext cx="0" cy="0"/>
          <a:chOff x="0" y="0"/>
          <a:chExt cx="0" cy="0"/>
        </a:xfrm>
      </p:grpSpPr>
      <p:sp>
        <p:nvSpPr>
          <p:cNvPr id="267" name="Google Shape;267;p44"/>
          <p:cNvSpPr txBox="1"/>
          <p:nvPr>
            <p:ph type="title"/>
          </p:nvPr>
        </p:nvSpPr>
        <p:spPr>
          <a:xfrm>
            <a:off x="369875" y="381700"/>
            <a:ext cx="8418300" cy="5781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US"/>
              <a:t>Pentagon Solution </a:t>
            </a:r>
            <a:endParaRPr/>
          </a:p>
        </p:txBody>
      </p:sp>
      <p:sp>
        <p:nvSpPr>
          <p:cNvPr id="268" name="Google Shape;268;p44"/>
          <p:cNvSpPr txBox="1"/>
          <p:nvPr>
            <p:ph idx="1" type="body"/>
          </p:nvPr>
        </p:nvSpPr>
        <p:spPr>
          <a:xfrm>
            <a:off x="369875" y="940001"/>
            <a:ext cx="8418300" cy="3761400"/>
          </a:xfrm>
          <a:prstGeom prst="rect">
            <a:avLst/>
          </a:prstGeom>
        </p:spPr>
        <p:txBody>
          <a:bodyPr anchorCtr="0" anchor="t" bIns="45700" lIns="91425" spcFirstLastPara="1" rIns="91425" wrap="square" tIns="45700">
            <a:normAutofit fontScale="70000" lnSpcReduction="20000"/>
          </a:bodyPr>
          <a:lstStyle/>
          <a:p>
            <a:pPr indent="0" lvl="0" marL="0" rtl="0" algn="l">
              <a:spcBef>
                <a:spcPts val="750"/>
              </a:spcBef>
              <a:spcAft>
                <a:spcPts val="0"/>
              </a:spcAft>
              <a:buClr>
                <a:schemeClr val="dk1"/>
              </a:buClr>
              <a:buSzPct val="42308"/>
              <a:buFont typeface="Arial"/>
              <a:buNone/>
            </a:pPr>
            <a:r>
              <a:rPr lang="en-US"/>
              <a:t>import turtle</a:t>
            </a:r>
            <a:endParaRPr/>
          </a:p>
          <a:p>
            <a:pPr indent="0" lvl="0" marL="0" rtl="0" algn="l">
              <a:spcBef>
                <a:spcPts val="750"/>
              </a:spcBef>
              <a:spcAft>
                <a:spcPts val="0"/>
              </a:spcAft>
              <a:buClr>
                <a:schemeClr val="dk1"/>
              </a:buClr>
              <a:buSzPct val="42308"/>
              <a:buFont typeface="Arial"/>
              <a:buNone/>
            </a:pPr>
            <a:r>
              <a:t/>
            </a:r>
            <a:endParaRPr/>
          </a:p>
          <a:p>
            <a:pPr indent="0" lvl="0" marL="0" rtl="0" algn="l">
              <a:spcBef>
                <a:spcPts val="750"/>
              </a:spcBef>
              <a:spcAft>
                <a:spcPts val="0"/>
              </a:spcAft>
              <a:buClr>
                <a:schemeClr val="dk1"/>
              </a:buClr>
              <a:buSzPct val="42308"/>
              <a:buFont typeface="Arial"/>
              <a:buNone/>
            </a:pPr>
            <a:r>
              <a:rPr lang="en-US"/>
              <a:t>t = turtle.Turtle()</a:t>
            </a:r>
            <a:endParaRPr/>
          </a:p>
          <a:p>
            <a:pPr indent="0" lvl="0" marL="0" rtl="0" algn="l">
              <a:spcBef>
                <a:spcPts val="750"/>
              </a:spcBef>
              <a:spcAft>
                <a:spcPts val="0"/>
              </a:spcAft>
              <a:buClr>
                <a:schemeClr val="dk1"/>
              </a:buClr>
              <a:buSzPct val="42308"/>
              <a:buFont typeface="Arial"/>
              <a:buNone/>
            </a:pPr>
            <a:r>
              <a:rPr lang="en-US"/>
              <a:t>t.forward(100)</a:t>
            </a:r>
            <a:endParaRPr/>
          </a:p>
          <a:p>
            <a:pPr indent="0" lvl="0" marL="0" rtl="0" algn="l">
              <a:spcBef>
                <a:spcPts val="750"/>
              </a:spcBef>
              <a:spcAft>
                <a:spcPts val="0"/>
              </a:spcAft>
              <a:buClr>
                <a:schemeClr val="dk1"/>
              </a:buClr>
              <a:buSzPct val="42308"/>
              <a:buFont typeface="Arial"/>
              <a:buNone/>
            </a:pPr>
            <a:r>
              <a:rPr lang="en-US"/>
              <a:t>t.left(72)</a:t>
            </a:r>
            <a:endParaRPr/>
          </a:p>
          <a:p>
            <a:pPr indent="0" lvl="0" marL="0" rtl="0" algn="l">
              <a:spcBef>
                <a:spcPts val="750"/>
              </a:spcBef>
              <a:spcAft>
                <a:spcPts val="0"/>
              </a:spcAft>
              <a:buClr>
                <a:schemeClr val="dk1"/>
              </a:buClr>
              <a:buSzPct val="42308"/>
              <a:buFont typeface="Arial"/>
              <a:buNone/>
            </a:pPr>
            <a:r>
              <a:rPr lang="en-US"/>
              <a:t>t.forward(100)</a:t>
            </a:r>
            <a:endParaRPr/>
          </a:p>
          <a:p>
            <a:pPr indent="0" lvl="0" marL="0" rtl="0" algn="l">
              <a:spcBef>
                <a:spcPts val="750"/>
              </a:spcBef>
              <a:spcAft>
                <a:spcPts val="0"/>
              </a:spcAft>
              <a:buClr>
                <a:schemeClr val="dk1"/>
              </a:buClr>
              <a:buSzPct val="42308"/>
              <a:buFont typeface="Arial"/>
              <a:buNone/>
            </a:pPr>
            <a:r>
              <a:rPr lang="en-US"/>
              <a:t>t.left(72)</a:t>
            </a:r>
            <a:endParaRPr/>
          </a:p>
          <a:p>
            <a:pPr indent="0" lvl="0" marL="0" rtl="0" algn="l">
              <a:spcBef>
                <a:spcPts val="750"/>
              </a:spcBef>
              <a:spcAft>
                <a:spcPts val="0"/>
              </a:spcAft>
              <a:buClr>
                <a:schemeClr val="dk1"/>
              </a:buClr>
              <a:buSzPct val="42308"/>
              <a:buFont typeface="Arial"/>
              <a:buNone/>
            </a:pPr>
            <a:r>
              <a:rPr lang="en-US"/>
              <a:t>t.forward(100)</a:t>
            </a:r>
            <a:endParaRPr/>
          </a:p>
          <a:p>
            <a:pPr indent="0" lvl="0" marL="0" rtl="0" algn="l">
              <a:spcBef>
                <a:spcPts val="750"/>
              </a:spcBef>
              <a:spcAft>
                <a:spcPts val="0"/>
              </a:spcAft>
              <a:buClr>
                <a:schemeClr val="dk1"/>
              </a:buClr>
              <a:buSzPct val="42308"/>
              <a:buFont typeface="Arial"/>
              <a:buNone/>
            </a:pPr>
            <a:r>
              <a:rPr lang="en-US"/>
              <a:t>t.left(72)</a:t>
            </a:r>
            <a:endParaRPr/>
          </a:p>
          <a:p>
            <a:pPr indent="0" lvl="0" marL="0" rtl="0" algn="l">
              <a:spcBef>
                <a:spcPts val="750"/>
              </a:spcBef>
              <a:spcAft>
                <a:spcPts val="0"/>
              </a:spcAft>
              <a:buClr>
                <a:schemeClr val="dk1"/>
              </a:buClr>
              <a:buSzPct val="42308"/>
              <a:buFont typeface="Arial"/>
              <a:buNone/>
            </a:pPr>
            <a:r>
              <a:rPr lang="en-US"/>
              <a:t>t.forward(100)</a:t>
            </a:r>
            <a:endParaRPr/>
          </a:p>
          <a:p>
            <a:pPr indent="0" lvl="0" marL="0" rtl="0" algn="l">
              <a:spcBef>
                <a:spcPts val="750"/>
              </a:spcBef>
              <a:spcAft>
                <a:spcPts val="0"/>
              </a:spcAft>
              <a:buClr>
                <a:schemeClr val="dk1"/>
              </a:buClr>
              <a:buSzPct val="42308"/>
              <a:buFont typeface="Arial"/>
              <a:buNone/>
            </a:pPr>
            <a:r>
              <a:rPr lang="en-US"/>
              <a:t>t.left(72)</a:t>
            </a:r>
            <a:endParaRPr/>
          </a:p>
          <a:p>
            <a:pPr indent="0" lvl="0" marL="0" rtl="0" algn="l">
              <a:spcBef>
                <a:spcPts val="750"/>
              </a:spcBef>
              <a:spcAft>
                <a:spcPts val="0"/>
              </a:spcAft>
              <a:buClr>
                <a:schemeClr val="dk1"/>
              </a:buClr>
              <a:buSzPct val="42308"/>
              <a:buFont typeface="Arial"/>
              <a:buNone/>
            </a:pPr>
            <a:r>
              <a:rPr lang="en-US"/>
              <a:t>t.forward(100)</a:t>
            </a:r>
            <a:endParaRPr/>
          </a:p>
          <a:p>
            <a:pPr indent="0" lvl="0" marL="0" rtl="0" algn="l">
              <a:spcBef>
                <a:spcPts val="750"/>
              </a:spcBef>
              <a:spcAft>
                <a:spcPts val="0"/>
              </a:spcAft>
              <a:buNone/>
            </a:pPr>
            <a:r>
              <a:t/>
            </a:r>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2" name="Shape 272"/>
        <p:cNvGrpSpPr/>
        <p:nvPr/>
      </p:nvGrpSpPr>
      <p:grpSpPr>
        <a:xfrm>
          <a:off x="0" y="0"/>
          <a:ext cx="0" cy="0"/>
          <a:chOff x="0" y="0"/>
          <a:chExt cx="0" cy="0"/>
        </a:xfrm>
      </p:grpSpPr>
      <p:sp>
        <p:nvSpPr>
          <p:cNvPr id="273" name="Google Shape;273;p45"/>
          <p:cNvSpPr txBox="1"/>
          <p:nvPr>
            <p:ph type="title"/>
          </p:nvPr>
        </p:nvSpPr>
        <p:spPr>
          <a:xfrm>
            <a:off x="369875" y="381700"/>
            <a:ext cx="8418300" cy="5781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US"/>
              <a:t>Try to draw the following shapes:</a:t>
            </a:r>
            <a:endParaRPr/>
          </a:p>
        </p:txBody>
      </p:sp>
      <p:sp>
        <p:nvSpPr>
          <p:cNvPr id="274" name="Google Shape;274;p45"/>
          <p:cNvSpPr txBox="1"/>
          <p:nvPr>
            <p:ph idx="1" type="body"/>
          </p:nvPr>
        </p:nvSpPr>
        <p:spPr>
          <a:xfrm>
            <a:off x="369875" y="940001"/>
            <a:ext cx="8418300" cy="3761400"/>
          </a:xfrm>
          <a:prstGeom prst="rect">
            <a:avLst/>
          </a:prstGeom>
        </p:spPr>
        <p:txBody>
          <a:bodyPr anchorCtr="0" anchor="t" bIns="45700" lIns="91425" spcFirstLastPara="1" rIns="91425" wrap="square" tIns="45700">
            <a:normAutofit/>
          </a:bodyPr>
          <a:lstStyle/>
          <a:p>
            <a:pPr indent="-374650" lvl="0" marL="457200" rtl="0" algn="l">
              <a:spcBef>
                <a:spcPts val="750"/>
              </a:spcBef>
              <a:spcAft>
                <a:spcPts val="0"/>
              </a:spcAft>
              <a:buSzPts val="2300"/>
              <a:buChar char="●"/>
            </a:pPr>
            <a:r>
              <a:rPr lang="en-US"/>
              <a:t>A triangle pointing down</a:t>
            </a:r>
            <a:br>
              <a:rPr lang="en-US"/>
            </a:br>
            <a:endParaRPr/>
          </a:p>
          <a:p>
            <a:pPr indent="-374650" lvl="0" marL="457200" rtl="0" algn="l">
              <a:spcBef>
                <a:spcPts val="0"/>
              </a:spcBef>
              <a:spcAft>
                <a:spcPts val="0"/>
              </a:spcAft>
              <a:buSzPts val="2300"/>
              <a:buChar char="●"/>
            </a:pPr>
            <a:r>
              <a:rPr lang="en-US"/>
              <a:t>A triangle pointing up</a:t>
            </a:r>
            <a:br>
              <a:rPr lang="en-US"/>
            </a:br>
            <a:endParaRPr/>
          </a:p>
          <a:p>
            <a:pPr indent="-374650" lvl="0" marL="457200" rtl="0" algn="l">
              <a:spcBef>
                <a:spcPts val="0"/>
              </a:spcBef>
              <a:spcAft>
                <a:spcPts val="0"/>
              </a:spcAft>
              <a:buSzPts val="2300"/>
              <a:buChar char="●"/>
            </a:pPr>
            <a:r>
              <a:rPr lang="en-US"/>
              <a:t>An equals sign</a:t>
            </a:r>
            <a:br>
              <a:rPr lang="en-US"/>
            </a:br>
            <a:endParaRPr/>
          </a:p>
          <a:p>
            <a:pPr indent="-374650" lvl="0" marL="457200" rtl="0" algn="l">
              <a:spcBef>
                <a:spcPts val="0"/>
              </a:spcBef>
              <a:spcAft>
                <a:spcPts val="0"/>
              </a:spcAft>
              <a:buSzPts val="2300"/>
              <a:buChar char="●"/>
            </a:pPr>
            <a:r>
              <a:rPr lang="en-US"/>
              <a:t>A not equals sign</a:t>
            </a:r>
            <a:endParaRPr/>
          </a:p>
        </p:txBody>
      </p:sp>
      <p:pic>
        <p:nvPicPr>
          <p:cNvPr id="275" name="Google Shape;275;p45"/>
          <p:cNvPicPr preferRelativeResize="0"/>
          <p:nvPr/>
        </p:nvPicPr>
        <p:blipFill>
          <a:blip r:embed="rId3">
            <a:alphaModFix/>
          </a:blip>
          <a:stretch>
            <a:fillRect/>
          </a:stretch>
        </p:blipFill>
        <p:spPr>
          <a:xfrm>
            <a:off x="6383663" y="939988"/>
            <a:ext cx="828675" cy="542925"/>
          </a:xfrm>
          <a:prstGeom prst="rect">
            <a:avLst/>
          </a:prstGeom>
          <a:noFill/>
          <a:ln>
            <a:noFill/>
          </a:ln>
        </p:spPr>
      </p:pic>
      <p:pic>
        <p:nvPicPr>
          <p:cNvPr id="276" name="Google Shape;276;p45"/>
          <p:cNvPicPr preferRelativeResize="0"/>
          <p:nvPr/>
        </p:nvPicPr>
        <p:blipFill>
          <a:blip r:embed="rId4">
            <a:alphaModFix/>
          </a:blip>
          <a:stretch>
            <a:fillRect/>
          </a:stretch>
        </p:blipFill>
        <p:spPr>
          <a:xfrm>
            <a:off x="5180663" y="1689300"/>
            <a:ext cx="828675" cy="552450"/>
          </a:xfrm>
          <a:prstGeom prst="rect">
            <a:avLst/>
          </a:prstGeom>
          <a:noFill/>
          <a:ln>
            <a:noFill/>
          </a:ln>
        </p:spPr>
      </p:pic>
      <p:pic>
        <p:nvPicPr>
          <p:cNvPr id="277" name="Google Shape;277;p45"/>
          <p:cNvPicPr preferRelativeResize="0"/>
          <p:nvPr/>
        </p:nvPicPr>
        <p:blipFill>
          <a:blip r:embed="rId5">
            <a:alphaModFix/>
          </a:blip>
          <a:stretch>
            <a:fillRect/>
          </a:stretch>
        </p:blipFill>
        <p:spPr>
          <a:xfrm>
            <a:off x="6487963" y="2281225"/>
            <a:ext cx="790575" cy="581025"/>
          </a:xfrm>
          <a:prstGeom prst="rect">
            <a:avLst/>
          </a:prstGeom>
          <a:noFill/>
          <a:ln>
            <a:noFill/>
          </a:ln>
        </p:spPr>
      </p:pic>
      <p:pic>
        <p:nvPicPr>
          <p:cNvPr id="278" name="Google Shape;278;p45"/>
          <p:cNvPicPr preferRelativeResize="0"/>
          <p:nvPr/>
        </p:nvPicPr>
        <p:blipFill>
          <a:blip r:embed="rId6">
            <a:alphaModFix/>
          </a:blip>
          <a:stretch>
            <a:fillRect/>
          </a:stretch>
        </p:blipFill>
        <p:spPr>
          <a:xfrm>
            <a:off x="5156863" y="2971238"/>
            <a:ext cx="876300" cy="695325"/>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2" name="Shape 282"/>
        <p:cNvGrpSpPr/>
        <p:nvPr/>
      </p:nvGrpSpPr>
      <p:grpSpPr>
        <a:xfrm>
          <a:off x="0" y="0"/>
          <a:ext cx="0" cy="0"/>
          <a:chOff x="0" y="0"/>
          <a:chExt cx="0" cy="0"/>
        </a:xfrm>
      </p:grpSpPr>
      <p:sp>
        <p:nvSpPr>
          <p:cNvPr id="283" name="Google Shape;283;p46"/>
          <p:cNvSpPr txBox="1"/>
          <p:nvPr>
            <p:ph type="title"/>
          </p:nvPr>
        </p:nvSpPr>
        <p:spPr>
          <a:xfrm>
            <a:off x="369875" y="381700"/>
            <a:ext cx="8418300" cy="5781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US"/>
              <a:t>Downward Triangle</a:t>
            </a:r>
            <a:endParaRPr/>
          </a:p>
        </p:txBody>
      </p:sp>
      <p:sp>
        <p:nvSpPr>
          <p:cNvPr id="284" name="Google Shape;284;p46"/>
          <p:cNvSpPr txBox="1"/>
          <p:nvPr>
            <p:ph idx="1" type="body"/>
          </p:nvPr>
        </p:nvSpPr>
        <p:spPr>
          <a:xfrm>
            <a:off x="369875" y="940001"/>
            <a:ext cx="8418300" cy="3761400"/>
          </a:xfrm>
          <a:prstGeom prst="rect">
            <a:avLst/>
          </a:prstGeom>
        </p:spPr>
        <p:txBody>
          <a:bodyPr anchorCtr="0" anchor="t" bIns="45700" lIns="91425" spcFirstLastPara="1" rIns="91425" wrap="square" tIns="45700">
            <a:normAutofit lnSpcReduction="10000"/>
          </a:bodyPr>
          <a:lstStyle/>
          <a:p>
            <a:pPr indent="0" lvl="0" marL="0" rtl="0" algn="l">
              <a:spcBef>
                <a:spcPts val="750"/>
              </a:spcBef>
              <a:spcAft>
                <a:spcPts val="0"/>
              </a:spcAft>
              <a:buClr>
                <a:schemeClr val="dk1"/>
              </a:buClr>
              <a:buSzPts val="1100"/>
              <a:buFont typeface="Arial"/>
              <a:buNone/>
            </a:pPr>
            <a:r>
              <a:rPr lang="en-US"/>
              <a:t>import turtle</a:t>
            </a:r>
            <a:endParaRPr/>
          </a:p>
          <a:p>
            <a:pPr indent="0" lvl="0" marL="0" rtl="0" algn="l">
              <a:spcBef>
                <a:spcPts val="750"/>
              </a:spcBef>
              <a:spcAft>
                <a:spcPts val="0"/>
              </a:spcAft>
              <a:buClr>
                <a:schemeClr val="dk1"/>
              </a:buClr>
              <a:buSzPts val="1100"/>
              <a:buFont typeface="Arial"/>
              <a:buNone/>
            </a:pPr>
            <a:r>
              <a:t/>
            </a:r>
            <a:endParaRPr/>
          </a:p>
          <a:p>
            <a:pPr indent="0" lvl="0" marL="0" rtl="0" algn="l">
              <a:spcBef>
                <a:spcPts val="750"/>
              </a:spcBef>
              <a:spcAft>
                <a:spcPts val="0"/>
              </a:spcAft>
              <a:buClr>
                <a:schemeClr val="dk1"/>
              </a:buClr>
              <a:buSzPts val="1100"/>
              <a:buFont typeface="Arial"/>
              <a:buNone/>
            </a:pPr>
            <a:r>
              <a:rPr lang="en-US"/>
              <a:t>t = turtle.Turtle()</a:t>
            </a:r>
            <a:endParaRPr/>
          </a:p>
          <a:p>
            <a:pPr indent="0" lvl="0" marL="0" rtl="0" algn="l">
              <a:spcBef>
                <a:spcPts val="750"/>
              </a:spcBef>
              <a:spcAft>
                <a:spcPts val="0"/>
              </a:spcAft>
              <a:buClr>
                <a:schemeClr val="dk1"/>
              </a:buClr>
              <a:buSzPts val="1100"/>
              <a:buFont typeface="Arial"/>
              <a:buNone/>
            </a:pPr>
            <a:r>
              <a:rPr lang="en-US"/>
              <a:t>t.forward(50)</a:t>
            </a:r>
            <a:endParaRPr/>
          </a:p>
          <a:p>
            <a:pPr indent="0" lvl="0" marL="0" rtl="0" algn="l">
              <a:spcBef>
                <a:spcPts val="750"/>
              </a:spcBef>
              <a:spcAft>
                <a:spcPts val="0"/>
              </a:spcAft>
              <a:buClr>
                <a:schemeClr val="dk1"/>
              </a:buClr>
              <a:buSzPts val="1100"/>
              <a:buFont typeface="Arial"/>
              <a:buNone/>
            </a:pPr>
            <a:r>
              <a:rPr lang="en-US"/>
              <a:t>t.right(120)</a:t>
            </a:r>
            <a:endParaRPr/>
          </a:p>
          <a:p>
            <a:pPr indent="0" lvl="0" marL="0" rtl="0" algn="l">
              <a:spcBef>
                <a:spcPts val="750"/>
              </a:spcBef>
              <a:spcAft>
                <a:spcPts val="0"/>
              </a:spcAft>
              <a:buClr>
                <a:schemeClr val="dk1"/>
              </a:buClr>
              <a:buSzPts val="1100"/>
              <a:buFont typeface="Arial"/>
              <a:buNone/>
            </a:pPr>
            <a:r>
              <a:rPr lang="en-US"/>
              <a:t>t.forward(50)</a:t>
            </a:r>
            <a:endParaRPr/>
          </a:p>
          <a:p>
            <a:pPr indent="0" lvl="0" marL="0" rtl="0" algn="l">
              <a:spcBef>
                <a:spcPts val="750"/>
              </a:spcBef>
              <a:spcAft>
                <a:spcPts val="0"/>
              </a:spcAft>
              <a:buClr>
                <a:schemeClr val="dk1"/>
              </a:buClr>
              <a:buSzPts val="1100"/>
              <a:buFont typeface="Arial"/>
              <a:buNone/>
            </a:pPr>
            <a:r>
              <a:rPr lang="en-US"/>
              <a:t>t.right(120)</a:t>
            </a:r>
            <a:endParaRPr/>
          </a:p>
          <a:p>
            <a:pPr indent="0" lvl="0" marL="0" rtl="0" algn="l">
              <a:spcBef>
                <a:spcPts val="750"/>
              </a:spcBef>
              <a:spcAft>
                <a:spcPts val="0"/>
              </a:spcAft>
              <a:buClr>
                <a:schemeClr val="dk1"/>
              </a:buClr>
              <a:buSzPts val="1100"/>
              <a:buFont typeface="Arial"/>
              <a:buNone/>
            </a:pPr>
            <a:r>
              <a:rPr lang="en-US"/>
              <a:t>t.forward(50)</a:t>
            </a:r>
            <a:endParaRPr/>
          </a:p>
          <a:p>
            <a:pPr indent="0" lvl="0" marL="0" rtl="0" algn="l">
              <a:spcBef>
                <a:spcPts val="750"/>
              </a:spcBef>
              <a:spcAft>
                <a:spcPts val="0"/>
              </a:spcAft>
              <a:buNone/>
            </a:pPr>
            <a:r>
              <a:t/>
            </a:r>
            <a:endParaRPr/>
          </a:p>
        </p:txBody>
      </p:sp>
      <p:pic>
        <p:nvPicPr>
          <p:cNvPr id="285" name="Google Shape;285;p46"/>
          <p:cNvPicPr preferRelativeResize="0"/>
          <p:nvPr/>
        </p:nvPicPr>
        <p:blipFill>
          <a:blip r:embed="rId3">
            <a:alphaModFix/>
          </a:blip>
          <a:stretch>
            <a:fillRect/>
          </a:stretch>
        </p:blipFill>
        <p:spPr>
          <a:xfrm>
            <a:off x="7586663" y="399288"/>
            <a:ext cx="828675" cy="542925"/>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9" name="Shape 289"/>
        <p:cNvGrpSpPr/>
        <p:nvPr/>
      </p:nvGrpSpPr>
      <p:grpSpPr>
        <a:xfrm>
          <a:off x="0" y="0"/>
          <a:ext cx="0" cy="0"/>
          <a:chOff x="0" y="0"/>
          <a:chExt cx="0" cy="0"/>
        </a:xfrm>
      </p:grpSpPr>
      <p:sp>
        <p:nvSpPr>
          <p:cNvPr id="290" name="Google Shape;290;p47"/>
          <p:cNvSpPr txBox="1"/>
          <p:nvPr>
            <p:ph type="title"/>
          </p:nvPr>
        </p:nvSpPr>
        <p:spPr>
          <a:xfrm>
            <a:off x="369875" y="381700"/>
            <a:ext cx="8418300" cy="5781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US"/>
              <a:t>Upward Triangle</a:t>
            </a:r>
            <a:endParaRPr/>
          </a:p>
        </p:txBody>
      </p:sp>
      <p:sp>
        <p:nvSpPr>
          <p:cNvPr id="291" name="Google Shape;291;p47"/>
          <p:cNvSpPr txBox="1"/>
          <p:nvPr>
            <p:ph idx="1" type="body"/>
          </p:nvPr>
        </p:nvSpPr>
        <p:spPr>
          <a:xfrm>
            <a:off x="369875" y="940001"/>
            <a:ext cx="8418300" cy="3761400"/>
          </a:xfrm>
          <a:prstGeom prst="rect">
            <a:avLst/>
          </a:prstGeom>
        </p:spPr>
        <p:txBody>
          <a:bodyPr anchorCtr="0" anchor="t" bIns="45700" lIns="91425" spcFirstLastPara="1" rIns="91425" wrap="square" tIns="45700">
            <a:normAutofit/>
          </a:bodyPr>
          <a:lstStyle/>
          <a:p>
            <a:pPr indent="0" lvl="0" marL="0" rtl="0" algn="l">
              <a:spcBef>
                <a:spcPts val="750"/>
              </a:spcBef>
              <a:spcAft>
                <a:spcPts val="0"/>
              </a:spcAft>
              <a:buNone/>
            </a:pPr>
            <a:r>
              <a:rPr lang="en-US"/>
              <a:t>import turtle</a:t>
            </a:r>
            <a:endParaRPr/>
          </a:p>
          <a:p>
            <a:pPr indent="0" lvl="0" marL="0" rtl="0" algn="l">
              <a:spcBef>
                <a:spcPts val="750"/>
              </a:spcBef>
              <a:spcAft>
                <a:spcPts val="0"/>
              </a:spcAft>
              <a:buNone/>
            </a:pPr>
            <a:r>
              <a:t/>
            </a:r>
            <a:endParaRPr/>
          </a:p>
          <a:p>
            <a:pPr indent="0" lvl="0" marL="0" rtl="0" algn="l">
              <a:spcBef>
                <a:spcPts val="750"/>
              </a:spcBef>
              <a:spcAft>
                <a:spcPts val="0"/>
              </a:spcAft>
              <a:buNone/>
            </a:pPr>
            <a:r>
              <a:rPr lang="en-US"/>
              <a:t>t = turtle.Turtle()</a:t>
            </a:r>
            <a:endParaRPr/>
          </a:p>
          <a:p>
            <a:pPr indent="0" lvl="0" marL="0" rtl="0" algn="l">
              <a:spcBef>
                <a:spcPts val="750"/>
              </a:spcBef>
              <a:spcAft>
                <a:spcPts val="0"/>
              </a:spcAft>
              <a:buNone/>
            </a:pPr>
            <a:r>
              <a:rPr lang="en-US"/>
              <a:t>t.forward(50)</a:t>
            </a:r>
            <a:endParaRPr/>
          </a:p>
          <a:p>
            <a:pPr indent="0" lvl="0" marL="0" rtl="0" algn="l">
              <a:spcBef>
                <a:spcPts val="750"/>
              </a:spcBef>
              <a:spcAft>
                <a:spcPts val="0"/>
              </a:spcAft>
              <a:buNone/>
            </a:pPr>
            <a:r>
              <a:rPr lang="en-US"/>
              <a:t>t.left(120)</a:t>
            </a:r>
            <a:endParaRPr/>
          </a:p>
          <a:p>
            <a:pPr indent="0" lvl="0" marL="0" rtl="0" algn="l">
              <a:spcBef>
                <a:spcPts val="750"/>
              </a:spcBef>
              <a:spcAft>
                <a:spcPts val="0"/>
              </a:spcAft>
              <a:buNone/>
            </a:pPr>
            <a:r>
              <a:rPr lang="en-US"/>
              <a:t>t.forward(50)</a:t>
            </a:r>
            <a:endParaRPr/>
          </a:p>
          <a:p>
            <a:pPr indent="0" lvl="0" marL="0" rtl="0" algn="l">
              <a:spcBef>
                <a:spcPts val="750"/>
              </a:spcBef>
              <a:spcAft>
                <a:spcPts val="0"/>
              </a:spcAft>
              <a:buNone/>
            </a:pPr>
            <a:r>
              <a:rPr lang="en-US"/>
              <a:t>t.left(120)</a:t>
            </a:r>
            <a:endParaRPr/>
          </a:p>
          <a:p>
            <a:pPr indent="0" lvl="0" marL="0" rtl="0" algn="l">
              <a:spcBef>
                <a:spcPts val="750"/>
              </a:spcBef>
              <a:spcAft>
                <a:spcPts val="0"/>
              </a:spcAft>
              <a:buNone/>
            </a:pPr>
            <a:r>
              <a:rPr lang="en-US"/>
              <a:t>t.forward(50)</a:t>
            </a:r>
            <a:endParaRPr/>
          </a:p>
        </p:txBody>
      </p:sp>
      <p:pic>
        <p:nvPicPr>
          <p:cNvPr id="292" name="Google Shape;292;p47"/>
          <p:cNvPicPr preferRelativeResize="0"/>
          <p:nvPr/>
        </p:nvPicPr>
        <p:blipFill>
          <a:blip r:embed="rId3">
            <a:alphaModFix/>
          </a:blip>
          <a:stretch>
            <a:fillRect/>
          </a:stretch>
        </p:blipFill>
        <p:spPr>
          <a:xfrm>
            <a:off x="7738213" y="394525"/>
            <a:ext cx="828675" cy="552450"/>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6" name="Shape 296"/>
        <p:cNvGrpSpPr/>
        <p:nvPr/>
      </p:nvGrpSpPr>
      <p:grpSpPr>
        <a:xfrm>
          <a:off x="0" y="0"/>
          <a:ext cx="0" cy="0"/>
          <a:chOff x="0" y="0"/>
          <a:chExt cx="0" cy="0"/>
        </a:xfrm>
      </p:grpSpPr>
      <p:sp>
        <p:nvSpPr>
          <p:cNvPr id="297" name="Google Shape;297;p48"/>
          <p:cNvSpPr txBox="1"/>
          <p:nvPr>
            <p:ph type="title"/>
          </p:nvPr>
        </p:nvSpPr>
        <p:spPr>
          <a:xfrm>
            <a:off x="369875" y="381700"/>
            <a:ext cx="8418300" cy="5781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US"/>
              <a:t>Equals Sign</a:t>
            </a:r>
            <a:endParaRPr/>
          </a:p>
        </p:txBody>
      </p:sp>
      <p:sp>
        <p:nvSpPr>
          <p:cNvPr id="298" name="Google Shape;298;p48"/>
          <p:cNvSpPr txBox="1"/>
          <p:nvPr>
            <p:ph idx="1" type="body"/>
          </p:nvPr>
        </p:nvSpPr>
        <p:spPr>
          <a:xfrm>
            <a:off x="369875" y="940001"/>
            <a:ext cx="8418300" cy="3761400"/>
          </a:xfrm>
          <a:prstGeom prst="rect">
            <a:avLst/>
          </a:prstGeom>
        </p:spPr>
        <p:txBody>
          <a:bodyPr anchorCtr="0" anchor="t" bIns="45700" lIns="91425" spcFirstLastPara="1" rIns="91425" wrap="square" tIns="45700">
            <a:normAutofit lnSpcReduction="10000"/>
          </a:bodyPr>
          <a:lstStyle/>
          <a:p>
            <a:pPr indent="0" lvl="0" marL="0" rtl="0" algn="l">
              <a:spcBef>
                <a:spcPts val="750"/>
              </a:spcBef>
              <a:spcAft>
                <a:spcPts val="0"/>
              </a:spcAft>
              <a:buClr>
                <a:schemeClr val="dk1"/>
              </a:buClr>
              <a:buSzPts val="1100"/>
              <a:buFont typeface="Arial"/>
              <a:buNone/>
            </a:pPr>
            <a:r>
              <a:rPr lang="en-US"/>
              <a:t>t = turtle.Turtle()</a:t>
            </a:r>
            <a:endParaRPr/>
          </a:p>
          <a:p>
            <a:pPr indent="0" lvl="0" marL="0" rtl="0" algn="l">
              <a:spcBef>
                <a:spcPts val="750"/>
              </a:spcBef>
              <a:spcAft>
                <a:spcPts val="0"/>
              </a:spcAft>
              <a:buClr>
                <a:schemeClr val="dk1"/>
              </a:buClr>
              <a:buSzPts val="1100"/>
              <a:buFont typeface="Arial"/>
              <a:buNone/>
            </a:pPr>
            <a:r>
              <a:rPr lang="en-US"/>
              <a:t>t.forward(50)</a:t>
            </a:r>
            <a:endParaRPr/>
          </a:p>
          <a:p>
            <a:pPr indent="0" lvl="0" marL="0" rtl="0" algn="l">
              <a:spcBef>
                <a:spcPts val="750"/>
              </a:spcBef>
              <a:spcAft>
                <a:spcPts val="0"/>
              </a:spcAft>
              <a:buClr>
                <a:schemeClr val="dk1"/>
              </a:buClr>
              <a:buSzPts val="1100"/>
              <a:buFont typeface="Arial"/>
              <a:buNone/>
            </a:pPr>
            <a:r>
              <a:rPr lang="en-US"/>
              <a:t>t.right(90)</a:t>
            </a:r>
            <a:endParaRPr/>
          </a:p>
          <a:p>
            <a:pPr indent="0" lvl="0" marL="0" rtl="0" algn="l">
              <a:spcBef>
                <a:spcPts val="750"/>
              </a:spcBef>
              <a:spcAft>
                <a:spcPts val="0"/>
              </a:spcAft>
              <a:buClr>
                <a:schemeClr val="dk1"/>
              </a:buClr>
              <a:buSzPts val="1100"/>
              <a:buFont typeface="Arial"/>
              <a:buNone/>
            </a:pPr>
            <a:r>
              <a:rPr lang="en-US"/>
              <a:t>t.penup()</a:t>
            </a:r>
            <a:endParaRPr/>
          </a:p>
          <a:p>
            <a:pPr indent="0" lvl="0" marL="0" rtl="0" algn="l">
              <a:spcBef>
                <a:spcPts val="750"/>
              </a:spcBef>
              <a:spcAft>
                <a:spcPts val="0"/>
              </a:spcAft>
              <a:buClr>
                <a:schemeClr val="dk1"/>
              </a:buClr>
              <a:buSzPts val="1100"/>
              <a:buFont typeface="Arial"/>
              <a:buNone/>
            </a:pPr>
            <a:r>
              <a:rPr lang="en-US"/>
              <a:t>t.forward(25)</a:t>
            </a:r>
            <a:endParaRPr/>
          </a:p>
          <a:p>
            <a:pPr indent="0" lvl="0" marL="0" rtl="0" algn="l">
              <a:spcBef>
                <a:spcPts val="750"/>
              </a:spcBef>
              <a:spcAft>
                <a:spcPts val="0"/>
              </a:spcAft>
              <a:buClr>
                <a:schemeClr val="dk1"/>
              </a:buClr>
              <a:buSzPts val="1100"/>
              <a:buFont typeface="Arial"/>
              <a:buNone/>
            </a:pPr>
            <a:r>
              <a:rPr lang="en-US"/>
              <a:t>t.right(90)</a:t>
            </a:r>
            <a:endParaRPr/>
          </a:p>
          <a:p>
            <a:pPr indent="0" lvl="0" marL="0" rtl="0" algn="l">
              <a:spcBef>
                <a:spcPts val="750"/>
              </a:spcBef>
              <a:spcAft>
                <a:spcPts val="0"/>
              </a:spcAft>
              <a:buClr>
                <a:schemeClr val="dk1"/>
              </a:buClr>
              <a:buSzPts val="1100"/>
              <a:buFont typeface="Arial"/>
              <a:buNone/>
            </a:pPr>
            <a:r>
              <a:rPr lang="en-US"/>
              <a:t>t.pendown()</a:t>
            </a:r>
            <a:endParaRPr/>
          </a:p>
          <a:p>
            <a:pPr indent="0" lvl="0" marL="0" rtl="0" algn="l">
              <a:spcBef>
                <a:spcPts val="750"/>
              </a:spcBef>
              <a:spcAft>
                <a:spcPts val="0"/>
              </a:spcAft>
              <a:buClr>
                <a:schemeClr val="dk1"/>
              </a:buClr>
              <a:buSzPts val="1100"/>
              <a:buFont typeface="Arial"/>
              <a:buNone/>
            </a:pPr>
            <a:r>
              <a:rPr lang="en-US"/>
              <a:t>t.forward(50)</a:t>
            </a:r>
            <a:endParaRPr/>
          </a:p>
          <a:p>
            <a:pPr indent="0" lvl="0" marL="0" rtl="0" algn="l">
              <a:spcBef>
                <a:spcPts val="750"/>
              </a:spcBef>
              <a:spcAft>
                <a:spcPts val="0"/>
              </a:spcAft>
              <a:buNone/>
            </a:pPr>
            <a:r>
              <a:t/>
            </a:r>
            <a:endParaRPr/>
          </a:p>
        </p:txBody>
      </p:sp>
      <p:pic>
        <p:nvPicPr>
          <p:cNvPr id="299" name="Google Shape;299;p48"/>
          <p:cNvPicPr preferRelativeResize="0"/>
          <p:nvPr/>
        </p:nvPicPr>
        <p:blipFill>
          <a:blip r:embed="rId3">
            <a:alphaModFix/>
          </a:blip>
          <a:stretch>
            <a:fillRect/>
          </a:stretch>
        </p:blipFill>
        <p:spPr>
          <a:xfrm>
            <a:off x="7690963" y="380238"/>
            <a:ext cx="790575" cy="581025"/>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3" name="Shape 303"/>
        <p:cNvGrpSpPr/>
        <p:nvPr/>
      </p:nvGrpSpPr>
      <p:grpSpPr>
        <a:xfrm>
          <a:off x="0" y="0"/>
          <a:ext cx="0" cy="0"/>
          <a:chOff x="0" y="0"/>
          <a:chExt cx="0" cy="0"/>
        </a:xfrm>
      </p:grpSpPr>
      <p:sp>
        <p:nvSpPr>
          <p:cNvPr id="304" name="Google Shape;304;p49"/>
          <p:cNvSpPr txBox="1"/>
          <p:nvPr>
            <p:ph type="title"/>
          </p:nvPr>
        </p:nvSpPr>
        <p:spPr>
          <a:xfrm>
            <a:off x="369875" y="381700"/>
            <a:ext cx="8418300" cy="5781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US"/>
              <a:t>Not equals sign</a:t>
            </a:r>
            <a:endParaRPr/>
          </a:p>
        </p:txBody>
      </p:sp>
      <p:sp>
        <p:nvSpPr>
          <p:cNvPr id="305" name="Google Shape;305;p49"/>
          <p:cNvSpPr txBox="1"/>
          <p:nvPr>
            <p:ph idx="1" type="body"/>
          </p:nvPr>
        </p:nvSpPr>
        <p:spPr>
          <a:xfrm>
            <a:off x="369875" y="940001"/>
            <a:ext cx="8418300" cy="3761400"/>
          </a:xfrm>
          <a:prstGeom prst="rect">
            <a:avLst/>
          </a:prstGeom>
        </p:spPr>
        <p:txBody>
          <a:bodyPr anchorCtr="0" anchor="t" bIns="45700" lIns="91425" spcFirstLastPara="1" rIns="91425" wrap="square" tIns="45700">
            <a:normAutofit fontScale="47500" lnSpcReduction="20000"/>
          </a:bodyPr>
          <a:lstStyle/>
          <a:p>
            <a:pPr indent="0" lvl="0" marL="0" rtl="0" algn="l">
              <a:spcBef>
                <a:spcPts val="750"/>
              </a:spcBef>
              <a:spcAft>
                <a:spcPts val="0"/>
              </a:spcAft>
              <a:buClr>
                <a:schemeClr val="dk1"/>
              </a:buClr>
              <a:buSzPct val="42308"/>
              <a:buFont typeface="Arial"/>
              <a:buNone/>
            </a:pPr>
            <a:r>
              <a:rPr lang="en-US"/>
              <a:t>import turtle</a:t>
            </a:r>
            <a:endParaRPr/>
          </a:p>
          <a:p>
            <a:pPr indent="0" lvl="0" marL="0" rtl="0" algn="l">
              <a:spcBef>
                <a:spcPts val="750"/>
              </a:spcBef>
              <a:spcAft>
                <a:spcPts val="0"/>
              </a:spcAft>
              <a:buClr>
                <a:schemeClr val="dk1"/>
              </a:buClr>
              <a:buSzPct val="42308"/>
              <a:buFont typeface="Arial"/>
              <a:buNone/>
            </a:pPr>
            <a:r>
              <a:t/>
            </a:r>
            <a:endParaRPr/>
          </a:p>
          <a:p>
            <a:pPr indent="0" lvl="0" marL="0" rtl="0" algn="l">
              <a:spcBef>
                <a:spcPts val="750"/>
              </a:spcBef>
              <a:spcAft>
                <a:spcPts val="0"/>
              </a:spcAft>
              <a:buClr>
                <a:schemeClr val="dk1"/>
              </a:buClr>
              <a:buSzPct val="42308"/>
              <a:buFont typeface="Arial"/>
              <a:buNone/>
            </a:pPr>
            <a:r>
              <a:rPr lang="en-US"/>
              <a:t>t = turtle.Turtle()</a:t>
            </a:r>
            <a:endParaRPr/>
          </a:p>
          <a:p>
            <a:pPr indent="0" lvl="0" marL="0" rtl="0" algn="l">
              <a:spcBef>
                <a:spcPts val="750"/>
              </a:spcBef>
              <a:spcAft>
                <a:spcPts val="0"/>
              </a:spcAft>
              <a:buClr>
                <a:schemeClr val="dk1"/>
              </a:buClr>
              <a:buSzPct val="42308"/>
              <a:buFont typeface="Arial"/>
              <a:buNone/>
            </a:pPr>
            <a:r>
              <a:rPr lang="en-US"/>
              <a:t>t.forward(50)</a:t>
            </a:r>
            <a:endParaRPr/>
          </a:p>
          <a:p>
            <a:pPr indent="0" lvl="0" marL="0" rtl="0" algn="l">
              <a:spcBef>
                <a:spcPts val="750"/>
              </a:spcBef>
              <a:spcAft>
                <a:spcPts val="0"/>
              </a:spcAft>
              <a:buClr>
                <a:schemeClr val="dk1"/>
              </a:buClr>
              <a:buSzPct val="42308"/>
              <a:buFont typeface="Arial"/>
              <a:buNone/>
            </a:pPr>
            <a:r>
              <a:rPr lang="en-US"/>
              <a:t>t.right(90)</a:t>
            </a:r>
            <a:endParaRPr/>
          </a:p>
          <a:p>
            <a:pPr indent="0" lvl="0" marL="0" rtl="0" algn="l">
              <a:spcBef>
                <a:spcPts val="750"/>
              </a:spcBef>
              <a:spcAft>
                <a:spcPts val="0"/>
              </a:spcAft>
              <a:buClr>
                <a:schemeClr val="dk1"/>
              </a:buClr>
              <a:buSzPct val="42308"/>
              <a:buFont typeface="Arial"/>
              <a:buNone/>
            </a:pPr>
            <a:r>
              <a:rPr lang="en-US"/>
              <a:t>t.penup()</a:t>
            </a:r>
            <a:endParaRPr/>
          </a:p>
          <a:p>
            <a:pPr indent="0" lvl="0" marL="0" rtl="0" algn="l">
              <a:spcBef>
                <a:spcPts val="750"/>
              </a:spcBef>
              <a:spcAft>
                <a:spcPts val="0"/>
              </a:spcAft>
              <a:buClr>
                <a:schemeClr val="dk1"/>
              </a:buClr>
              <a:buSzPct val="42308"/>
              <a:buFont typeface="Arial"/>
              <a:buNone/>
            </a:pPr>
            <a:r>
              <a:rPr lang="en-US"/>
              <a:t>t.forward(25)</a:t>
            </a:r>
            <a:endParaRPr/>
          </a:p>
          <a:p>
            <a:pPr indent="0" lvl="0" marL="0" rtl="0" algn="l">
              <a:spcBef>
                <a:spcPts val="750"/>
              </a:spcBef>
              <a:spcAft>
                <a:spcPts val="0"/>
              </a:spcAft>
              <a:buClr>
                <a:schemeClr val="dk1"/>
              </a:buClr>
              <a:buSzPct val="42308"/>
              <a:buFont typeface="Arial"/>
              <a:buNone/>
            </a:pPr>
            <a:r>
              <a:rPr lang="en-US"/>
              <a:t>t.right(90)</a:t>
            </a:r>
            <a:endParaRPr/>
          </a:p>
          <a:p>
            <a:pPr indent="0" lvl="0" marL="0" rtl="0" algn="l">
              <a:spcBef>
                <a:spcPts val="750"/>
              </a:spcBef>
              <a:spcAft>
                <a:spcPts val="0"/>
              </a:spcAft>
              <a:buClr>
                <a:schemeClr val="dk1"/>
              </a:buClr>
              <a:buSzPct val="42308"/>
              <a:buFont typeface="Arial"/>
              <a:buNone/>
            </a:pPr>
            <a:r>
              <a:rPr lang="en-US"/>
              <a:t>t.pendown()</a:t>
            </a:r>
            <a:endParaRPr/>
          </a:p>
          <a:p>
            <a:pPr indent="0" lvl="0" marL="0" rtl="0" algn="l">
              <a:spcBef>
                <a:spcPts val="750"/>
              </a:spcBef>
              <a:spcAft>
                <a:spcPts val="0"/>
              </a:spcAft>
              <a:buClr>
                <a:schemeClr val="dk1"/>
              </a:buClr>
              <a:buSzPct val="42308"/>
              <a:buFont typeface="Arial"/>
              <a:buNone/>
            </a:pPr>
            <a:r>
              <a:rPr lang="en-US"/>
              <a:t>t.forward(50)</a:t>
            </a:r>
            <a:endParaRPr/>
          </a:p>
          <a:p>
            <a:pPr indent="0" lvl="0" marL="0" rtl="0" algn="l">
              <a:spcBef>
                <a:spcPts val="750"/>
              </a:spcBef>
              <a:spcAft>
                <a:spcPts val="0"/>
              </a:spcAft>
              <a:buClr>
                <a:schemeClr val="dk1"/>
              </a:buClr>
              <a:buSzPct val="42308"/>
              <a:buFont typeface="Arial"/>
              <a:buNone/>
            </a:pPr>
            <a:r>
              <a:rPr lang="en-US"/>
              <a:t>t.penup()</a:t>
            </a:r>
            <a:endParaRPr/>
          </a:p>
          <a:p>
            <a:pPr indent="0" lvl="0" marL="0" rtl="0" algn="l">
              <a:spcBef>
                <a:spcPts val="750"/>
              </a:spcBef>
              <a:spcAft>
                <a:spcPts val="0"/>
              </a:spcAft>
              <a:buClr>
                <a:schemeClr val="dk1"/>
              </a:buClr>
              <a:buSzPct val="42308"/>
              <a:buFont typeface="Arial"/>
              <a:buNone/>
            </a:pPr>
            <a:r>
              <a:rPr lang="en-US"/>
              <a:t>t.left(90)</a:t>
            </a:r>
            <a:endParaRPr/>
          </a:p>
          <a:p>
            <a:pPr indent="0" lvl="0" marL="0" rtl="0" algn="l">
              <a:spcBef>
                <a:spcPts val="750"/>
              </a:spcBef>
              <a:spcAft>
                <a:spcPts val="0"/>
              </a:spcAft>
              <a:buClr>
                <a:schemeClr val="dk1"/>
              </a:buClr>
              <a:buSzPct val="42308"/>
              <a:buFont typeface="Arial"/>
              <a:buNone/>
            </a:pPr>
            <a:r>
              <a:rPr lang="en-US"/>
              <a:t>t.forward(10)</a:t>
            </a:r>
            <a:endParaRPr/>
          </a:p>
          <a:p>
            <a:pPr indent="0" lvl="0" marL="0" rtl="0" algn="l">
              <a:spcBef>
                <a:spcPts val="750"/>
              </a:spcBef>
              <a:spcAft>
                <a:spcPts val="0"/>
              </a:spcAft>
              <a:buClr>
                <a:schemeClr val="dk1"/>
              </a:buClr>
              <a:buSzPct val="42308"/>
              <a:buFont typeface="Arial"/>
              <a:buNone/>
            </a:pPr>
            <a:r>
              <a:rPr lang="en-US"/>
              <a:t>t.left(135)</a:t>
            </a:r>
            <a:endParaRPr/>
          </a:p>
          <a:p>
            <a:pPr indent="0" lvl="0" marL="0" rtl="0" algn="l">
              <a:spcBef>
                <a:spcPts val="750"/>
              </a:spcBef>
              <a:spcAft>
                <a:spcPts val="0"/>
              </a:spcAft>
              <a:buClr>
                <a:schemeClr val="dk1"/>
              </a:buClr>
              <a:buSzPct val="42308"/>
              <a:buFont typeface="Arial"/>
              <a:buNone/>
            </a:pPr>
            <a:r>
              <a:rPr lang="en-US"/>
              <a:t>t.pendown()</a:t>
            </a:r>
            <a:endParaRPr/>
          </a:p>
          <a:p>
            <a:pPr indent="0" lvl="0" marL="0" rtl="0" algn="l">
              <a:spcBef>
                <a:spcPts val="750"/>
              </a:spcBef>
              <a:spcAft>
                <a:spcPts val="0"/>
              </a:spcAft>
              <a:buNone/>
            </a:pPr>
            <a:r>
              <a:rPr lang="en-US"/>
              <a:t>t.forward(70)</a:t>
            </a:r>
            <a:endParaRPr/>
          </a:p>
        </p:txBody>
      </p:sp>
      <p:pic>
        <p:nvPicPr>
          <p:cNvPr id="306" name="Google Shape;306;p49"/>
          <p:cNvPicPr preferRelativeResize="0"/>
          <p:nvPr/>
        </p:nvPicPr>
        <p:blipFill>
          <a:blip r:embed="rId3">
            <a:alphaModFix/>
          </a:blip>
          <a:stretch>
            <a:fillRect/>
          </a:stretch>
        </p:blipFill>
        <p:spPr>
          <a:xfrm>
            <a:off x="7619263" y="432638"/>
            <a:ext cx="876300" cy="695325"/>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0" name="Shape 310"/>
        <p:cNvGrpSpPr/>
        <p:nvPr/>
      </p:nvGrpSpPr>
      <p:grpSpPr>
        <a:xfrm>
          <a:off x="0" y="0"/>
          <a:ext cx="0" cy="0"/>
          <a:chOff x="0" y="0"/>
          <a:chExt cx="0" cy="0"/>
        </a:xfrm>
      </p:grpSpPr>
      <p:sp>
        <p:nvSpPr>
          <p:cNvPr id="311" name="Google Shape;311;p50"/>
          <p:cNvSpPr txBox="1"/>
          <p:nvPr>
            <p:ph type="title"/>
          </p:nvPr>
        </p:nvSpPr>
        <p:spPr>
          <a:xfrm>
            <a:off x="369875" y="381700"/>
            <a:ext cx="8418300" cy="5781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US"/>
              <a:t>Lines…circles?</a:t>
            </a:r>
            <a:endParaRPr/>
          </a:p>
        </p:txBody>
      </p:sp>
      <p:sp>
        <p:nvSpPr>
          <p:cNvPr id="312" name="Google Shape;312;p50"/>
          <p:cNvSpPr txBox="1"/>
          <p:nvPr>
            <p:ph idx="1" type="body"/>
          </p:nvPr>
        </p:nvSpPr>
        <p:spPr>
          <a:xfrm>
            <a:off x="369875" y="940001"/>
            <a:ext cx="8418300" cy="3761400"/>
          </a:xfrm>
          <a:prstGeom prst="rect">
            <a:avLst/>
          </a:prstGeom>
        </p:spPr>
        <p:txBody>
          <a:bodyPr anchorCtr="0" anchor="t" bIns="45700" lIns="91425" spcFirstLastPara="1" rIns="91425" wrap="square" tIns="45700">
            <a:normAutofit/>
          </a:bodyPr>
          <a:lstStyle/>
          <a:p>
            <a:pPr indent="-374650" lvl="0" marL="457200" rtl="0" algn="l">
              <a:spcBef>
                <a:spcPts val="750"/>
              </a:spcBef>
              <a:spcAft>
                <a:spcPts val="0"/>
              </a:spcAft>
              <a:buSzPts val="2300"/>
              <a:buChar char="●"/>
            </a:pPr>
            <a:r>
              <a:rPr lang="en-US"/>
              <a:t>How do we draw a circle?</a:t>
            </a:r>
            <a:endParaRPr/>
          </a:p>
          <a:p>
            <a:pPr indent="-374650" lvl="0" marL="457200" rtl="0" algn="l">
              <a:spcBef>
                <a:spcPts val="0"/>
              </a:spcBef>
              <a:spcAft>
                <a:spcPts val="0"/>
              </a:spcAft>
              <a:buSzPts val="2300"/>
              <a:buChar char="●"/>
            </a:pPr>
            <a:r>
              <a:rPr lang="en-US"/>
              <a:t>Effectively you draw a dot, move left or right 1 degree, draw another dot, and do that again and again until you’ve reached 360 degrees.</a:t>
            </a:r>
            <a:endParaRPr/>
          </a:p>
          <a:p>
            <a:pPr indent="-374650" lvl="0" marL="457200" rtl="0" algn="l">
              <a:spcBef>
                <a:spcPts val="0"/>
              </a:spcBef>
              <a:spcAft>
                <a:spcPts val="0"/>
              </a:spcAft>
              <a:buSzPts val="2300"/>
              <a:buChar char="●"/>
            </a:pPr>
            <a:r>
              <a:rPr lang="en-US"/>
              <a:t>That will be a lot of lines:</a:t>
            </a:r>
            <a:endParaRPr/>
          </a:p>
          <a:p>
            <a:pPr indent="-381000" lvl="1" marL="914400" rtl="0" algn="l">
              <a:spcBef>
                <a:spcPts val="0"/>
              </a:spcBef>
              <a:spcAft>
                <a:spcPts val="0"/>
              </a:spcAft>
              <a:buSzPts val="2400"/>
              <a:buChar char="○"/>
            </a:pPr>
            <a:r>
              <a:rPr lang="en-US"/>
              <a:t>t.forward(1)</a:t>
            </a:r>
            <a:endParaRPr/>
          </a:p>
          <a:p>
            <a:pPr indent="-381000" lvl="1" marL="914400" rtl="0" algn="l">
              <a:spcBef>
                <a:spcPts val="0"/>
              </a:spcBef>
              <a:spcAft>
                <a:spcPts val="0"/>
              </a:spcAft>
              <a:buSzPts val="2400"/>
              <a:buChar char="○"/>
            </a:pPr>
            <a:r>
              <a:rPr lang="en-US"/>
              <a:t>t.right(1)</a:t>
            </a:r>
            <a:endParaRPr/>
          </a:p>
          <a:p>
            <a:pPr indent="-381000" lvl="1" marL="914400" rtl="0" algn="l">
              <a:spcBef>
                <a:spcPts val="0"/>
              </a:spcBef>
              <a:spcAft>
                <a:spcPts val="0"/>
              </a:spcAft>
              <a:buSzPts val="2400"/>
              <a:buChar char="○"/>
            </a:pPr>
            <a:r>
              <a:rPr lang="en-US"/>
              <a:t>t.forward(1)</a:t>
            </a:r>
            <a:endParaRPr/>
          </a:p>
          <a:p>
            <a:pPr indent="-381000" lvl="1" marL="914400" rtl="0" algn="l">
              <a:spcBef>
                <a:spcPts val="0"/>
              </a:spcBef>
              <a:spcAft>
                <a:spcPts val="0"/>
              </a:spcAft>
              <a:buSzPts val="2400"/>
              <a:buChar char="○"/>
            </a:pPr>
            <a:r>
              <a:rPr lang="en-US"/>
              <a:t>t.right(1)</a:t>
            </a:r>
            <a:endParaRPr/>
          </a:p>
          <a:p>
            <a:pPr indent="-374650" lvl="0" marL="457200" rtl="0" algn="l">
              <a:spcBef>
                <a:spcPts val="0"/>
              </a:spcBef>
              <a:spcAft>
                <a:spcPts val="0"/>
              </a:spcAft>
              <a:buSzPts val="2300"/>
              <a:buChar char="●"/>
            </a:pPr>
            <a:r>
              <a:rPr lang="en-US"/>
              <a:t>Surely there is a better way?</a:t>
            </a:r>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6" name="Shape 316"/>
        <p:cNvGrpSpPr/>
        <p:nvPr/>
      </p:nvGrpSpPr>
      <p:grpSpPr>
        <a:xfrm>
          <a:off x="0" y="0"/>
          <a:ext cx="0" cy="0"/>
          <a:chOff x="0" y="0"/>
          <a:chExt cx="0" cy="0"/>
        </a:xfrm>
      </p:grpSpPr>
      <p:sp>
        <p:nvSpPr>
          <p:cNvPr id="317" name="Google Shape;317;p51"/>
          <p:cNvSpPr txBox="1"/>
          <p:nvPr>
            <p:ph type="title"/>
          </p:nvPr>
        </p:nvSpPr>
        <p:spPr>
          <a:xfrm>
            <a:off x="369875" y="381700"/>
            <a:ext cx="8418300" cy="5781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US"/>
              <a:t>Repetition</a:t>
            </a:r>
            <a:endParaRPr/>
          </a:p>
        </p:txBody>
      </p:sp>
      <p:sp>
        <p:nvSpPr>
          <p:cNvPr id="318" name="Google Shape;318;p51"/>
          <p:cNvSpPr txBox="1"/>
          <p:nvPr>
            <p:ph idx="1" type="body"/>
          </p:nvPr>
        </p:nvSpPr>
        <p:spPr>
          <a:xfrm>
            <a:off x="369875" y="940001"/>
            <a:ext cx="8418300" cy="3761400"/>
          </a:xfrm>
          <a:prstGeom prst="rect">
            <a:avLst/>
          </a:prstGeom>
        </p:spPr>
        <p:txBody>
          <a:bodyPr anchorCtr="0" anchor="t" bIns="45700" lIns="91425" spcFirstLastPara="1" rIns="91425" wrap="square" tIns="45700">
            <a:normAutofit/>
          </a:bodyPr>
          <a:lstStyle/>
          <a:p>
            <a:pPr indent="-374650" lvl="0" marL="457200" rtl="0" algn="l">
              <a:spcBef>
                <a:spcPts val="750"/>
              </a:spcBef>
              <a:spcAft>
                <a:spcPts val="0"/>
              </a:spcAft>
              <a:buSzPts val="2300"/>
              <a:buChar char="●"/>
            </a:pPr>
            <a:r>
              <a:rPr lang="en-US"/>
              <a:t>What we just described is repetition, do the same thing over and over.  </a:t>
            </a:r>
            <a:endParaRPr/>
          </a:p>
          <a:p>
            <a:pPr indent="-381000" lvl="1" marL="914400" rtl="0" algn="l">
              <a:spcBef>
                <a:spcPts val="0"/>
              </a:spcBef>
              <a:spcAft>
                <a:spcPts val="0"/>
              </a:spcAft>
              <a:buSzPts val="2400"/>
              <a:buChar char="○"/>
            </a:pPr>
            <a:r>
              <a:rPr lang="en-US"/>
              <a:t>This is a skill computers are very good at.  </a:t>
            </a:r>
            <a:endParaRPr/>
          </a:p>
          <a:p>
            <a:pPr indent="-381000" lvl="1" marL="914400" rtl="0" algn="l">
              <a:spcBef>
                <a:spcPts val="0"/>
              </a:spcBef>
              <a:spcAft>
                <a:spcPts val="0"/>
              </a:spcAft>
              <a:buSzPts val="2400"/>
              <a:buChar char="○"/>
            </a:pPr>
            <a:r>
              <a:rPr lang="en-US"/>
              <a:t>We’ll use a loop called while.  </a:t>
            </a:r>
            <a:endParaRPr/>
          </a:p>
          <a:p>
            <a:pPr indent="-387350" lvl="2" marL="1371600" rtl="0" algn="l">
              <a:spcBef>
                <a:spcPts val="0"/>
              </a:spcBef>
              <a:spcAft>
                <a:spcPts val="0"/>
              </a:spcAft>
              <a:buSzPts val="2500"/>
              <a:buChar char="■"/>
            </a:pPr>
            <a:r>
              <a:rPr lang="en-US"/>
              <a:t>It’s something we’ll talk more about later, but for now just go with it.</a:t>
            </a:r>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2" name="Shape 322"/>
        <p:cNvGrpSpPr/>
        <p:nvPr/>
      </p:nvGrpSpPr>
      <p:grpSpPr>
        <a:xfrm>
          <a:off x="0" y="0"/>
          <a:ext cx="0" cy="0"/>
          <a:chOff x="0" y="0"/>
          <a:chExt cx="0" cy="0"/>
        </a:xfrm>
      </p:grpSpPr>
      <p:sp>
        <p:nvSpPr>
          <p:cNvPr id="323" name="Google Shape;323;p52"/>
          <p:cNvSpPr txBox="1"/>
          <p:nvPr>
            <p:ph type="title"/>
          </p:nvPr>
        </p:nvSpPr>
        <p:spPr>
          <a:xfrm>
            <a:off x="369875" y="381700"/>
            <a:ext cx="8418300" cy="5781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US"/>
              <a:t>A Circle</a:t>
            </a:r>
            <a:endParaRPr/>
          </a:p>
        </p:txBody>
      </p:sp>
      <p:sp>
        <p:nvSpPr>
          <p:cNvPr id="324" name="Google Shape;324;p52"/>
          <p:cNvSpPr txBox="1"/>
          <p:nvPr>
            <p:ph idx="1" type="body"/>
          </p:nvPr>
        </p:nvSpPr>
        <p:spPr>
          <a:xfrm>
            <a:off x="369875" y="940001"/>
            <a:ext cx="8418300" cy="3761400"/>
          </a:xfrm>
          <a:prstGeom prst="rect">
            <a:avLst/>
          </a:prstGeom>
        </p:spPr>
        <p:txBody>
          <a:bodyPr anchorCtr="0" anchor="t" bIns="45700" lIns="91425" spcFirstLastPara="1" rIns="91425" wrap="square" tIns="45700">
            <a:normAutofit lnSpcReduction="10000"/>
          </a:bodyPr>
          <a:lstStyle/>
          <a:p>
            <a:pPr indent="0" lvl="0" marL="0" rtl="0" algn="l">
              <a:spcBef>
                <a:spcPts val="750"/>
              </a:spcBef>
              <a:spcAft>
                <a:spcPts val="0"/>
              </a:spcAft>
              <a:buClr>
                <a:schemeClr val="dk1"/>
              </a:buClr>
              <a:buSzPts val="1100"/>
              <a:buFont typeface="Arial"/>
              <a:buNone/>
            </a:pPr>
            <a:r>
              <a:rPr lang="en-US"/>
              <a:t>import turtle</a:t>
            </a:r>
            <a:endParaRPr/>
          </a:p>
          <a:p>
            <a:pPr indent="0" lvl="0" marL="0" rtl="0" algn="l">
              <a:spcBef>
                <a:spcPts val="750"/>
              </a:spcBef>
              <a:spcAft>
                <a:spcPts val="0"/>
              </a:spcAft>
              <a:buClr>
                <a:schemeClr val="dk1"/>
              </a:buClr>
              <a:buSzPts val="1100"/>
              <a:buFont typeface="Arial"/>
              <a:buNone/>
            </a:pPr>
            <a:r>
              <a:t/>
            </a:r>
            <a:endParaRPr/>
          </a:p>
          <a:p>
            <a:pPr indent="0" lvl="0" marL="0" rtl="0" algn="l">
              <a:spcBef>
                <a:spcPts val="750"/>
              </a:spcBef>
              <a:spcAft>
                <a:spcPts val="0"/>
              </a:spcAft>
              <a:buClr>
                <a:schemeClr val="dk1"/>
              </a:buClr>
              <a:buSzPts val="1100"/>
              <a:buFont typeface="Arial"/>
              <a:buNone/>
            </a:pPr>
            <a:r>
              <a:rPr lang="en-US"/>
              <a:t>t = turtle.Turtle()</a:t>
            </a:r>
            <a:endParaRPr/>
          </a:p>
          <a:p>
            <a:pPr indent="0" lvl="0" marL="0" rtl="0" algn="l">
              <a:spcBef>
                <a:spcPts val="750"/>
              </a:spcBef>
              <a:spcAft>
                <a:spcPts val="0"/>
              </a:spcAft>
              <a:buClr>
                <a:schemeClr val="dk1"/>
              </a:buClr>
              <a:buSzPts val="1100"/>
              <a:buFont typeface="Arial"/>
              <a:buNone/>
            </a:pPr>
            <a:r>
              <a:rPr lang="en-US"/>
              <a:t>i=1</a:t>
            </a:r>
            <a:endParaRPr/>
          </a:p>
          <a:p>
            <a:pPr indent="0" lvl="0" marL="0" rtl="0" algn="l">
              <a:spcBef>
                <a:spcPts val="750"/>
              </a:spcBef>
              <a:spcAft>
                <a:spcPts val="0"/>
              </a:spcAft>
              <a:buClr>
                <a:schemeClr val="dk1"/>
              </a:buClr>
              <a:buSzPts val="1100"/>
              <a:buFont typeface="Arial"/>
              <a:buNone/>
            </a:pPr>
            <a:r>
              <a:rPr lang="en-US"/>
              <a:t>while i&lt;360:</a:t>
            </a:r>
            <a:endParaRPr/>
          </a:p>
          <a:p>
            <a:pPr indent="0" lvl="0" marL="0" rtl="0" algn="l">
              <a:spcBef>
                <a:spcPts val="750"/>
              </a:spcBef>
              <a:spcAft>
                <a:spcPts val="0"/>
              </a:spcAft>
              <a:buClr>
                <a:schemeClr val="dk1"/>
              </a:buClr>
              <a:buSzPts val="1100"/>
              <a:buFont typeface="Arial"/>
              <a:buNone/>
            </a:pPr>
            <a:r>
              <a:rPr lang="en-US"/>
              <a:t>  t.forward(1)</a:t>
            </a:r>
            <a:endParaRPr/>
          </a:p>
          <a:p>
            <a:pPr indent="0" lvl="0" marL="0" rtl="0" algn="l">
              <a:spcBef>
                <a:spcPts val="750"/>
              </a:spcBef>
              <a:spcAft>
                <a:spcPts val="0"/>
              </a:spcAft>
              <a:buClr>
                <a:schemeClr val="dk1"/>
              </a:buClr>
              <a:buSzPts val="1100"/>
              <a:buFont typeface="Arial"/>
              <a:buNone/>
            </a:pPr>
            <a:r>
              <a:rPr lang="en-US"/>
              <a:t>  t.right(1)</a:t>
            </a:r>
            <a:endParaRPr/>
          </a:p>
          <a:p>
            <a:pPr indent="0" lvl="0" marL="0" rtl="0" algn="l">
              <a:spcBef>
                <a:spcPts val="750"/>
              </a:spcBef>
              <a:spcAft>
                <a:spcPts val="0"/>
              </a:spcAft>
              <a:buClr>
                <a:schemeClr val="dk1"/>
              </a:buClr>
              <a:buSzPts val="1100"/>
              <a:buFont typeface="Arial"/>
              <a:buNone/>
            </a:pPr>
            <a:r>
              <a:rPr lang="en-US"/>
              <a:t>  i=i+1</a:t>
            </a:r>
            <a:endParaRPr/>
          </a:p>
          <a:p>
            <a:pPr indent="0" lvl="0" marL="0" rtl="0" algn="l">
              <a:spcBef>
                <a:spcPts val="750"/>
              </a:spcBef>
              <a:spcAft>
                <a:spcPts val="0"/>
              </a:spcAft>
              <a:buNone/>
            </a:pPr>
            <a:r>
              <a:t/>
            </a:r>
            <a:endParaRPr/>
          </a:p>
        </p:txBody>
      </p:sp>
      <p:pic>
        <p:nvPicPr>
          <p:cNvPr id="325" name="Google Shape;325;p52"/>
          <p:cNvPicPr preferRelativeResize="0"/>
          <p:nvPr/>
        </p:nvPicPr>
        <p:blipFill>
          <a:blip r:embed="rId3">
            <a:alphaModFix/>
          </a:blip>
          <a:stretch>
            <a:fillRect/>
          </a:stretch>
        </p:blipFill>
        <p:spPr>
          <a:xfrm>
            <a:off x="6012938" y="2265900"/>
            <a:ext cx="1609725" cy="1295400"/>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9" name="Shape 329"/>
        <p:cNvGrpSpPr/>
        <p:nvPr/>
      </p:nvGrpSpPr>
      <p:grpSpPr>
        <a:xfrm>
          <a:off x="0" y="0"/>
          <a:ext cx="0" cy="0"/>
          <a:chOff x="0" y="0"/>
          <a:chExt cx="0" cy="0"/>
        </a:xfrm>
      </p:grpSpPr>
      <p:sp>
        <p:nvSpPr>
          <p:cNvPr id="330" name="Google Shape;330;p53"/>
          <p:cNvSpPr txBox="1"/>
          <p:nvPr>
            <p:ph type="title"/>
          </p:nvPr>
        </p:nvSpPr>
        <p:spPr>
          <a:xfrm>
            <a:off x="369875" y="381700"/>
            <a:ext cx="8418300" cy="5781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SzPts val="990"/>
              <a:buNone/>
            </a:pPr>
            <a:r>
              <a:rPr lang="en-US" sz="2570"/>
              <a:t>A few things are happening here, let’s break it down</a:t>
            </a:r>
            <a:endParaRPr sz="2570"/>
          </a:p>
        </p:txBody>
      </p:sp>
      <p:sp>
        <p:nvSpPr>
          <p:cNvPr id="331" name="Google Shape;331;p53"/>
          <p:cNvSpPr txBox="1"/>
          <p:nvPr>
            <p:ph idx="1" type="body"/>
          </p:nvPr>
        </p:nvSpPr>
        <p:spPr>
          <a:xfrm>
            <a:off x="369875" y="940001"/>
            <a:ext cx="8418300" cy="3761400"/>
          </a:xfrm>
          <a:prstGeom prst="rect">
            <a:avLst/>
          </a:prstGeom>
        </p:spPr>
        <p:txBody>
          <a:bodyPr anchorCtr="0" anchor="t" bIns="45700" lIns="91425" spcFirstLastPara="1" rIns="91425" wrap="square" tIns="45700">
            <a:normAutofit fontScale="70000" lnSpcReduction="20000"/>
          </a:bodyPr>
          <a:lstStyle/>
          <a:p>
            <a:pPr indent="-330835" lvl="0" marL="457200" rtl="0" algn="l">
              <a:spcBef>
                <a:spcPts val="750"/>
              </a:spcBef>
              <a:spcAft>
                <a:spcPts val="0"/>
              </a:spcAft>
              <a:buSzPct val="88462"/>
              <a:buChar char="●"/>
            </a:pPr>
            <a:r>
              <a:rPr lang="en-US"/>
              <a:t>i=1</a:t>
            </a:r>
            <a:endParaRPr/>
          </a:p>
          <a:p>
            <a:pPr indent="-335280" lvl="1" marL="914400" rtl="0" algn="l">
              <a:spcBef>
                <a:spcPts val="0"/>
              </a:spcBef>
              <a:spcAft>
                <a:spcPts val="0"/>
              </a:spcAft>
              <a:buSzPct val="100000"/>
              <a:buChar char="○"/>
            </a:pPr>
            <a:r>
              <a:rPr lang="en-US"/>
              <a:t>This sets up a “variable” called i.  Think of it like a storage place that can hold a number.  Right now it’s holding the number 1</a:t>
            </a:r>
            <a:endParaRPr/>
          </a:p>
          <a:p>
            <a:pPr indent="-330835" lvl="0" marL="457200" rtl="0" algn="l">
              <a:spcBef>
                <a:spcPts val="0"/>
              </a:spcBef>
              <a:spcAft>
                <a:spcPts val="0"/>
              </a:spcAft>
              <a:buSzPct val="88462"/>
              <a:buChar char="●"/>
            </a:pPr>
            <a:r>
              <a:rPr lang="en-US"/>
              <a:t>while i&lt;360:</a:t>
            </a:r>
            <a:endParaRPr/>
          </a:p>
          <a:p>
            <a:pPr indent="-335280" lvl="1" marL="914400" rtl="0" algn="l">
              <a:spcBef>
                <a:spcPts val="0"/>
              </a:spcBef>
              <a:spcAft>
                <a:spcPts val="0"/>
              </a:spcAft>
              <a:buSzPct val="100000"/>
              <a:buChar char="○"/>
            </a:pPr>
            <a:r>
              <a:rPr lang="en-US"/>
              <a:t>This tells the program we want to keep repeating the loop as long as i is less than 360.  </a:t>
            </a:r>
            <a:endParaRPr/>
          </a:p>
          <a:p>
            <a:pPr indent="-330835" lvl="0" marL="457200" rtl="0" algn="l">
              <a:spcBef>
                <a:spcPts val="0"/>
              </a:spcBef>
              <a:spcAft>
                <a:spcPts val="0"/>
              </a:spcAft>
              <a:buSzPct val="88462"/>
              <a:buChar char="●"/>
            </a:pPr>
            <a:r>
              <a:rPr lang="en-US"/>
              <a:t>  t.forward(1)</a:t>
            </a:r>
            <a:endParaRPr/>
          </a:p>
          <a:p>
            <a:pPr indent="-335280" lvl="1" marL="914400" rtl="0" algn="l">
              <a:spcBef>
                <a:spcPts val="0"/>
              </a:spcBef>
              <a:spcAft>
                <a:spcPts val="0"/>
              </a:spcAft>
              <a:buSzPct val="100000"/>
              <a:buChar char="○"/>
            </a:pPr>
            <a:r>
              <a:rPr lang="en-US"/>
              <a:t>This we’ve seen before, move the turtle forward 1 space.  </a:t>
            </a:r>
            <a:r>
              <a:rPr b="1" lang="en-US"/>
              <a:t>Note there is a TAB at the beginning of this line, without the tab you’ll get an error.  This is a weird syntax rule of python, don’t worry about the details, just remember to put the tab in or it won’t work.</a:t>
            </a:r>
            <a:endParaRPr b="1"/>
          </a:p>
          <a:p>
            <a:pPr indent="-330835" lvl="0" marL="457200" rtl="0" algn="l">
              <a:spcBef>
                <a:spcPts val="0"/>
              </a:spcBef>
              <a:spcAft>
                <a:spcPts val="0"/>
              </a:spcAft>
              <a:buSzPct val="88462"/>
              <a:buChar char="●"/>
            </a:pPr>
            <a:r>
              <a:rPr lang="en-US"/>
              <a:t>  t.right(1)</a:t>
            </a:r>
            <a:endParaRPr/>
          </a:p>
          <a:p>
            <a:pPr indent="-335280" lvl="1" marL="914400" rtl="0" algn="l">
              <a:spcBef>
                <a:spcPts val="0"/>
              </a:spcBef>
              <a:spcAft>
                <a:spcPts val="0"/>
              </a:spcAft>
              <a:buSzPct val="100000"/>
              <a:buChar char="○"/>
            </a:pPr>
            <a:r>
              <a:rPr lang="en-US"/>
              <a:t>Same here, must be a tab at the beginning of this line.</a:t>
            </a:r>
            <a:endParaRPr/>
          </a:p>
          <a:p>
            <a:pPr indent="-330835" lvl="0" marL="457200" rtl="0" algn="l">
              <a:spcBef>
                <a:spcPts val="0"/>
              </a:spcBef>
              <a:spcAft>
                <a:spcPts val="0"/>
              </a:spcAft>
              <a:buSzPct val="88462"/>
              <a:buChar char="●"/>
            </a:pPr>
            <a:r>
              <a:rPr lang="en-US"/>
              <a:t>i=i+1</a:t>
            </a:r>
            <a:endParaRPr/>
          </a:p>
          <a:p>
            <a:pPr indent="-335280" lvl="1" marL="914400" rtl="0" algn="l">
              <a:spcBef>
                <a:spcPts val="0"/>
              </a:spcBef>
              <a:spcAft>
                <a:spcPts val="0"/>
              </a:spcAft>
              <a:buSzPct val="100000"/>
              <a:buChar char="○"/>
            </a:pPr>
            <a:r>
              <a:rPr lang="en-US"/>
              <a:t>Remember that “variable” we created at the top of this slide, now we are asking it to increase the value of that variable by 1.  So if it’s currently 1, when this statement executes it’ll be 2, if it’s currently 2, this will make it 3 etc.  Eventually it’ll get to 360 and the while loop will stop</a:t>
            </a:r>
            <a:endParaRPr/>
          </a:p>
          <a:p>
            <a:pPr indent="0" lvl="0" marL="0" rtl="0" algn="l">
              <a:spcBef>
                <a:spcPts val="750"/>
              </a:spcBef>
              <a:spcAft>
                <a:spcPts val="0"/>
              </a:spcAft>
              <a:buNone/>
            </a:pPr>
            <a:r>
              <a:t/>
            </a:r>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5" name="Shape 335"/>
        <p:cNvGrpSpPr/>
        <p:nvPr/>
      </p:nvGrpSpPr>
      <p:grpSpPr>
        <a:xfrm>
          <a:off x="0" y="0"/>
          <a:ext cx="0" cy="0"/>
          <a:chOff x="0" y="0"/>
          <a:chExt cx="0" cy="0"/>
        </a:xfrm>
      </p:grpSpPr>
      <p:sp>
        <p:nvSpPr>
          <p:cNvPr id="336" name="Google Shape;336;p54"/>
          <p:cNvSpPr txBox="1"/>
          <p:nvPr>
            <p:ph type="title"/>
          </p:nvPr>
        </p:nvSpPr>
        <p:spPr>
          <a:xfrm>
            <a:off x="369875" y="381700"/>
            <a:ext cx="8418300" cy="5781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US"/>
              <a:t>Your turn</a:t>
            </a:r>
            <a:endParaRPr/>
          </a:p>
        </p:txBody>
      </p:sp>
      <p:sp>
        <p:nvSpPr>
          <p:cNvPr id="337" name="Google Shape;337;p54"/>
          <p:cNvSpPr txBox="1"/>
          <p:nvPr>
            <p:ph idx="1" type="body"/>
          </p:nvPr>
        </p:nvSpPr>
        <p:spPr>
          <a:xfrm>
            <a:off x="369875" y="940001"/>
            <a:ext cx="8418300" cy="3761400"/>
          </a:xfrm>
          <a:prstGeom prst="rect">
            <a:avLst/>
          </a:prstGeom>
        </p:spPr>
        <p:txBody>
          <a:bodyPr anchorCtr="0" anchor="t" bIns="45700" lIns="91425" spcFirstLastPara="1" rIns="91425" wrap="square" tIns="45700">
            <a:normAutofit/>
          </a:bodyPr>
          <a:lstStyle/>
          <a:p>
            <a:pPr indent="-374650" lvl="0" marL="457200" rtl="0" algn="l">
              <a:spcBef>
                <a:spcPts val="750"/>
              </a:spcBef>
              <a:spcAft>
                <a:spcPts val="0"/>
              </a:spcAft>
              <a:buSzPts val="2300"/>
              <a:buChar char="●"/>
            </a:pPr>
            <a:r>
              <a:rPr lang="en-US"/>
              <a:t>Draw a semi circle</a:t>
            </a:r>
            <a:br>
              <a:rPr lang="en-US"/>
            </a:br>
            <a:br>
              <a:rPr lang="en-US"/>
            </a:br>
            <a:br>
              <a:rPr lang="en-US"/>
            </a:br>
            <a:r>
              <a:rPr lang="en-US"/>
              <a:t>Note this is a bit tricky…the turtle points to the right when you start, but you probably want him to point down to start with, otherwise you’ll get a sideways semicircle.  </a:t>
            </a:r>
            <a:endParaRPr/>
          </a:p>
        </p:txBody>
      </p:sp>
      <p:pic>
        <p:nvPicPr>
          <p:cNvPr id="338" name="Google Shape;338;p54"/>
          <p:cNvPicPr preferRelativeResize="0"/>
          <p:nvPr/>
        </p:nvPicPr>
        <p:blipFill>
          <a:blip r:embed="rId3">
            <a:alphaModFix/>
          </a:blip>
          <a:stretch>
            <a:fillRect/>
          </a:stretch>
        </p:blipFill>
        <p:spPr>
          <a:xfrm>
            <a:off x="6362613" y="959788"/>
            <a:ext cx="1590675" cy="676275"/>
          </a:xfrm>
          <a:prstGeom prst="rect">
            <a:avLst/>
          </a:prstGeom>
          <a:noFill/>
          <a:ln>
            <a:noFill/>
          </a:ln>
        </p:spPr>
      </p:pic>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2" name="Shape 342"/>
        <p:cNvGrpSpPr/>
        <p:nvPr/>
      </p:nvGrpSpPr>
      <p:grpSpPr>
        <a:xfrm>
          <a:off x="0" y="0"/>
          <a:ext cx="0" cy="0"/>
          <a:chOff x="0" y="0"/>
          <a:chExt cx="0" cy="0"/>
        </a:xfrm>
      </p:grpSpPr>
      <p:sp>
        <p:nvSpPr>
          <p:cNvPr id="343" name="Google Shape;343;p55"/>
          <p:cNvSpPr txBox="1"/>
          <p:nvPr>
            <p:ph type="title"/>
          </p:nvPr>
        </p:nvSpPr>
        <p:spPr>
          <a:xfrm>
            <a:off x="369875" y="381700"/>
            <a:ext cx="8418300" cy="5781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US"/>
              <a:t>Steps to solving more complex shapes</a:t>
            </a:r>
            <a:endParaRPr/>
          </a:p>
        </p:txBody>
      </p:sp>
      <p:sp>
        <p:nvSpPr>
          <p:cNvPr id="344" name="Google Shape;344;p55"/>
          <p:cNvSpPr txBox="1"/>
          <p:nvPr>
            <p:ph idx="1" type="body"/>
          </p:nvPr>
        </p:nvSpPr>
        <p:spPr>
          <a:xfrm>
            <a:off x="369875" y="940001"/>
            <a:ext cx="8418300" cy="3761400"/>
          </a:xfrm>
          <a:prstGeom prst="rect">
            <a:avLst/>
          </a:prstGeom>
        </p:spPr>
        <p:txBody>
          <a:bodyPr anchorCtr="0" anchor="t" bIns="45700" lIns="91425" spcFirstLastPara="1" rIns="91425" wrap="square" tIns="45700">
            <a:normAutofit lnSpcReduction="10000"/>
          </a:bodyPr>
          <a:lstStyle/>
          <a:p>
            <a:pPr indent="-374650" lvl="0" marL="457200" rtl="0" algn="l">
              <a:spcBef>
                <a:spcPts val="750"/>
              </a:spcBef>
              <a:spcAft>
                <a:spcPts val="0"/>
              </a:spcAft>
              <a:buSzPts val="2300"/>
              <a:buChar char="●"/>
            </a:pPr>
            <a:r>
              <a:rPr lang="en-US"/>
              <a:t>Use abstraction, focus on the task, brush away unnecessary detail, try to solve the most basic part you can. </a:t>
            </a:r>
            <a:endParaRPr/>
          </a:p>
          <a:p>
            <a:pPr indent="-374650" lvl="0" marL="457200" rtl="0" algn="l">
              <a:spcBef>
                <a:spcPts val="0"/>
              </a:spcBef>
              <a:spcAft>
                <a:spcPts val="0"/>
              </a:spcAft>
              <a:buSzPts val="2300"/>
              <a:buChar char="●"/>
            </a:pPr>
            <a:r>
              <a:rPr lang="en-US"/>
              <a:t>Solve that part, and then experiment to figure out the more complex parts.</a:t>
            </a:r>
            <a:endParaRPr/>
          </a:p>
          <a:p>
            <a:pPr indent="-381000" lvl="1" marL="914400" rtl="0" algn="l">
              <a:spcBef>
                <a:spcPts val="0"/>
              </a:spcBef>
              <a:spcAft>
                <a:spcPts val="0"/>
              </a:spcAft>
              <a:buSzPts val="2400"/>
              <a:buChar char="○"/>
            </a:pPr>
            <a:r>
              <a:rPr lang="en-US"/>
              <a:t>Fun fact, when coming up with these slides, the solution for not equals was the 10th algorithm I tried, it took a moment to figure out where the crossing line should start and end.  </a:t>
            </a:r>
            <a:endParaRPr/>
          </a:p>
          <a:p>
            <a:pPr indent="-381000" lvl="1" marL="914400" rtl="0" algn="l">
              <a:spcBef>
                <a:spcPts val="0"/>
              </a:spcBef>
              <a:spcAft>
                <a:spcPts val="0"/>
              </a:spcAft>
              <a:buSzPts val="2400"/>
              <a:buChar char="○"/>
            </a:pPr>
            <a:r>
              <a:rPr lang="en-US"/>
              <a:t>That’s normal, </a:t>
            </a:r>
            <a:r>
              <a:rPr b="1" lang="en-US"/>
              <a:t>don’t give up!</a:t>
            </a:r>
            <a:endParaRPr b="1"/>
          </a:p>
          <a:p>
            <a:pPr indent="-374650" lvl="0" marL="457200" rtl="0" algn="l">
              <a:spcBef>
                <a:spcPts val="0"/>
              </a:spcBef>
              <a:spcAft>
                <a:spcPts val="0"/>
              </a:spcAft>
              <a:buSzPts val="2300"/>
              <a:buChar char="●"/>
            </a:pPr>
            <a:r>
              <a:rPr lang="en-US"/>
              <a:t>Keep trying until you get it.</a:t>
            </a:r>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8" name="Shape 348"/>
        <p:cNvGrpSpPr/>
        <p:nvPr/>
      </p:nvGrpSpPr>
      <p:grpSpPr>
        <a:xfrm>
          <a:off x="0" y="0"/>
          <a:ext cx="0" cy="0"/>
          <a:chOff x="0" y="0"/>
          <a:chExt cx="0" cy="0"/>
        </a:xfrm>
      </p:grpSpPr>
      <p:sp>
        <p:nvSpPr>
          <p:cNvPr id="349" name="Google Shape;349;p56"/>
          <p:cNvSpPr txBox="1"/>
          <p:nvPr>
            <p:ph type="title"/>
          </p:nvPr>
        </p:nvSpPr>
        <p:spPr>
          <a:xfrm>
            <a:off x="369875" y="381700"/>
            <a:ext cx="8418300" cy="5781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US"/>
              <a:t>Make a smiley face</a:t>
            </a:r>
            <a:endParaRPr/>
          </a:p>
        </p:txBody>
      </p:sp>
      <p:sp>
        <p:nvSpPr>
          <p:cNvPr id="350" name="Google Shape;350;p56"/>
          <p:cNvSpPr txBox="1"/>
          <p:nvPr>
            <p:ph idx="1" type="body"/>
          </p:nvPr>
        </p:nvSpPr>
        <p:spPr>
          <a:xfrm>
            <a:off x="369875" y="940001"/>
            <a:ext cx="8418300" cy="3761400"/>
          </a:xfrm>
          <a:prstGeom prst="rect">
            <a:avLst/>
          </a:prstGeom>
        </p:spPr>
        <p:txBody>
          <a:bodyPr anchorCtr="0" anchor="t" bIns="45700" lIns="91425" spcFirstLastPara="1" rIns="91425" wrap="square" tIns="45700">
            <a:normAutofit/>
          </a:bodyPr>
          <a:lstStyle/>
          <a:p>
            <a:pPr indent="-374650" lvl="0" marL="457200" rtl="0" algn="l">
              <a:spcBef>
                <a:spcPts val="750"/>
              </a:spcBef>
              <a:spcAft>
                <a:spcPts val="0"/>
              </a:spcAft>
              <a:buSzPts val="2300"/>
              <a:buChar char="●"/>
            </a:pPr>
            <a:r>
              <a:rPr lang="en-US"/>
              <a:t>Smiley faces are made up of:</a:t>
            </a:r>
            <a:endParaRPr/>
          </a:p>
          <a:p>
            <a:pPr indent="-381000" lvl="1" marL="914400" rtl="0" algn="l">
              <a:spcBef>
                <a:spcPts val="0"/>
              </a:spcBef>
              <a:spcAft>
                <a:spcPts val="0"/>
              </a:spcAft>
              <a:buSzPts val="2400"/>
              <a:buChar char="○"/>
            </a:pPr>
            <a:r>
              <a:rPr lang="en-US"/>
              <a:t>The face (a circle)</a:t>
            </a:r>
            <a:endParaRPr/>
          </a:p>
          <a:p>
            <a:pPr indent="-381000" lvl="1" marL="914400" rtl="0" algn="l">
              <a:spcBef>
                <a:spcPts val="0"/>
              </a:spcBef>
              <a:spcAft>
                <a:spcPts val="0"/>
              </a:spcAft>
              <a:buSzPts val="2400"/>
              <a:buChar char="○"/>
            </a:pPr>
            <a:r>
              <a:rPr lang="en-US"/>
              <a:t>2 eyes (we’ll just do lines)</a:t>
            </a:r>
            <a:endParaRPr/>
          </a:p>
          <a:p>
            <a:pPr indent="-381000" lvl="1" marL="914400" rtl="0" algn="l">
              <a:spcBef>
                <a:spcPts val="0"/>
              </a:spcBef>
              <a:spcAft>
                <a:spcPts val="0"/>
              </a:spcAft>
              <a:buSzPts val="2400"/>
              <a:buChar char="○"/>
            </a:pPr>
            <a:r>
              <a:rPr lang="en-US"/>
              <a:t>A nose (we’ll just do a line)</a:t>
            </a:r>
            <a:endParaRPr/>
          </a:p>
          <a:p>
            <a:pPr indent="-381000" lvl="1" marL="914400" rtl="0" algn="l">
              <a:spcBef>
                <a:spcPts val="0"/>
              </a:spcBef>
              <a:spcAft>
                <a:spcPts val="0"/>
              </a:spcAft>
              <a:buSzPts val="2400"/>
              <a:buChar char="○"/>
            </a:pPr>
            <a:r>
              <a:rPr lang="en-US"/>
              <a:t>A smile (a semi circle)</a:t>
            </a:r>
            <a:endParaRPr/>
          </a:p>
          <a:p>
            <a:pPr indent="0" lvl="0" marL="457200" rtl="0" algn="l">
              <a:spcBef>
                <a:spcPts val="750"/>
              </a:spcBef>
              <a:spcAft>
                <a:spcPts val="0"/>
              </a:spcAft>
              <a:buNone/>
            </a:pPr>
            <a:r>
              <a:t/>
            </a:r>
            <a:endParaRPr/>
          </a:p>
        </p:txBody>
      </p:sp>
      <p:pic>
        <p:nvPicPr>
          <p:cNvPr id="351" name="Google Shape;351;p56"/>
          <p:cNvPicPr preferRelativeResize="0"/>
          <p:nvPr/>
        </p:nvPicPr>
        <p:blipFill>
          <a:blip r:embed="rId3">
            <a:alphaModFix/>
          </a:blip>
          <a:stretch>
            <a:fillRect/>
          </a:stretch>
        </p:blipFill>
        <p:spPr>
          <a:xfrm>
            <a:off x="6096575" y="1160594"/>
            <a:ext cx="2133582" cy="1462075"/>
          </a:xfrm>
          <a:prstGeom prst="rect">
            <a:avLst/>
          </a:prstGeom>
          <a:noFill/>
          <a:ln>
            <a:noFill/>
          </a:ln>
        </p:spPr>
      </p:pic>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5" name="Shape 355"/>
        <p:cNvGrpSpPr/>
        <p:nvPr/>
      </p:nvGrpSpPr>
      <p:grpSpPr>
        <a:xfrm>
          <a:off x="0" y="0"/>
          <a:ext cx="0" cy="0"/>
          <a:chOff x="0" y="0"/>
          <a:chExt cx="0" cy="0"/>
        </a:xfrm>
      </p:grpSpPr>
      <p:sp>
        <p:nvSpPr>
          <p:cNvPr id="356" name="Google Shape;356;p57"/>
          <p:cNvSpPr txBox="1"/>
          <p:nvPr>
            <p:ph type="title"/>
          </p:nvPr>
        </p:nvSpPr>
        <p:spPr>
          <a:xfrm>
            <a:off x="369875" y="381700"/>
            <a:ext cx="8418300" cy="5781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US"/>
              <a:t>Solution</a:t>
            </a:r>
            <a:endParaRPr/>
          </a:p>
        </p:txBody>
      </p:sp>
      <p:sp>
        <p:nvSpPr>
          <p:cNvPr id="357" name="Google Shape;357;p57"/>
          <p:cNvSpPr txBox="1"/>
          <p:nvPr>
            <p:ph idx="1" type="body"/>
          </p:nvPr>
        </p:nvSpPr>
        <p:spPr>
          <a:xfrm>
            <a:off x="947025" y="959800"/>
            <a:ext cx="2033400" cy="3761400"/>
          </a:xfrm>
          <a:prstGeom prst="rect">
            <a:avLst/>
          </a:prstGeom>
        </p:spPr>
        <p:txBody>
          <a:bodyPr anchorCtr="0" anchor="t" bIns="45700" lIns="91425" spcFirstLastPara="1" rIns="91425" wrap="square" tIns="45700">
            <a:noAutofit/>
          </a:bodyPr>
          <a:lstStyle/>
          <a:p>
            <a:pPr indent="0" lvl="0" marL="0" rtl="0" algn="l">
              <a:spcBef>
                <a:spcPts val="750"/>
              </a:spcBef>
              <a:spcAft>
                <a:spcPts val="0"/>
              </a:spcAft>
              <a:buClr>
                <a:schemeClr val="dk1"/>
              </a:buClr>
              <a:buSzPts val="1100"/>
              <a:buFont typeface="Arial"/>
              <a:buNone/>
            </a:pPr>
            <a:r>
              <a:rPr lang="en-US" sz="1150"/>
              <a:t>t.penup()</a:t>
            </a:r>
            <a:endParaRPr sz="1150"/>
          </a:p>
          <a:p>
            <a:pPr indent="0" lvl="0" marL="0" rtl="0" algn="l">
              <a:spcBef>
                <a:spcPts val="750"/>
              </a:spcBef>
              <a:spcAft>
                <a:spcPts val="0"/>
              </a:spcAft>
              <a:buClr>
                <a:schemeClr val="dk1"/>
              </a:buClr>
              <a:buSzPts val="1100"/>
              <a:buFont typeface="Arial"/>
              <a:buNone/>
            </a:pPr>
            <a:r>
              <a:rPr lang="en-US" sz="1150"/>
              <a:t>t.left(180)</a:t>
            </a:r>
            <a:endParaRPr sz="1150"/>
          </a:p>
          <a:p>
            <a:pPr indent="0" lvl="0" marL="0" rtl="0" algn="l">
              <a:spcBef>
                <a:spcPts val="750"/>
              </a:spcBef>
              <a:spcAft>
                <a:spcPts val="0"/>
              </a:spcAft>
              <a:buClr>
                <a:schemeClr val="dk1"/>
              </a:buClr>
              <a:buSzPts val="1100"/>
              <a:buFont typeface="Arial"/>
              <a:buNone/>
            </a:pPr>
            <a:r>
              <a:rPr lang="en-US" sz="1150"/>
              <a:t>t.forward(100)</a:t>
            </a:r>
            <a:endParaRPr sz="1150"/>
          </a:p>
          <a:p>
            <a:pPr indent="0" lvl="0" marL="0" rtl="0" algn="l">
              <a:spcBef>
                <a:spcPts val="750"/>
              </a:spcBef>
              <a:spcAft>
                <a:spcPts val="0"/>
              </a:spcAft>
              <a:buClr>
                <a:schemeClr val="dk1"/>
              </a:buClr>
              <a:buSzPts val="1100"/>
              <a:buFont typeface="Arial"/>
              <a:buNone/>
            </a:pPr>
            <a:r>
              <a:rPr lang="en-US" sz="1150"/>
              <a:t>t.left(90)</a:t>
            </a:r>
            <a:endParaRPr sz="1150"/>
          </a:p>
          <a:p>
            <a:pPr indent="0" lvl="0" marL="0" rtl="0" algn="l">
              <a:spcBef>
                <a:spcPts val="750"/>
              </a:spcBef>
              <a:spcAft>
                <a:spcPts val="0"/>
              </a:spcAft>
              <a:buClr>
                <a:schemeClr val="dk1"/>
              </a:buClr>
              <a:buSzPts val="1100"/>
              <a:buFont typeface="Arial"/>
              <a:buNone/>
            </a:pPr>
            <a:r>
              <a:rPr lang="en-US" sz="1150"/>
              <a:t>t.left(90)</a:t>
            </a:r>
            <a:endParaRPr sz="1150"/>
          </a:p>
          <a:p>
            <a:pPr indent="0" lvl="0" marL="0" rtl="0" algn="l">
              <a:spcBef>
                <a:spcPts val="750"/>
              </a:spcBef>
              <a:spcAft>
                <a:spcPts val="0"/>
              </a:spcAft>
              <a:buClr>
                <a:schemeClr val="dk1"/>
              </a:buClr>
              <a:buSzPts val="1100"/>
              <a:buFont typeface="Arial"/>
              <a:buNone/>
            </a:pPr>
            <a:r>
              <a:rPr lang="en-US" sz="1150"/>
              <a:t>t.forward(100)</a:t>
            </a:r>
            <a:endParaRPr sz="1150"/>
          </a:p>
          <a:p>
            <a:pPr indent="0" lvl="0" marL="0" rtl="0" algn="l">
              <a:spcBef>
                <a:spcPts val="750"/>
              </a:spcBef>
              <a:spcAft>
                <a:spcPts val="0"/>
              </a:spcAft>
              <a:buClr>
                <a:schemeClr val="dk1"/>
              </a:buClr>
              <a:buSzPts val="1100"/>
              <a:buFont typeface="Arial"/>
              <a:buNone/>
            </a:pPr>
            <a:r>
              <a:t/>
            </a:r>
            <a:endParaRPr sz="1150"/>
          </a:p>
          <a:p>
            <a:pPr indent="0" lvl="0" marL="0" rtl="0" algn="l">
              <a:spcBef>
                <a:spcPts val="750"/>
              </a:spcBef>
              <a:spcAft>
                <a:spcPts val="0"/>
              </a:spcAft>
              <a:buClr>
                <a:schemeClr val="dk1"/>
              </a:buClr>
              <a:buSzPts val="1100"/>
              <a:buFont typeface="Arial"/>
              <a:buNone/>
            </a:pPr>
            <a:r>
              <a:rPr lang="en-US" sz="1150"/>
              <a:t>#Head</a:t>
            </a:r>
            <a:endParaRPr sz="1150"/>
          </a:p>
          <a:p>
            <a:pPr indent="0" lvl="0" marL="0" rtl="0" algn="l">
              <a:spcBef>
                <a:spcPts val="750"/>
              </a:spcBef>
              <a:spcAft>
                <a:spcPts val="0"/>
              </a:spcAft>
              <a:buClr>
                <a:schemeClr val="dk1"/>
              </a:buClr>
              <a:buSzPts val="1100"/>
              <a:buFont typeface="Arial"/>
              <a:buNone/>
            </a:pPr>
            <a:r>
              <a:rPr lang="en-US" sz="1150"/>
              <a:t>t.pendown()</a:t>
            </a:r>
            <a:endParaRPr sz="1150"/>
          </a:p>
          <a:p>
            <a:pPr indent="0" lvl="0" marL="0" rtl="0" algn="l">
              <a:spcBef>
                <a:spcPts val="750"/>
              </a:spcBef>
              <a:spcAft>
                <a:spcPts val="0"/>
              </a:spcAft>
              <a:buClr>
                <a:schemeClr val="dk1"/>
              </a:buClr>
              <a:buSzPts val="1100"/>
              <a:buFont typeface="Arial"/>
              <a:buNone/>
            </a:pPr>
            <a:r>
              <a:rPr lang="en-US" sz="1150"/>
              <a:t>i=0</a:t>
            </a:r>
            <a:endParaRPr sz="1150"/>
          </a:p>
          <a:p>
            <a:pPr indent="0" lvl="0" marL="0" rtl="0" algn="l">
              <a:spcBef>
                <a:spcPts val="750"/>
              </a:spcBef>
              <a:spcAft>
                <a:spcPts val="0"/>
              </a:spcAft>
              <a:buClr>
                <a:schemeClr val="dk1"/>
              </a:buClr>
              <a:buSzPts val="1100"/>
              <a:buFont typeface="Arial"/>
              <a:buNone/>
            </a:pPr>
            <a:r>
              <a:rPr lang="en-US" sz="1150"/>
              <a:t>while i&lt;60:</a:t>
            </a:r>
            <a:endParaRPr sz="1150"/>
          </a:p>
          <a:p>
            <a:pPr indent="0" lvl="0" marL="0" rtl="0" algn="l">
              <a:spcBef>
                <a:spcPts val="750"/>
              </a:spcBef>
              <a:spcAft>
                <a:spcPts val="0"/>
              </a:spcAft>
              <a:buClr>
                <a:schemeClr val="dk1"/>
              </a:buClr>
              <a:buSzPts val="1100"/>
              <a:buFont typeface="Arial"/>
              <a:buNone/>
            </a:pPr>
            <a:r>
              <a:rPr lang="en-US" sz="1150"/>
              <a:t>    t.forward(12)</a:t>
            </a:r>
            <a:endParaRPr sz="1150"/>
          </a:p>
          <a:p>
            <a:pPr indent="0" lvl="0" marL="0" rtl="0" algn="l">
              <a:spcBef>
                <a:spcPts val="750"/>
              </a:spcBef>
              <a:spcAft>
                <a:spcPts val="0"/>
              </a:spcAft>
              <a:buClr>
                <a:schemeClr val="dk1"/>
              </a:buClr>
              <a:buSzPts val="1100"/>
              <a:buFont typeface="Arial"/>
              <a:buNone/>
            </a:pPr>
            <a:r>
              <a:rPr lang="en-US" sz="1150"/>
              <a:t>    t.left(6)</a:t>
            </a:r>
            <a:endParaRPr sz="1150"/>
          </a:p>
          <a:p>
            <a:pPr indent="0" lvl="0" marL="0" rtl="0" algn="l">
              <a:spcBef>
                <a:spcPts val="750"/>
              </a:spcBef>
              <a:spcAft>
                <a:spcPts val="0"/>
              </a:spcAft>
              <a:buClr>
                <a:schemeClr val="dk1"/>
              </a:buClr>
              <a:buSzPts val="1100"/>
              <a:buFont typeface="Arial"/>
              <a:buNone/>
            </a:pPr>
            <a:r>
              <a:rPr lang="en-US" sz="1150"/>
              <a:t>    i=i+1</a:t>
            </a:r>
            <a:endParaRPr sz="1150"/>
          </a:p>
          <a:p>
            <a:pPr indent="0" lvl="0" marL="0" rtl="0" algn="l">
              <a:spcBef>
                <a:spcPts val="750"/>
              </a:spcBef>
              <a:spcAft>
                <a:spcPts val="0"/>
              </a:spcAft>
              <a:buClr>
                <a:schemeClr val="dk1"/>
              </a:buClr>
              <a:buSzPts val="1100"/>
              <a:buFont typeface="Arial"/>
              <a:buNone/>
            </a:pPr>
            <a:r>
              <a:t/>
            </a:r>
            <a:endParaRPr sz="1150"/>
          </a:p>
          <a:p>
            <a:pPr indent="0" lvl="0" marL="0" rtl="0" algn="l">
              <a:spcBef>
                <a:spcPts val="750"/>
              </a:spcBef>
              <a:spcAft>
                <a:spcPts val="0"/>
              </a:spcAft>
              <a:buNone/>
            </a:pPr>
            <a:r>
              <a:t/>
            </a:r>
            <a:endParaRPr sz="1150"/>
          </a:p>
        </p:txBody>
      </p:sp>
      <p:sp>
        <p:nvSpPr>
          <p:cNvPr id="358" name="Google Shape;358;p57"/>
          <p:cNvSpPr txBox="1"/>
          <p:nvPr/>
        </p:nvSpPr>
        <p:spPr>
          <a:xfrm>
            <a:off x="3887550" y="958300"/>
            <a:ext cx="2461500" cy="3764400"/>
          </a:xfrm>
          <a:prstGeom prst="rect">
            <a:avLst/>
          </a:prstGeom>
          <a:noFill/>
          <a:ln>
            <a:noFill/>
          </a:ln>
        </p:spPr>
        <p:txBody>
          <a:bodyPr anchorCtr="0" anchor="t" bIns="91425" lIns="91425" spcFirstLastPara="1" rIns="91425" wrap="square" tIns="91425">
            <a:normAutofit lnSpcReduction="10000"/>
          </a:bodyPr>
          <a:lstStyle/>
          <a:p>
            <a:pPr indent="0" lvl="0" marL="0" rtl="0" algn="l">
              <a:spcBef>
                <a:spcPts val="0"/>
              </a:spcBef>
              <a:spcAft>
                <a:spcPts val="0"/>
              </a:spcAft>
              <a:buClr>
                <a:schemeClr val="dk1"/>
              </a:buClr>
              <a:buSzPts val="1100"/>
              <a:buFont typeface="Arial"/>
              <a:buNone/>
            </a:pPr>
            <a:r>
              <a:rPr lang="en-US" sz="1150">
                <a:solidFill>
                  <a:schemeClr val="dk1"/>
                </a:solidFill>
              </a:rPr>
              <a:t>#Nose</a:t>
            </a:r>
            <a:endParaRPr sz="1150">
              <a:solidFill>
                <a:schemeClr val="dk1"/>
              </a:solidFill>
            </a:endParaRPr>
          </a:p>
          <a:p>
            <a:pPr indent="0" lvl="0" marL="0" rtl="0" algn="l">
              <a:spcBef>
                <a:spcPts val="0"/>
              </a:spcBef>
              <a:spcAft>
                <a:spcPts val="0"/>
              </a:spcAft>
              <a:buClr>
                <a:schemeClr val="dk1"/>
              </a:buClr>
              <a:buSzPts val="1100"/>
              <a:buFont typeface="Arial"/>
              <a:buNone/>
            </a:pPr>
            <a:r>
              <a:rPr lang="en-US" sz="1150">
                <a:solidFill>
                  <a:schemeClr val="dk1"/>
                </a:solidFill>
              </a:rPr>
              <a:t>t.left(90)</a:t>
            </a:r>
            <a:endParaRPr sz="1150">
              <a:solidFill>
                <a:schemeClr val="dk1"/>
              </a:solidFill>
            </a:endParaRPr>
          </a:p>
          <a:p>
            <a:pPr indent="0" lvl="0" marL="0" rtl="0" algn="l">
              <a:spcBef>
                <a:spcPts val="0"/>
              </a:spcBef>
              <a:spcAft>
                <a:spcPts val="0"/>
              </a:spcAft>
              <a:buClr>
                <a:schemeClr val="dk1"/>
              </a:buClr>
              <a:buSzPts val="1100"/>
              <a:buFont typeface="Arial"/>
              <a:buNone/>
            </a:pPr>
            <a:r>
              <a:rPr lang="en-US" sz="1150">
                <a:solidFill>
                  <a:schemeClr val="dk1"/>
                </a:solidFill>
              </a:rPr>
              <a:t>t.penup()</a:t>
            </a:r>
            <a:endParaRPr sz="1150">
              <a:solidFill>
                <a:schemeClr val="dk1"/>
              </a:solidFill>
            </a:endParaRPr>
          </a:p>
          <a:p>
            <a:pPr indent="0" lvl="0" marL="0" rtl="0" algn="l">
              <a:spcBef>
                <a:spcPts val="0"/>
              </a:spcBef>
              <a:spcAft>
                <a:spcPts val="0"/>
              </a:spcAft>
              <a:buClr>
                <a:schemeClr val="dk1"/>
              </a:buClr>
              <a:buSzPts val="1100"/>
              <a:buFont typeface="Arial"/>
              <a:buNone/>
            </a:pPr>
            <a:r>
              <a:rPr lang="en-US" sz="1150">
                <a:solidFill>
                  <a:schemeClr val="dk1"/>
                </a:solidFill>
              </a:rPr>
              <a:t>t.forward(80)</a:t>
            </a:r>
            <a:endParaRPr sz="1150">
              <a:solidFill>
                <a:schemeClr val="dk1"/>
              </a:solidFill>
            </a:endParaRPr>
          </a:p>
          <a:p>
            <a:pPr indent="0" lvl="0" marL="0" rtl="0" algn="l">
              <a:spcBef>
                <a:spcPts val="0"/>
              </a:spcBef>
              <a:spcAft>
                <a:spcPts val="0"/>
              </a:spcAft>
              <a:buClr>
                <a:schemeClr val="dk1"/>
              </a:buClr>
              <a:buSzPts val="1100"/>
              <a:buFont typeface="Arial"/>
              <a:buNone/>
            </a:pPr>
            <a:r>
              <a:rPr lang="en-US" sz="1150">
                <a:solidFill>
                  <a:schemeClr val="dk1"/>
                </a:solidFill>
              </a:rPr>
              <a:t>t.pendown()</a:t>
            </a:r>
            <a:endParaRPr sz="1150">
              <a:solidFill>
                <a:schemeClr val="dk1"/>
              </a:solidFill>
            </a:endParaRPr>
          </a:p>
          <a:p>
            <a:pPr indent="0" lvl="0" marL="0" rtl="0" algn="l">
              <a:spcBef>
                <a:spcPts val="0"/>
              </a:spcBef>
              <a:spcAft>
                <a:spcPts val="0"/>
              </a:spcAft>
              <a:buClr>
                <a:schemeClr val="dk1"/>
              </a:buClr>
              <a:buSzPts val="1100"/>
              <a:buFont typeface="Arial"/>
              <a:buNone/>
            </a:pPr>
            <a:r>
              <a:rPr lang="en-US" sz="1150">
                <a:solidFill>
                  <a:schemeClr val="dk1"/>
                </a:solidFill>
              </a:rPr>
              <a:t>t.forward(50)</a:t>
            </a:r>
            <a:endParaRPr sz="1150">
              <a:solidFill>
                <a:schemeClr val="dk1"/>
              </a:solidFill>
            </a:endParaRPr>
          </a:p>
          <a:p>
            <a:pPr indent="0" lvl="0" marL="0" rtl="0" algn="l">
              <a:spcBef>
                <a:spcPts val="0"/>
              </a:spcBef>
              <a:spcAft>
                <a:spcPts val="0"/>
              </a:spcAft>
              <a:buClr>
                <a:schemeClr val="dk1"/>
              </a:buClr>
              <a:buSzPts val="1100"/>
              <a:buFont typeface="Arial"/>
              <a:buNone/>
            </a:pPr>
            <a:r>
              <a:t/>
            </a:r>
            <a:endParaRPr sz="1150">
              <a:solidFill>
                <a:schemeClr val="dk1"/>
              </a:solidFill>
            </a:endParaRPr>
          </a:p>
          <a:p>
            <a:pPr indent="0" lvl="0" marL="0" rtl="0" algn="l">
              <a:spcBef>
                <a:spcPts val="0"/>
              </a:spcBef>
              <a:spcAft>
                <a:spcPts val="0"/>
              </a:spcAft>
              <a:buClr>
                <a:schemeClr val="dk1"/>
              </a:buClr>
              <a:buSzPts val="1100"/>
              <a:buFont typeface="Arial"/>
              <a:buNone/>
            </a:pPr>
            <a:r>
              <a:rPr lang="en-US" sz="1150">
                <a:solidFill>
                  <a:schemeClr val="dk1"/>
                </a:solidFill>
              </a:rPr>
              <a:t>#Eyes</a:t>
            </a:r>
            <a:endParaRPr sz="1150">
              <a:solidFill>
                <a:schemeClr val="dk1"/>
              </a:solidFill>
            </a:endParaRPr>
          </a:p>
          <a:p>
            <a:pPr indent="0" lvl="0" marL="0" rtl="0" algn="l">
              <a:spcBef>
                <a:spcPts val="0"/>
              </a:spcBef>
              <a:spcAft>
                <a:spcPts val="0"/>
              </a:spcAft>
              <a:buClr>
                <a:schemeClr val="dk1"/>
              </a:buClr>
              <a:buSzPts val="1100"/>
              <a:buFont typeface="Arial"/>
              <a:buNone/>
            </a:pPr>
            <a:r>
              <a:rPr lang="en-US" sz="1150">
                <a:solidFill>
                  <a:schemeClr val="dk1"/>
                </a:solidFill>
              </a:rPr>
              <a:t>t.penup()</a:t>
            </a:r>
            <a:endParaRPr sz="1150">
              <a:solidFill>
                <a:schemeClr val="dk1"/>
              </a:solidFill>
            </a:endParaRPr>
          </a:p>
          <a:p>
            <a:pPr indent="0" lvl="0" marL="0" rtl="0" algn="l">
              <a:spcBef>
                <a:spcPts val="0"/>
              </a:spcBef>
              <a:spcAft>
                <a:spcPts val="0"/>
              </a:spcAft>
              <a:buClr>
                <a:schemeClr val="dk1"/>
              </a:buClr>
              <a:buSzPts val="1100"/>
              <a:buFont typeface="Arial"/>
              <a:buNone/>
            </a:pPr>
            <a:r>
              <a:rPr lang="en-US" sz="1150">
                <a:solidFill>
                  <a:schemeClr val="dk1"/>
                </a:solidFill>
              </a:rPr>
              <a:t>t.left(90)</a:t>
            </a:r>
            <a:endParaRPr sz="1150">
              <a:solidFill>
                <a:schemeClr val="dk1"/>
              </a:solidFill>
            </a:endParaRPr>
          </a:p>
          <a:p>
            <a:pPr indent="0" lvl="0" marL="0" rtl="0" algn="l">
              <a:spcBef>
                <a:spcPts val="0"/>
              </a:spcBef>
              <a:spcAft>
                <a:spcPts val="0"/>
              </a:spcAft>
              <a:buClr>
                <a:schemeClr val="dk1"/>
              </a:buClr>
              <a:buSzPts val="1100"/>
              <a:buFont typeface="Arial"/>
              <a:buNone/>
            </a:pPr>
            <a:r>
              <a:rPr lang="en-US" sz="1150">
                <a:solidFill>
                  <a:schemeClr val="dk1"/>
                </a:solidFill>
              </a:rPr>
              <a:t>t.forward(20)</a:t>
            </a:r>
            <a:endParaRPr sz="1150">
              <a:solidFill>
                <a:schemeClr val="dk1"/>
              </a:solidFill>
            </a:endParaRPr>
          </a:p>
          <a:p>
            <a:pPr indent="0" lvl="0" marL="0" rtl="0" algn="l">
              <a:spcBef>
                <a:spcPts val="0"/>
              </a:spcBef>
              <a:spcAft>
                <a:spcPts val="0"/>
              </a:spcAft>
              <a:buClr>
                <a:schemeClr val="dk1"/>
              </a:buClr>
              <a:buSzPts val="1100"/>
              <a:buFont typeface="Arial"/>
              <a:buNone/>
            </a:pPr>
            <a:r>
              <a:rPr lang="en-US" sz="1150">
                <a:solidFill>
                  <a:schemeClr val="dk1"/>
                </a:solidFill>
              </a:rPr>
              <a:t>t.pendown()</a:t>
            </a:r>
            <a:endParaRPr sz="1150">
              <a:solidFill>
                <a:schemeClr val="dk1"/>
              </a:solidFill>
            </a:endParaRPr>
          </a:p>
          <a:p>
            <a:pPr indent="0" lvl="0" marL="0" rtl="0" algn="l">
              <a:spcBef>
                <a:spcPts val="0"/>
              </a:spcBef>
              <a:spcAft>
                <a:spcPts val="0"/>
              </a:spcAft>
              <a:buClr>
                <a:schemeClr val="dk1"/>
              </a:buClr>
              <a:buSzPts val="1100"/>
              <a:buFont typeface="Arial"/>
              <a:buNone/>
            </a:pPr>
            <a:r>
              <a:rPr lang="en-US" sz="1150">
                <a:solidFill>
                  <a:schemeClr val="dk1"/>
                </a:solidFill>
              </a:rPr>
              <a:t>t.forward(50)</a:t>
            </a:r>
            <a:endParaRPr sz="1150">
              <a:solidFill>
                <a:schemeClr val="dk1"/>
              </a:solidFill>
            </a:endParaRPr>
          </a:p>
          <a:p>
            <a:pPr indent="0" lvl="0" marL="0" rtl="0" algn="l">
              <a:spcBef>
                <a:spcPts val="0"/>
              </a:spcBef>
              <a:spcAft>
                <a:spcPts val="0"/>
              </a:spcAft>
              <a:buClr>
                <a:schemeClr val="dk1"/>
              </a:buClr>
              <a:buSzPts val="1100"/>
              <a:buFont typeface="Arial"/>
              <a:buNone/>
            </a:pPr>
            <a:r>
              <a:rPr lang="en-US" sz="1150">
                <a:solidFill>
                  <a:schemeClr val="dk1"/>
                </a:solidFill>
              </a:rPr>
              <a:t>t.penup()</a:t>
            </a:r>
            <a:endParaRPr sz="1150">
              <a:solidFill>
                <a:schemeClr val="dk1"/>
              </a:solidFill>
            </a:endParaRPr>
          </a:p>
          <a:p>
            <a:pPr indent="0" lvl="0" marL="0" rtl="0" algn="l">
              <a:spcBef>
                <a:spcPts val="0"/>
              </a:spcBef>
              <a:spcAft>
                <a:spcPts val="0"/>
              </a:spcAft>
              <a:buClr>
                <a:schemeClr val="dk1"/>
              </a:buClr>
              <a:buSzPts val="1100"/>
              <a:buFont typeface="Arial"/>
              <a:buNone/>
            </a:pPr>
            <a:r>
              <a:rPr lang="en-US" sz="1150">
                <a:solidFill>
                  <a:schemeClr val="dk1"/>
                </a:solidFill>
              </a:rPr>
              <a:t>t.left(180)</a:t>
            </a:r>
            <a:endParaRPr sz="1150">
              <a:solidFill>
                <a:schemeClr val="dk1"/>
              </a:solidFill>
            </a:endParaRPr>
          </a:p>
          <a:p>
            <a:pPr indent="0" lvl="0" marL="0" rtl="0" algn="l">
              <a:spcBef>
                <a:spcPts val="0"/>
              </a:spcBef>
              <a:spcAft>
                <a:spcPts val="0"/>
              </a:spcAft>
              <a:buClr>
                <a:schemeClr val="dk1"/>
              </a:buClr>
              <a:buSzPts val="1100"/>
              <a:buFont typeface="Arial"/>
              <a:buNone/>
            </a:pPr>
            <a:r>
              <a:rPr lang="en-US" sz="1150">
                <a:solidFill>
                  <a:schemeClr val="dk1"/>
                </a:solidFill>
              </a:rPr>
              <a:t>t.forward(90)</a:t>
            </a:r>
            <a:endParaRPr sz="1150">
              <a:solidFill>
                <a:schemeClr val="dk1"/>
              </a:solidFill>
            </a:endParaRPr>
          </a:p>
          <a:p>
            <a:pPr indent="0" lvl="0" marL="0" rtl="0" algn="l">
              <a:spcBef>
                <a:spcPts val="0"/>
              </a:spcBef>
              <a:spcAft>
                <a:spcPts val="0"/>
              </a:spcAft>
              <a:buClr>
                <a:schemeClr val="dk1"/>
              </a:buClr>
              <a:buSzPts val="1100"/>
              <a:buFont typeface="Arial"/>
              <a:buNone/>
            </a:pPr>
            <a:r>
              <a:rPr lang="en-US" sz="1150">
                <a:solidFill>
                  <a:schemeClr val="dk1"/>
                </a:solidFill>
              </a:rPr>
              <a:t>t.pendown()</a:t>
            </a:r>
            <a:endParaRPr sz="1150">
              <a:solidFill>
                <a:schemeClr val="dk1"/>
              </a:solidFill>
            </a:endParaRPr>
          </a:p>
          <a:p>
            <a:pPr indent="0" lvl="0" marL="0" rtl="0" algn="l">
              <a:spcBef>
                <a:spcPts val="0"/>
              </a:spcBef>
              <a:spcAft>
                <a:spcPts val="0"/>
              </a:spcAft>
              <a:buClr>
                <a:schemeClr val="dk1"/>
              </a:buClr>
              <a:buSzPts val="1100"/>
              <a:buFont typeface="Arial"/>
              <a:buNone/>
            </a:pPr>
            <a:r>
              <a:rPr lang="en-US" sz="1150">
                <a:solidFill>
                  <a:schemeClr val="dk1"/>
                </a:solidFill>
              </a:rPr>
              <a:t>t.forward(50)</a:t>
            </a:r>
            <a:endParaRPr sz="1150">
              <a:solidFill>
                <a:schemeClr val="dk1"/>
              </a:solidFill>
            </a:endParaRPr>
          </a:p>
          <a:p>
            <a:pPr indent="0" lvl="0" marL="0" rtl="0" algn="l">
              <a:spcBef>
                <a:spcPts val="0"/>
              </a:spcBef>
              <a:spcAft>
                <a:spcPts val="0"/>
              </a:spcAft>
              <a:buClr>
                <a:schemeClr val="dk1"/>
              </a:buClr>
              <a:buSzPts val="1100"/>
              <a:buFont typeface="Arial"/>
              <a:buNone/>
            </a:pPr>
            <a:r>
              <a:t/>
            </a:r>
            <a:endParaRPr sz="1150">
              <a:solidFill>
                <a:schemeClr val="dk1"/>
              </a:solidFill>
            </a:endParaRPr>
          </a:p>
          <a:p>
            <a:pPr indent="0" lvl="0" marL="0" rtl="0" algn="l">
              <a:spcBef>
                <a:spcPts val="0"/>
              </a:spcBef>
              <a:spcAft>
                <a:spcPts val="0"/>
              </a:spcAft>
              <a:buClr>
                <a:schemeClr val="dk1"/>
              </a:buClr>
              <a:buSzPts val="1100"/>
              <a:buFont typeface="Arial"/>
              <a:buNone/>
            </a:pPr>
            <a:r>
              <a:rPr lang="en-US" sz="1150">
                <a:solidFill>
                  <a:schemeClr val="dk1"/>
                </a:solidFill>
              </a:rPr>
              <a:t>t.right(180)</a:t>
            </a:r>
            <a:endParaRPr sz="1150">
              <a:solidFill>
                <a:schemeClr val="dk1"/>
              </a:solidFill>
            </a:endParaRPr>
          </a:p>
          <a:p>
            <a:pPr indent="0" lvl="0" marL="0" rtl="0" algn="l">
              <a:spcBef>
                <a:spcPts val="0"/>
              </a:spcBef>
              <a:spcAft>
                <a:spcPts val="0"/>
              </a:spcAft>
              <a:buClr>
                <a:schemeClr val="dk1"/>
              </a:buClr>
              <a:buSzPts val="1100"/>
              <a:buFont typeface="Arial"/>
              <a:buNone/>
            </a:pPr>
            <a:r>
              <a:rPr lang="en-US" sz="1150">
                <a:solidFill>
                  <a:schemeClr val="dk1"/>
                </a:solidFill>
              </a:rPr>
              <a:t>t.forward(15)</a:t>
            </a:r>
            <a:endParaRPr sz="1150">
              <a:solidFill>
                <a:schemeClr val="dk1"/>
              </a:solidFill>
            </a:endParaRPr>
          </a:p>
          <a:p>
            <a:pPr indent="0" lvl="0" marL="0" rtl="0" algn="l">
              <a:spcBef>
                <a:spcPts val="0"/>
              </a:spcBef>
              <a:spcAft>
                <a:spcPts val="0"/>
              </a:spcAft>
              <a:buClr>
                <a:schemeClr val="dk1"/>
              </a:buClr>
              <a:buSzPts val="1100"/>
              <a:buFont typeface="Arial"/>
              <a:buNone/>
            </a:pPr>
            <a:r>
              <a:rPr lang="en-US" sz="1150">
                <a:solidFill>
                  <a:schemeClr val="dk1"/>
                </a:solidFill>
              </a:rPr>
              <a:t>t.right(180)</a:t>
            </a:r>
            <a:endParaRPr/>
          </a:p>
        </p:txBody>
      </p:sp>
      <p:sp>
        <p:nvSpPr>
          <p:cNvPr id="359" name="Google Shape;359;p57"/>
          <p:cNvSpPr txBox="1"/>
          <p:nvPr/>
        </p:nvSpPr>
        <p:spPr>
          <a:xfrm>
            <a:off x="6781925" y="959800"/>
            <a:ext cx="1906200" cy="37614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Clr>
                <a:schemeClr val="dk1"/>
              </a:buClr>
              <a:buSzPts val="1100"/>
              <a:buFont typeface="Arial"/>
              <a:buNone/>
            </a:pPr>
            <a:r>
              <a:rPr lang="en-US" sz="1150">
                <a:solidFill>
                  <a:schemeClr val="dk1"/>
                </a:solidFill>
              </a:rPr>
              <a:t>#Smiley</a:t>
            </a:r>
            <a:endParaRPr sz="1150">
              <a:solidFill>
                <a:schemeClr val="dk1"/>
              </a:solidFill>
            </a:endParaRPr>
          </a:p>
          <a:p>
            <a:pPr indent="0" lvl="0" marL="0" rtl="0" algn="l">
              <a:spcBef>
                <a:spcPts val="0"/>
              </a:spcBef>
              <a:spcAft>
                <a:spcPts val="0"/>
              </a:spcAft>
              <a:buClr>
                <a:schemeClr val="dk1"/>
              </a:buClr>
              <a:buSzPts val="1100"/>
              <a:buFont typeface="Arial"/>
              <a:buNone/>
            </a:pPr>
            <a:r>
              <a:rPr lang="en-US" sz="1150">
                <a:solidFill>
                  <a:schemeClr val="dk1"/>
                </a:solidFill>
              </a:rPr>
              <a:t>t.right(90)</a:t>
            </a:r>
            <a:endParaRPr sz="1150">
              <a:solidFill>
                <a:schemeClr val="dk1"/>
              </a:solidFill>
            </a:endParaRPr>
          </a:p>
          <a:p>
            <a:pPr indent="0" lvl="0" marL="0" rtl="0" algn="l">
              <a:spcBef>
                <a:spcPts val="0"/>
              </a:spcBef>
              <a:spcAft>
                <a:spcPts val="0"/>
              </a:spcAft>
              <a:buClr>
                <a:schemeClr val="dk1"/>
              </a:buClr>
              <a:buSzPts val="1100"/>
              <a:buFont typeface="Arial"/>
              <a:buNone/>
            </a:pPr>
            <a:r>
              <a:rPr lang="en-US" sz="1150">
                <a:solidFill>
                  <a:schemeClr val="dk1"/>
                </a:solidFill>
              </a:rPr>
              <a:t>t.penup()</a:t>
            </a:r>
            <a:endParaRPr sz="1150">
              <a:solidFill>
                <a:schemeClr val="dk1"/>
              </a:solidFill>
            </a:endParaRPr>
          </a:p>
          <a:p>
            <a:pPr indent="0" lvl="0" marL="0" rtl="0" algn="l">
              <a:spcBef>
                <a:spcPts val="0"/>
              </a:spcBef>
              <a:spcAft>
                <a:spcPts val="0"/>
              </a:spcAft>
              <a:buClr>
                <a:schemeClr val="dk1"/>
              </a:buClr>
              <a:buSzPts val="1100"/>
              <a:buFont typeface="Arial"/>
              <a:buNone/>
            </a:pPr>
            <a:r>
              <a:rPr lang="en-US" sz="1150">
                <a:solidFill>
                  <a:schemeClr val="dk1"/>
                </a:solidFill>
              </a:rPr>
              <a:t>t.forward(50)</a:t>
            </a:r>
            <a:endParaRPr sz="1150">
              <a:solidFill>
                <a:schemeClr val="dk1"/>
              </a:solidFill>
            </a:endParaRPr>
          </a:p>
          <a:p>
            <a:pPr indent="0" lvl="0" marL="0" rtl="0" algn="l">
              <a:spcBef>
                <a:spcPts val="0"/>
              </a:spcBef>
              <a:spcAft>
                <a:spcPts val="0"/>
              </a:spcAft>
              <a:buClr>
                <a:schemeClr val="dk1"/>
              </a:buClr>
              <a:buSzPts val="1100"/>
              <a:buFont typeface="Arial"/>
              <a:buNone/>
            </a:pPr>
            <a:r>
              <a:rPr lang="en-US" sz="1150">
                <a:solidFill>
                  <a:schemeClr val="dk1"/>
                </a:solidFill>
              </a:rPr>
              <a:t>t.pendown()</a:t>
            </a:r>
            <a:endParaRPr sz="1150">
              <a:solidFill>
                <a:schemeClr val="dk1"/>
              </a:solidFill>
            </a:endParaRPr>
          </a:p>
          <a:p>
            <a:pPr indent="0" lvl="0" marL="0" rtl="0" algn="l">
              <a:spcBef>
                <a:spcPts val="0"/>
              </a:spcBef>
              <a:spcAft>
                <a:spcPts val="0"/>
              </a:spcAft>
              <a:buClr>
                <a:schemeClr val="dk1"/>
              </a:buClr>
              <a:buSzPts val="1100"/>
              <a:buFont typeface="Arial"/>
              <a:buNone/>
            </a:pPr>
            <a:r>
              <a:t/>
            </a:r>
            <a:endParaRPr sz="1150">
              <a:solidFill>
                <a:schemeClr val="dk1"/>
              </a:solidFill>
            </a:endParaRPr>
          </a:p>
          <a:p>
            <a:pPr indent="0" lvl="0" marL="0" rtl="0" algn="l">
              <a:spcBef>
                <a:spcPts val="0"/>
              </a:spcBef>
              <a:spcAft>
                <a:spcPts val="0"/>
              </a:spcAft>
              <a:buClr>
                <a:schemeClr val="dk1"/>
              </a:buClr>
              <a:buSzPts val="1100"/>
              <a:buFont typeface="Arial"/>
              <a:buNone/>
            </a:pPr>
            <a:r>
              <a:rPr lang="en-US" sz="1150">
                <a:solidFill>
                  <a:schemeClr val="dk1"/>
                </a:solidFill>
              </a:rPr>
              <a:t>i=0</a:t>
            </a:r>
            <a:endParaRPr sz="1150">
              <a:solidFill>
                <a:schemeClr val="dk1"/>
              </a:solidFill>
            </a:endParaRPr>
          </a:p>
          <a:p>
            <a:pPr indent="0" lvl="0" marL="0" rtl="0" algn="l">
              <a:spcBef>
                <a:spcPts val="0"/>
              </a:spcBef>
              <a:spcAft>
                <a:spcPts val="0"/>
              </a:spcAft>
              <a:buClr>
                <a:schemeClr val="dk1"/>
              </a:buClr>
              <a:buSzPts val="1100"/>
              <a:buFont typeface="Arial"/>
              <a:buNone/>
            </a:pPr>
            <a:r>
              <a:rPr lang="en-US" sz="1150">
                <a:solidFill>
                  <a:schemeClr val="dk1"/>
                </a:solidFill>
              </a:rPr>
              <a:t>while i&lt;180:</a:t>
            </a:r>
            <a:endParaRPr sz="1150">
              <a:solidFill>
                <a:schemeClr val="dk1"/>
              </a:solidFill>
            </a:endParaRPr>
          </a:p>
          <a:p>
            <a:pPr indent="0" lvl="0" marL="0" rtl="0" algn="l">
              <a:spcBef>
                <a:spcPts val="0"/>
              </a:spcBef>
              <a:spcAft>
                <a:spcPts val="0"/>
              </a:spcAft>
              <a:buClr>
                <a:schemeClr val="dk1"/>
              </a:buClr>
              <a:buSzPts val="1100"/>
              <a:buFont typeface="Arial"/>
              <a:buNone/>
            </a:pPr>
            <a:r>
              <a:rPr lang="en-US" sz="1150">
                <a:solidFill>
                  <a:schemeClr val="dk1"/>
                </a:solidFill>
              </a:rPr>
              <a:t>    t.forward(1)</a:t>
            </a:r>
            <a:endParaRPr sz="1150">
              <a:solidFill>
                <a:schemeClr val="dk1"/>
              </a:solidFill>
            </a:endParaRPr>
          </a:p>
          <a:p>
            <a:pPr indent="0" lvl="0" marL="0" rtl="0" algn="l">
              <a:spcBef>
                <a:spcPts val="0"/>
              </a:spcBef>
              <a:spcAft>
                <a:spcPts val="0"/>
              </a:spcAft>
              <a:buClr>
                <a:schemeClr val="dk1"/>
              </a:buClr>
              <a:buSzPts val="1100"/>
              <a:buFont typeface="Arial"/>
              <a:buNone/>
            </a:pPr>
            <a:r>
              <a:rPr lang="en-US" sz="1150">
                <a:solidFill>
                  <a:schemeClr val="dk1"/>
                </a:solidFill>
              </a:rPr>
              <a:t>    t.right(1)</a:t>
            </a:r>
            <a:endParaRPr sz="1150">
              <a:solidFill>
                <a:schemeClr val="dk1"/>
              </a:solidFill>
            </a:endParaRPr>
          </a:p>
          <a:p>
            <a:pPr indent="0" lvl="0" marL="0" rtl="0" algn="l">
              <a:spcBef>
                <a:spcPts val="0"/>
              </a:spcBef>
              <a:spcAft>
                <a:spcPts val="0"/>
              </a:spcAft>
              <a:buClr>
                <a:schemeClr val="dk1"/>
              </a:buClr>
              <a:buSzPts val="1100"/>
              <a:buFont typeface="Arial"/>
              <a:buNone/>
            </a:pPr>
            <a:r>
              <a:rPr lang="en-US" sz="1150">
                <a:solidFill>
                  <a:schemeClr val="dk1"/>
                </a:solidFill>
              </a:rPr>
              <a:t>    i=i+1</a:t>
            </a:r>
            <a:endParaRPr sz="1150">
              <a:solidFill>
                <a:schemeClr val="dk1"/>
              </a:solidFill>
            </a:endParaRPr>
          </a:p>
          <a:p>
            <a:pPr indent="0" lvl="0" marL="0" rtl="0" algn="l">
              <a:spcBef>
                <a:spcPts val="0"/>
              </a:spcBef>
              <a:spcAft>
                <a:spcPts val="0"/>
              </a:spcAft>
              <a:buClr>
                <a:schemeClr val="dk1"/>
              </a:buClr>
              <a:buSzPts val="1100"/>
              <a:buFont typeface="Arial"/>
              <a:buNone/>
            </a:pPr>
            <a:r>
              <a:t/>
            </a:r>
            <a:endParaRPr sz="1150">
              <a:solidFill>
                <a:schemeClr val="dk1"/>
              </a:solidFill>
            </a:endParaRPr>
          </a:p>
          <a:p>
            <a:pPr indent="0" lvl="0" marL="0" rtl="0" algn="l">
              <a:spcBef>
                <a:spcPts val="0"/>
              </a:spcBef>
              <a:spcAft>
                <a:spcPts val="0"/>
              </a:spcAft>
              <a:buClr>
                <a:schemeClr val="dk1"/>
              </a:buClr>
              <a:buSzPts val="1100"/>
              <a:buFont typeface="Arial"/>
              <a:buNone/>
            </a:pPr>
            <a:r>
              <a:t/>
            </a:r>
            <a:endParaRPr sz="1150">
              <a:solidFill>
                <a:schemeClr val="dk1"/>
              </a:solidFill>
            </a:endParaRPr>
          </a:p>
          <a:p>
            <a:pPr indent="0" lvl="0" marL="0" rtl="0" algn="l">
              <a:spcBef>
                <a:spcPts val="0"/>
              </a:spcBef>
              <a:spcAft>
                <a:spcPts val="0"/>
              </a:spcAft>
              <a:buClr>
                <a:schemeClr val="dk1"/>
              </a:buClr>
              <a:buSzPts val="1100"/>
              <a:buFont typeface="Arial"/>
              <a:buNone/>
            </a:pPr>
            <a:r>
              <a:t/>
            </a:r>
            <a:endParaRPr sz="1150">
              <a:solidFill>
                <a:schemeClr val="dk1"/>
              </a:solidFill>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3" name="Shape 363"/>
        <p:cNvGrpSpPr/>
        <p:nvPr/>
      </p:nvGrpSpPr>
      <p:grpSpPr>
        <a:xfrm>
          <a:off x="0" y="0"/>
          <a:ext cx="0" cy="0"/>
          <a:chOff x="0" y="0"/>
          <a:chExt cx="0" cy="0"/>
        </a:xfrm>
      </p:grpSpPr>
      <p:sp>
        <p:nvSpPr>
          <p:cNvPr id="364" name="Google Shape;364;p58"/>
          <p:cNvSpPr txBox="1"/>
          <p:nvPr>
            <p:ph type="title"/>
          </p:nvPr>
        </p:nvSpPr>
        <p:spPr>
          <a:xfrm>
            <a:off x="369875" y="381700"/>
            <a:ext cx="8418300" cy="5781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US"/>
              <a:t>Want a real challenge?</a:t>
            </a:r>
            <a:endParaRPr/>
          </a:p>
        </p:txBody>
      </p:sp>
      <p:sp>
        <p:nvSpPr>
          <p:cNvPr id="365" name="Google Shape;365;p58"/>
          <p:cNvSpPr txBox="1"/>
          <p:nvPr>
            <p:ph idx="1" type="body"/>
          </p:nvPr>
        </p:nvSpPr>
        <p:spPr>
          <a:xfrm>
            <a:off x="398300" y="940000"/>
            <a:ext cx="5327700" cy="3761400"/>
          </a:xfrm>
          <a:prstGeom prst="rect">
            <a:avLst/>
          </a:prstGeom>
        </p:spPr>
        <p:txBody>
          <a:bodyPr anchorCtr="0" anchor="t" bIns="45700" lIns="91425" spcFirstLastPara="1" rIns="91425" wrap="square" tIns="45700">
            <a:normAutofit lnSpcReduction="10000"/>
          </a:bodyPr>
          <a:lstStyle/>
          <a:p>
            <a:pPr indent="-374650" lvl="0" marL="457200" rtl="0" algn="l">
              <a:spcBef>
                <a:spcPts val="750"/>
              </a:spcBef>
              <a:spcAft>
                <a:spcPts val="0"/>
              </a:spcAft>
              <a:buSzPts val="2300"/>
              <a:buChar char="●"/>
            </a:pPr>
            <a:r>
              <a:rPr lang="en-US"/>
              <a:t>How would you </a:t>
            </a:r>
            <a:r>
              <a:rPr lang="en-US"/>
              <a:t>draw</a:t>
            </a:r>
            <a:r>
              <a:rPr lang="en-US"/>
              <a:t> an analog clock face?</a:t>
            </a:r>
            <a:endParaRPr/>
          </a:p>
          <a:p>
            <a:pPr indent="-381000" lvl="1" marL="914400" rtl="0" algn="l">
              <a:spcBef>
                <a:spcPts val="0"/>
              </a:spcBef>
              <a:spcAft>
                <a:spcPts val="0"/>
              </a:spcAft>
              <a:buSzPts val="2400"/>
              <a:buChar char="○"/>
            </a:pPr>
            <a:r>
              <a:rPr lang="en-US"/>
              <a:t>You don’t </a:t>
            </a:r>
            <a:r>
              <a:rPr lang="en-US"/>
              <a:t>actually</a:t>
            </a:r>
            <a:r>
              <a:rPr lang="en-US"/>
              <a:t> have to do it, but how would you?	</a:t>
            </a:r>
            <a:endParaRPr/>
          </a:p>
          <a:p>
            <a:pPr indent="-381000" lvl="1" marL="914400" rtl="0" algn="l">
              <a:spcBef>
                <a:spcPts val="0"/>
              </a:spcBef>
              <a:spcAft>
                <a:spcPts val="0"/>
              </a:spcAft>
              <a:buSzPts val="2400"/>
              <a:buChar char="○"/>
            </a:pPr>
            <a:r>
              <a:rPr lang="en-US"/>
              <a:t>Break it down into smaller parts</a:t>
            </a:r>
            <a:endParaRPr/>
          </a:p>
          <a:p>
            <a:pPr indent="-381000" lvl="1" marL="914400" rtl="0" algn="l">
              <a:spcBef>
                <a:spcPts val="0"/>
              </a:spcBef>
              <a:spcAft>
                <a:spcPts val="0"/>
              </a:spcAft>
              <a:buSzPts val="2400"/>
              <a:buChar char="○"/>
            </a:pPr>
            <a:r>
              <a:rPr lang="en-US"/>
              <a:t>Draw the circle</a:t>
            </a:r>
            <a:endParaRPr/>
          </a:p>
          <a:p>
            <a:pPr indent="-381000" lvl="1" marL="914400" rtl="0" algn="l">
              <a:spcBef>
                <a:spcPts val="0"/>
              </a:spcBef>
              <a:spcAft>
                <a:spcPts val="0"/>
              </a:spcAft>
              <a:buSzPts val="2400"/>
              <a:buChar char="○"/>
            </a:pPr>
            <a:r>
              <a:rPr lang="en-US"/>
              <a:t>Draw each number</a:t>
            </a:r>
            <a:endParaRPr/>
          </a:p>
          <a:p>
            <a:pPr indent="-381000" lvl="1" marL="914400" rtl="0" algn="l">
              <a:spcBef>
                <a:spcPts val="0"/>
              </a:spcBef>
              <a:spcAft>
                <a:spcPts val="0"/>
              </a:spcAft>
              <a:buSzPts val="2400"/>
              <a:buChar char="○"/>
            </a:pPr>
            <a:r>
              <a:rPr lang="en-US"/>
              <a:t>Draw the hands</a:t>
            </a:r>
            <a:endParaRPr/>
          </a:p>
          <a:p>
            <a:pPr indent="-374650" lvl="0" marL="457200" rtl="0" algn="l">
              <a:spcBef>
                <a:spcPts val="0"/>
              </a:spcBef>
              <a:spcAft>
                <a:spcPts val="0"/>
              </a:spcAft>
              <a:buSzPts val="2300"/>
              <a:buChar char="●"/>
            </a:pPr>
            <a:r>
              <a:rPr lang="en-US"/>
              <a:t>Suddenly each part doesn’t seem that bad, and now you know you could do it.</a:t>
            </a:r>
            <a:endParaRPr/>
          </a:p>
        </p:txBody>
      </p:sp>
      <p:pic>
        <p:nvPicPr>
          <p:cNvPr id="366" name="Google Shape;366;p58"/>
          <p:cNvPicPr preferRelativeResize="0"/>
          <p:nvPr/>
        </p:nvPicPr>
        <p:blipFill>
          <a:blip r:embed="rId3">
            <a:alphaModFix/>
          </a:blip>
          <a:stretch>
            <a:fillRect/>
          </a:stretch>
        </p:blipFill>
        <p:spPr>
          <a:xfrm>
            <a:off x="5905400" y="744350"/>
            <a:ext cx="2737500" cy="2901200"/>
          </a:xfrm>
          <a:prstGeom prst="rect">
            <a:avLst/>
          </a:prstGeom>
          <a:noFill/>
          <a:ln>
            <a:noFill/>
          </a:ln>
        </p:spPr>
      </p:pic>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0" name="Shape 370"/>
        <p:cNvGrpSpPr/>
        <p:nvPr/>
      </p:nvGrpSpPr>
      <p:grpSpPr>
        <a:xfrm>
          <a:off x="0" y="0"/>
          <a:ext cx="0" cy="0"/>
          <a:chOff x="0" y="0"/>
          <a:chExt cx="0" cy="0"/>
        </a:xfrm>
      </p:grpSpPr>
      <p:sp>
        <p:nvSpPr>
          <p:cNvPr id="371" name="Google Shape;371;p59"/>
          <p:cNvSpPr txBox="1"/>
          <p:nvPr>
            <p:ph type="title"/>
          </p:nvPr>
        </p:nvSpPr>
        <p:spPr>
          <a:xfrm>
            <a:off x="369875" y="381700"/>
            <a:ext cx="8418300" cy="5781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US"/>
              <a:t>Summary</a:t>
            </a:r>
            <a:endParaRPr/>
          </a:p>
        </p:txBody>
      </p:sp>
      <p:sp>
        <p:nvSpPr>
          <p:cNvPr id="372" name="Google Shape;372;p59"/>
          <p:cNvSpPr txBox="1"/>
          <p:nvPr>
            <p:ph idx="1" type="body"/>
          </p:nvPr>
        </p:nvSpPr>
        <p:spPr>
          <a:xfrm>
            <a:off x="369875" y="940001"/>
            <a:ext cx="8418300" cy="3761400"/>
          </a:xfrm>
          <a:prstGeom prst="rect">
            <a:avLst/>
          </a:prstGeom>
        </p:spPr>
        <p:txBody>
          <a:bodyPr anchorCtr="0" anchor="t" bIns="45700" lIns="91425" spcFirstLastPara="1" rIns="91425" wrap="square" tIns="45700">
            <a:normAutofit/>
          </a:bodyPr>
          <a:lstStyle/>
          <a:p>
            <a:pPr indent="-374650" lvl="0" marL="457200" rtl="0" algn="l">
              <a:spcBef>
                <a:spcPts val="750"/>
              </a:spcBef>
              <a:spcAft>
                <a:spcPts val="0"/>
              </a:spcAft>
              <a:buSzPts val="2300"/>
              <a:buChar char="●"/>
            </a:pPr>
            <a:r>
              <a:rPr lang="en-US"/>
              <a:t>Problem solving is a very important life skill.  </a:t>
            </a:r>
            <a:endParaRPr/>
          </a:p>
          <a:p>
            <a:pPr indent="-381000" lvl="1" marL="914400" rtl="0" algn="l">
              <a:spcBef>
                <a:spcPts val="0"/>
              </a:spcBef>
              <a:spcAft>
                <a:spcPts val="0"/>
              </a:spcAft>
              <a:buSzPts val="2400"/>
              <a:buChar char="○"/>
            </a:pPr>
            <a:r>
              <a:rPr lang="en-US"/>
              <a:t>Not only for this class and other computing classes, but for your other classes, your career and personal life too.</a:t>
            </a:r>
            <a:endParaRPr/>
          </a:p>
          <a:p>
            <a:pPr indent="-381000" lvl="1" marL="914400" rtl="0" algn="l">
              <a:spcBef>
                <a:spcPts val="0"/>
              </a:spcBef>
              <a:spcAft>
                <a:spcPts val="0"/>
              </a:spcAft>
              <a:buSzPts val="2400"/>
              <a:buChar char="○"/>
            </a:pPr>
            <a:r>
              <a:rPr lang="en-US"/>
              <a:t>The key is to keep trying.  You’ll get there unless you give up.</a:t>
            </a:r>
            <a:endParaRPr/>
          </a:p>
          <a:p>
            <a:pPr indent="-381000" lvl="1" marL="914400" rtl="0" algn="l">
              <a:spcBef>
                <a:spcPts val="0"/>
              </a:spcBef>
              <a:spcAft>
                <a:spcPts val="0"/>
              </a:spcAft>
              <a:buSzPts val="2400"/>
              <a:buChar char="○"/>
            </a:pPr>
            <a:r>
              <a:rPr lang="en-US"/>
              <a:t>There is no magic, trying takes time.  Shortcuts mean you didn’t learn anything, just stick with it, and keep trying!</a:t>
            </a:r>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