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9236075" cy="70104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D137"/>
    <a:srgbClr val="FCC036"/>
    <a:srgbClr val="E1C4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3" d="100"/>
          <a:sy n="23" d="100"/>
        </p:scale>
        <p:origin x="2100" y="144"/>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0520"/>
          </a:xfrm>
          <a:prstGeom prst="rect">
            <a:avLst/>
          </a:prstGeom>
        </p:spPr>
        <p:txBody>
          <a:bodyPr vert="horz" lIns="92830" tIns="46415" rIns="92830" bIns="46415" rtlCol="0"/>
          <a:lstStyle>
            <a:lvl1pPr algn="r">
              <a:defRPr sz="1200"/>
            </a:lvl1pPr>
          </a:lstStyle>
          <a:p>
            <a:fld id="{4630C8D4-7514-4B4D-AD38-00388A4F95B1}" type="datetimeFigureOut">
              <a:rPr lang="en-US" smtClean="0"/>
              <a:t>4/29/2022</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0520"/>
          </a:xfrm>
          <a:prstGeom prst="rect">
            <a:avLst/>
          </a:prstGeom>
        </p:spPr>
        <p:txBody>
          <a:bodyPr vert="horz" lIns="92830" tIns="46415" rIns="92830" bIns="46415" rtlCol="0" anchor="b"/>
          <a:lstStyle>
            <a:lvl1pPr algn="r">
              <a:defRPr sz="1200"/>
            </a:lvl1pPr>
          </a:lstStyle>
          <a:p>
            <a:fld id="{647CC42E-183F-49AA-B398-26735775CE5B}" type="slidenum">
              <a:rPr lang="en-US" smtClean="0"/>
              <a:t>‹#›</a:t>
            </a:fld>
            <a:endParaRPr lang="en-US"/>
          </a:p>
        </p:txBody>
      </p:sp>
    </p:spTree>
    <p:extLst>
      <p:ext uri="{BB962C8B-B14F-4D97-AF65-F5344CB8AC3E}">
        <p14:creationId xmlns:p14="http://schemas.microsoft.com/office/powerpoint/2010/main" val="5569763"/>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084F84-3434-4763-9D89-928B4912ECE0}"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FD3CF-2C1F-499C-9587-FA4BEA7F3E3C}" type="slidenum">
              <a:rPr lang="en-US" smtClean="0"/>
              <a:t>‹#›</a:t>
            </a:fld>
            <a:endParaRPr lang="en-US"/>
          </a:p>
        </p:txBody>
      </p:sp>
      <p:sp>
        <p:nvSpPr>
          <p:cNvPr id="7" name="bk object 16"/>
          <p:cNvSpPr/>
          <p:nvPr userDrawn="1"/>
        </p:nvSpPr>
        <p:spPr>
          <a:xfrm>
            <a:off x="0" y="1"/>
            <a:ext cx="43891200" cy="3987317"/>
          </a:xfrm>
          <a:custGeom>
            <a:avLst/>
            <a:gdLst/>
            <a:ahLst/>
            <a:cxnLst/>
            <a:rect l="l" t="t" r="r" b="b"/>
            <a:pathLst>
              <a:path w="20104100" h="1166495">
                <a:moveTo>
                  <a:pt x="0" y="1166224"/>
                </a:moveTo>
                <a:lnTo>
                  <a:pt x="20104099" y="1166224"/>
                </a:lnTo>
                <a:lnTo>
                  <a:pt x="20104099" y="0"/>
                </a:lnTo>
                <a:lnTo>
                  <a:pt x="0" y="0"/>
                </a:lnTo>
                <a:lnTo>
                  <a:pt x="0" y="1166224"/>
                </a:lnTo>
                <a:close/>
              </a:path>
            </a:pathLst>
          </a:custGeom>
          <a:solidFill>
            <a:srgbClr val="FFC000"/>
          </a:solidFill>
        </p:spPr>
        <p:txBody>
          <a:bodyPr wrap="square" lIns="0" tIns="0" rIns="0" bIns="0" rtlCol="0"/>
          <a:lstStyle/>
          <a:p>
            <a:endParaRPr/>
          </a:p>
        </p:txBody>
      </p:sp>
      <p:sp>
        <p:nvSpPr>
          <p:cNvPr id="8" name="bk object 16"/>
          <p:cNvSpPr/>
          <p:nvPr userDrawn="1"/>
        </p:nvSpPr>
        <p:spPr>
          <a:xfrm>
            <a:off x="0" y="32423100"/>
            <a:ext cx="44043600" cy="495300"/>
          </a:xfrm>
          <a:custGeom>
            <a:avLst/>
            <a:gdLst/>
            <a:ahLst/>
            <a:cxnLst/>
            <a:rect l="l" t="t" r="r" b="b"/>
            <a:pathLst>
              <a:path w="20104100" h="1166495">
                <a:moveTo>
                  <a:pt x="0" y="1166224"/>
                </a:moveTo>
                <a:lnTo>
                  <a:pt x="20104099" y="1166224"/>
                </a:lnTo>
                <a:lnTo>
                  <a:pt x="20104099" y="0"/>
                </a:lnTo>
                <a:lnTo>
                  <a:pt x="0" y="0"/>
                </a:lnTo>
                <a:lnTo>
                  <a:pt x="0" y="1166224"/>
                </a:lnTo>
                <a:close/>
              </a:path>
            </a:pathLst>
          </a:custGeom>
          <a:solidFill>
            <a:srgbClr val="FFC000"/>
          </a:solidFill>
        </p:spPr>
        <p:txBody>
          <a:bodyPr wrap="square" lIns="0" tIns="0" rIns="0" bIns="0" rtlCol="0"/>
          <a:lstStyle/>
          <a:p>
            <a:endParaRPr/>
          </a:p>
        </p:txBody>
      </p:sp>
    </p:spTree>
    <p:extLst>
      <p:ext uri="{BB962C8B-B14F-4D97-AF65-F5344CB8AC3E}">
        <p14:creationId xmlns:p14="http://schemas.microsoft.com/office/powerpoint/2010/main" val="309974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084F84-3434-4763-9D89-928B4912ECE0}"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4272035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9081" y="8435343"/>
            <a:ext cx="35547303" cy="1797634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901946" y="8435343"/>
            <a:ext cx="105925617" cy="1797634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084F84-3434-4763-9D89-928B4912ECE0}"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295432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084F84-3434-4763-9D89-928B4912ECE0}"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1912177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3"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084F84-3434-4763-9D89-928B4912ECE0}"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4260720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901944" y="49156623"/>
            <a:ext cx="70736457" cy="139042138"/>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369923" y="49156623"/>
            <a:ext cx="70736463" cy="139042138"/>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084F84-3434-4763-9D89-928B4912ECE0}"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2387977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3"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1" y="10439401"/>
            <a:ext cx="19392903"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3"/>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3" y="10439401"/>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084F84-3434-4763-9D89-928B4912ECE0}" type="datetimeFigureOut">
              <a:rPr lang="en-US" smtClean="0"/>
              <a:t>4/29/2022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2069884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084F84-3434-4763-9D89-928B4912ECE0}" type="datetimeFigureOut">
              <a:rPr lang="en-US" smtClean="0"/>
              <a:t>4/29/2022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181982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084F84-3434-4763-9D89-928B4912ECE0}" type="datetimeFigureOut">
              <a:rPr lang="en-US" smtClean="0"/>
              <a:t>4/29/2022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2930071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3"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3"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0084F84-3434-4763-9D89-928B4912ECE0}"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1438305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3"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3" y="25763223"/>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0084F84-3434-4763-9D89-928B4912ECE0}"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1FD3CF-2C1F-499C-9587-FA4BEA7F3E3C}" type="slidenum">
              <a:rPr lang="en-US" smtClean="0"/>
              <a:t>‹#›</a:t>
            </a:fld>
            <a:endParaRPr lang="en-US"/>
          </a:p>
        </p:txBody>
      </p:sp>
    </p:spTree>
    <p:extLst>
      <p:ext uri="{BB962C8B-B14F-4D97-AF65-F5344CB8AC3E}">
        <p14:creationId xmlns:p14="http://schemas.microsoft.com/office/powerpoint/2010/main" val="2600994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E0084F84-3434-4763-9D89-928B4912ECE0}" type="datetimeFigureOut">
              <a:rPr lang="en-US" smtClean="0"/>
              <a:t>4/29/2022</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251FD3CF-2C1F-499C-9587-FA4BEA7F3E3C}" type="slidenum">
              <a:rPr lang="en-US" smtClean="0"/>
              <a:t>‹#›</a:t>
            </a:fld>
            <a:endParaRPr lang="en-US"/>
          </a:p>
        </p:txBody>
      </p:sp>
    </p:spTree>
    <p:extLst>
      <p:ext uri="{BB962C8B-B14F-4D97-AF65-F5344CB8AC3E}">
        <p14:creationId xmlns:p14="http://schemas.microsoft.com/office/powerpoint/2010/main" val="317298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tyleguide.kennesaw.edu/logo-policy/unacceptable-variations.php" TargetMode="External"/><Relationship Id="rId3" Type="http://schemas.openxmlformats.org/officeDocument/2006/relationships/hyperlink" Target="http://guides.nyu.edu/c.php?g=276826&amp;p=1846155" TargetMode="External"/><Relationship Id="rId7" Type="http://schemas.openxmlformats.org/officeDocument/2006/relationships/hyperlink" Target="http://www.makesigns.com/tutorials/images-graphs-colors.aspx#icolor" TargetMode="External"/><Relationship Id="rId12" Type="http://schemas.openxmlformats.org/officeDocument/2006/relationships/image" Target="../media/image4.png"/><Relationship Id="rId2" Type="http://schemas.openxmlformats.org/officeDocument/2006/relationships/hyperlink" Target="http://colinpurrington.com/tips/poster-design" TargetMode="External"/><Relationship Id="rId1" Type="http://schemas.openxmlformats.org/officeDocument/2006/relationships/slideLayout" Target="../slideLayouts/slideLayout1.xml"/><Relationship Id="rId6" Type="http://schemas.openxmlformats.org/officeDocument/2006/relationships/image" Target="../media/image1.png"/><Relationship Id="rId11" Type="http://schemas.openxmlformats.org/officeDocument/2006/relationships/hyperlink" Target="http://ccse.kennesaw.edu/docs/fall2016c-day.html" TargetMode="External"/><Relationship Id="rId5" Type="http://schemas.openxmlformats.org/officeDocument/2006/relationships/hyperlink" Target="http://www.ils.uec.ac.jp/~dima/PAPERS" TargetMode="External"/><Relationship Id="rId10" Type="http://schemas.openxmlformats.org/officeDocument/2006/relationships/image" Target="../media/image3.jpeg"/><Relationship Id="rId4" Type="http://schemas.openxmlformats.org/officeDocument/2006/relationships/hyperlink" Target="http://www.makesigns.com/tutorials/scientific-poster-parts.aspx" TargetMode="Externa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7"/>
          <p:cNvSpPr>
            <a:spLocks noChangeArrowheads="1"/>
          </p:cNvSpPr>
          <p:nvPr/>
        </p:nvSpPr>
        <p:spPr bwMode="auto">
          <a:xfrm>
            <a:off x="1981200" y="4681969"/>
            <a:ext cx="9753600" cy="6858000"/>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8" name="AutoShape 17"/>
          <p:cNvSpPr>
            <a:spLocks noChangeArrowheads="1"/>
          </p:cNvSpPr>
          <p:nvPr/>
        </p:nvSpPr>
        <p:spPr bwMode="auto">
          <a:xfrm>
            <a:off x="13106400" y="4495801"/>
            <a:ext cx="17678400" cy="27508199"/>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dirty="0">
              <a:latin typeface="Arial" panose="020B0604020202020204" pitchFamily="34" charset="0"/>
              <a:cs typeface="Arial" panose="020B0604020202020204" pitchFamily="34" charset="0"/>
            </a:endParaRPr>
          </a:p>
        </p:txBody>
      </p:sp>
      <p:sp>
        <p:nvSpPr>
          <p:cNvPr id="9" name="Text Box 19"/>
          <p:cNvSpPr txBox="1">
            <a:spLocks noChangeArrowheads="1"/>
          </p:cNvSpPr>
          <p:nvPr/>
        </p:nvSpPr>
        <p:spPr bwMode="auto">
          <a:xfrm>
            <a:off x="13944600" y="4572000"/>
            <a:ext cx="16078200" cy="272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1100" dirty="0">
              <a:latin typeface="Arial" panose="020B0604020202020204" pitchFamily="34" charset="0"/>
              <a:cs typeface="Arial" panose="020B0604020202020204" pitchFamily="34" charset="0"/>
            </a:endParaRPr>
          </a:p>
          <a:p>
            <a:pPr algn="ctr"/>
            <a:r>
              <a:rPr lang="en-US" sz="4800" b="1" dirty="0">
                <a:latin typeface="Arial" panose="020B0604020202020204" pitchFamily="34" charset="0"/>
                <a:cs typeface="Arial" panose="020B0604020202020204" pitchFamily="34" charset="0"/>
              </a:rPr>
              <a:t>Results</a:t>
            </a:r>
          </a:p>
          <a:p>
            <a:pPr algn="just"/>
            <a:endParaRPr lang="en-US" sz="11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Provide the results of your research in this section. </a:t>
            </a:r>
          </a:p>
          <a:p>
            <a:pPr algn="just"/>
            <a:r>
              <a:rPr lang="en-US" sz="2800" dirty="0">
                <a:latin typeface="Arial" panose="020B0604020202020204" pitchFamily="34" charset="0"/>
                <a:cs typeface="Arial" panose="020B0604020202020204" pitchFamily="34" charset="0"/>
              </a:rPr>
              <a:t>Resources:</a:t>
            </a:r>
          </a:p>
          <a:p>
            <a:pPr algn="just"/>
            <a:r>
              <a:rPr lang="en-US" sz="2800" dirty="0">
                <a:latin typeface="Arial" panose="020B0604020202020204" pitchFamily="34" charset="0"/>
                <a:cs typeface="Arial" panose="020B0604020202020204" pitchFamily="34" charset="0"/>
                <a:hlinkClick r:id="rId2"/>
              </a:rPr>
              <a:t>http://colinpurrington.com/tips/poster-design</a:t>
            </a:r>
            <a:r>
              <a:rPr lang="en-US" sz="2800" dirty="0">
                <a:latin typeface="Arial" panose="020B0604020202020204" pitchFamily="34" charset="0"/>
                <a:cs typeface="Arial" panose="020B0604020202020204" pitchFamily="34" charset="0"/>
              </a:rPr>
              <a:t> </a:t>
            </a:r>
          </a:p>
          <a:p>
            <a:pPr algn="just"/>
            <a:r>
              <a:rPr lang="en-US" sz="2800" dirty="0">
                <a:latin typeface="Arial" panose="020B0604020202020204" pitchFamily="34" charset="0"/>
                <a:cs typeface="Arial" panose="020B0604020202020204" pitchFamily="34" charset="0"/>
                <a:hlinkClick r:id="rId3"/>
              </a:rPr>
              <a:t>http://guides.nyu.edu/c.php?g=276826&amp;p=1846155</a:t>
            </a:r>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hlinkClick r:id="rId4"/>
              </a:rPr>
              <a:t>http://www.makesigns.com/tutorials/scientific-poster-parts.aspx</a:t>
            </a:r>
            <a:endParaRPr lang="en-US" sz="2800" dirty="0">
              <a:latin typeface="Arial" panose="020B0604020202020204" pitchFamily="34" charset="0"/>
              <a:cs typeface="Arial" panose="020B0604020202020204" pitchFamily="34" charset="0"/>
            </a:endParaRPr>
          </a:p>
          <a:p>
            <a:pPr algn="just"/>
            <a:endParaRPr lang="en-US" sz="2800" dirty="0">
              <a:latin typeface="Arial" panose="020B0604020202020204" pitchFamily="34" charset="0"/>
              <a:cs typeface="Arial" panose="020B0604020202020204" pitchFamily="34" charset="0"/>
            </a:endParaRPr>
          </a:p>
          <a:p>
            <a:pPr algn="just"/>
            <a:endParaRPr lang="en-US" sz="2800" dirty="0">
              <a:latin typeface="Arial" panose="020B0604020202020204" pitchFamily="34" charset="0"/>
              <a:cs typeface="Arial" panose="020B0604020202020204" pitchFamily="34" charset="0"/>
            </a:endParaRPr>
          </a:p>
          <a:p>
            <a:pPr algn="just"/>
            <a:r>
              <a:rPr lang="en-US" sz="4800" b="1" dirty="0">
                <a:latin typeface="Arial" panose="020B0604020202020204" pitchFamily="34" charset="0"/>
                <a:cs typeface="Arial" panose="020B0604020202020204" pitchFamily="34" charset="0"/>
              </a:rPr>
              <a:t>Internship Poster </a:t>
            </a:r>
            <a:r>
              <a:rPr lang="en-US" sz="2800" dirty="0">
                <a:latin typeface="Arial" panose="020B0604020202020204" pitchFamily="34" charset="0"/>
                <a:cs typeface="Arial" panose="020B0604020202020204" pitchFamily="34" charset="0"/>
              </a:rPr>
              <a:t>should include the following components</a:t>
            </a:r>
          </a:p>
          <a:p>
            <a:pPr algn="just">
              <a:spcBef>
                <a:spcPct val="50000"/>
              </a:spcBef>
              <a:defRPr/>
            </a:pPr>
            <a:r>
              <a:rPr lang="en-US" altLang="en-US" sz="4800" b="1" dirty="0">
                <a:latin typeface="Arial" panose="020B0604020202020204" pitchFamily="34" charset="0"/>
                <a:cs typeface="Arial" panose="020B0604020202020204" pitchFamily="34" charset="0"/>
              </a:rPr>
              <a:t>Company</a:t>
            </a:r>
            <a:r>
              <a:rPr lang="en-US" altLang="en-US" sz="2800" b="1" dirty="0">
                <a:latin typeface="Arial" panose="020B0604020202020204" pitchFamily="34" charset="0"/>
                <a:cs typeface="Arial" panose="020B0604020202020204" pitchFamily="34" charset="0"/>
              </a:rPr>
              <a:t> - </a:t>
            </a:r>
            <a:r>
              <a:rPr lang="en-US" altLang="en-US" sz="2800" dirty="0">
                <a:latin typeface="Arial" panose="020B0604020202020204" pitchFamily="34" charset="0"/>
                <a:cs typeface="Arial" panose="020B0604020202020204" pitchFamily="34" charset="0"/>
              </a:rPr>
              <a:t>company you worked with and information about what they do</a:t>
            </a:r>
            <a:endParaRPr lang="en-US" altLang="en-US" sz="2800" b="1" dirty="0">
              <a:latin typeface="Arial" panose="020B0604020202020204" pitchFamily="34" charset="0"/>
              <a:cs typeface="Arial" panose="020B0604020202020204" pitchFamily="34" charset="0"/>
            </a:endParaRPr>
          </a:p>
          <a:p>
            <a:pPr algn="just">
              <a:spcBef>
                <a:spcPct val="50000"/>
              </a:spcBef>
              <a:defRPr/>
            </a:pPr>
            <a:r>
              <a:rPr lang="en-US" altLang="en-US" sz="4800" b="1" dirty="0">
                <a:latin typeface="Arial" panose="020B0604020202020204" pitchFamily="34" charset="0"/>
                <a:cs typeface="Arial" panose="020B0604020202020204" pitchFamily="34" charset="0"/>
              </a:rPr>
              <a:t>Introduction</a:t>
            </a:r>
            <a:r>
              <a:rPr lang="en-US" altLang="en-US" sz="2800" dirty="0">
                <a:latin typeface="Arial" panose="020B0604020202020204" pitchFamily="34" charset="0"/>
                <a:cs typeface="Arial" panose="020B0604020202020204" pitchFamily="34" charset="0"/>
              </a:rPr>
              <a:t>– give a description of your job. </a:t>
            </a:r>
          </a:p>
          <a:p>
            <a:pPr algn="just">
              <a:spcBef>
                <a:spcPct val="50000"/>
              </a:spcBef>
              <a:defRPr/>
            </a:pPr>
            <a:r>
              <a:rPr lang="en-US" altLang="en-US" sz="4800" b="1" dirty="0">
                <a:latin typeface="Arial" panose="020B0604020202020204" pitchFamily="34" charset="0"/>
                <a:cs typeface="Arial" panose="020B0604020202020204" pitchFamily="34" charset="0"/>
              </a:rPr>
              <a:t>Highlights</a:t>
            </a:r>
          </a:p>
          <a:p>
            <a:pPr algn="just">
              <a:spcBef>
                <a:spcPct val="10000"/>
              </a:spcBef>
              <a:defRPr/>
            </a:pPr>
            <a:r>
              <a:rPr lang="en-US" altLang="en-US" sz="2800" dirty="0">
                <a:latin typeface="Arial" panose="020B0604020202020204" pitchFamily="34" charset="0"/>
                <a:cs typeface="Arial" panose="020B0604020202020204" pitchFamily="34" charset="0"/>
              </a:rPr>
              <a:t>List things here that were meaningful during your internship.</a:t>
            </a:r>
          </a:p>
          <a:p>
            <a:pPr>
              <a:spcBef>
                <a:spcPct val="10000"/>
              </a:spcBef>
              <a:defRPr/>
            </a:pPr>
            <a:r>
              <a:rPr lang="en-US" altLang="en-US" sz="2800" dirty="0">
                <a:latin typeface="Arial" panose="020B0604020202020204" pitchFamily="34" charset="0"/>
                <a:cs typeface="Arial" panose="020B0604020202020204" pitchFamily="34" charset="0"/>
              </a:rPr>
              <a:t>Skills you learned, Tools that you used, Projects you </a:t>
            </a:r>
            <a:br>
              <a:rPr lang="en-US" altLang="en-US" sz="2800" dirty="0">
                <a:latin typeface="Arial" panose="020B0604020202020204" pitchFamily="34" charset="0"/>
                <a:cs typeface="Arial" panose="020B0604020202020204" pitchFamily="34" charset="0"/>
              </a:rPr>
            </a:br>
            <a:r>
              <a:rPr lang="en-US" altLang="en-US" sz="2800" dirty="0">
                <a:latin typeface="Arial" panose="020B0604020202020204" pitchFamily="34" charset="0"/>
                <a:cs typeface="Arial" panose="020B0604020202020204" pitchFamily="34" charset="0"/>
              </a:rPr>
              <a:t>participated in (Make sure employer is okay with you listing)</a:t>
            </a:r>
          </a:p>
          <a:p>
            <a:pPr algn="just">
              <a:spcBef>
                <a:spcPct val="50000"/>
              </a:spcBef>
              <a:defRPr/>
            </a:pPr>
            <a:r>
              <a:rPr lang="en-US" altLang="en-US" sz="4800" b="1" dirty="0">
                <a:latin typeface="Arial" panose="020B0604020202020204" pitchFamily="34" charset="0"/>
                <a:cs typeface="Arial" panose="020B0604020202020204" pitchFamily="34" charset="0"/>
              </a:rPr>
              <a:t>Experience</a:t>
            </a:r>
          </a:p>
          <a:p>
            <a:pPr algn="just">
              <a:spcBef>
                <a:spcPct val="10000"/>
              </a:spcBef>
              <a:defRPr/>
            </a:pPr>
            <a:r>
              <a:rPr lang="en-US" altLang="en-US" sz="2800" dirty="0">
                <a:latin typeface="Arial" panose="020B0604020202020204" pitchFamily="34" charset="0"/>
                <a:cs typeface="Arial" panose="020B0604020202020204" pitchFamily="34" charset="0"/>
              </a:rPr>
              <a:t>List here something about how working this internship will help you in your career and in general.  Either helped you figure out what you want to do in your career, you received a job offer, you made valuable connections with peers and mentors, etc.</a:t>
            </a:r>
          </a:p>
          <a:p>
            <a:pPr algn="just">
              <a:spcBef>
                <a:spcPct val="50000"/>
              </a:spcBef>
              <a:defRPr/>
            </a:pPr>
            <a:r>
              <a:rPr lang="en-US" altLang="en-US" sz="4800" b="1" dirty="0">
                <a:latin typeface="Arial" panose="020B0604020202020204" pitchFamily="34" charset="0"/>
                <a:cs typeface="Arial" panose="020B0604020202020204" pitchFamily="34" charset="0"/>
              </a:rPr>
              <a:t>Acknowledgments</a:t>
            </a:r>
          </a:p>
          <a:p>
            <a:pPr algn="just">
              <a:spcBef>
                <a:spcPct val="50000"/>
              </a:spcBef>
              <a:defRPr/>
            </a:pPr>
            <a:r>
              <a:rPr lang="en-US" altLang="en-US" sz="2800" dirty="0">
                <a:latin typeface="Arial" panose="020B0604020202020204" pitchFamily="34" charset="0"/>
                <a:cs typeface="Arial" panose="020B0604020202020204" pitchFamily="34" charset="0"/>
              </a:rPr>
              <a:t>List the courses and professors that helped prepare you for this internship</a:t>
            </a:r>
          </a:p>
          <a:p>
            <a:pPr algn="just">
              <a:spcBef>
                <a:spcPct val="50000"/>
              </a:spcBef>
              <a:defRPr/>
            </a:pPr>
            <a:r>
              <a:rPr lang="en-US" altLang="en-US" sz="4800" b="1" dirty="0">
                <a:latin typeface="Arial" panose="020B0604020202020204" pitchFamily="34" charset="0"/>
                <a:cs typeface="Arial" panose="020B0604020202020204" pitchFamily="34" charset="0"/>
              </a:rPr>
              <a:t>Future Career Plans</a:t>
            </a:r>
          </a:p>
          <a:p>
            <a:pPr algn="just">
              <a:spcBef>
                <a:spcPct val="50000"/>
              </a:spcBef>
              <a:defRPr/>
            </a:pPr>
            <a:r>
              <a:rPr lang="en-US" altLang="en-US" sz="2800" dirty="0">
                <a:latin typeface="Arial" panose="020B0604020202020204" pitchFamily="34" charset="0"/>
                <a:cs typeface="Arial" panose="020B0604020202020204" pitchFamily="34" charset="0"/>
              </a:rPr>
              <a:t>Tell about yourself and what you plan to do in your future in terms of continuing your internship, part time work, accepting a full time job,  etc.  If you plan to further your education past this degree, please state that here. </a:t>
            </a: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r>
              <a:rPr lang="en-US" altLang="en-US" sz="2800" dirty="0">
                <a:latin typeface="Arial" panose="020B0604020202020204" pitchFamily="34" charset="0"/>
                <a:cs typeface="Arial" panose="020B0604020202020204" pitchFamily="34" charset="0"/>
              </a:rPr>
              <a:t>Example:</a:t>
            </a: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endParaRPr lang="en-US" altLang="en-US" sz="2800" dirty="0">
              <a:latin typeface="Arial" panose="020B0604020202020204" pitchFamily="34" charset="0"/>
              <a:cs typeface="Arial" panose="020B0604020202020204" pitchFamily="34" charset="0"/>
            </a:endParaRPr>
          </a:p>
          <a:p>
            <a:pPr algn="just">
              <a:spcBef>
                <a:spcPct val="50000"/>
              </a:spcBef>
              <a:defRPr/>
            </a:pPr>
            <a:r>
              <a:rPr lang="en-US" altLang="en-US" sz="2000" dirty="0">
                <a:latin typeface="Arial" panose="020B0604020202020204" pitchFamily="34" charset="0"/>
                <a:cs typeface="Arial" panose="020B0604020202020204" pitchFamily="34" charset="0"/>
              </a:rPr>
              <a:t>Fig.1 </a:t>
            </a:r>
            <a:r>
              <a:rPr lang="en-US" sz="2000" dirty="0"/>
              <a:t>Drawing of the analytic extension of the w:Ackermann function f=A(4,z) in the complex z=plane. </a:t>
            </a:r>
            <a:r>
              <a:rPr lang="en-US" sz="2000" dirty="0">
                <a:latin typeface="Arial" panose="020B0604020202020204" pitchFamily="34" charset="0"/>
                <a:cs typeface="Arial" panose="020B0604020202020204" pitchFamily="34" charset="0"/>
              </a:rPr>
              <a:t>Free use is granted at </a:t>
            </a:r>
            <a:r>
              <a:rPr lang="en-US" sz="2000" dirty="0">
                <a:latin typeface="Arial" panose="020B0604020202020204" pitchFamily="34" charset="0"/>
                <a:cs typeface="Arial" panose="020B0604020202020204" pitchFamily="34" charset="0"/>
                <a:hlinkClick r:id="rId5"/>
              </a:rPr>
              <a:t>http://www.ils.uec.ac.jp/~dima/PAPERS</a:t>
            </a:r>
            <a:endParaRPr lang="en-US" altLang="en-US" sz="2000" dirty="0">
              <a:latin typeface="Arial" panose="020B0604020202020204" pitchFamily="34" charset="0"/>
              <a:cs typeface="Arial" panose="020B0604020202020204" pitchFamily="34" charset="0"/>
            </a:endParaRPr>
          </a:p>
          <a:p>
            <a:pPr algn="just"/>
            <a:endParaRPr lang="en-US" sz="2800" dirty="0">
              <a:latin typeface="Arial" panose="020B0604020202020204" pitchFamily="34" charset="0"/>
              <a:cs typeface="Arial" panose="020B0604020202020204" pitchFamily="34" charset="0"/>
            </a:endParaRPr>
          </a:p>
        </p:txBody>
      </p:sp>
      <p:sp>
        <p:nvSpPr>
          <p:cNvPr id="10" name="AutoShape 17"/>
          <p:cNvSpPr>
            <a:spLocks noChangeArrowheads="1"/>
          </p:cNvSpPr>
          <p:nvPr/>
        </p:nvSpPr>
        <p:spPr bwMode="auto">
          <a:xfrm>
            <a:off x="32080200" y="4572000"/>
            <a:ext cx="9677400" cy="6062231"/>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11" name="Text Box 19"/>
          <p:cNvSpPr txBox="1">
            <a:spLocks noChangeArrowheads="1"/>
          </p:cNvSpPr>
          <p:nvPr/>
        </p:nvSpPr>
        <p:spPr bwMode="auto">
          <a:xfrm>
            <a:off x="32689800" y="4648200"/>
            <a:ext cx="8382000" cy="5540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Conclusions</a:t>
            </a:r>
          </a:p>
          <a:p>
            <a:pPr algn="just"/>
            <a:r>
              <a:rPr lang="en-US" sz="2800" dirty="0"/>
              <a:t>Briefly review your research questions and the results of your research.</a:t>
            </a:r>
          </a:p>
        </p:txBody>
      </p:sp>
      <p:sp>
        <p:nvSpPr>
          <p:cNvPr id="13" name="Text Box 19"/>
          <p:cNvSpPr txBox="1">
            <a:spLocks noChangeArrowheads="1"/>
          </p:cNvSpPr>
          <p:nvPr/>
        </p:nvSpPr>
        <p:spPr bwMode="auto">
          <a:xfrm>
            <a:off x="1066800" y="1007485"/>
            <a:ext cx="5943600" cy="1828800"/>
          </a:xfrm>
          <a:prstGeom prst="rect">
            <a:avLst/>
          </a:prstGeom>
          <a:ln/>
        </p:spPr>
        <p:style>
          <a:lnRef idx="2">
            <a:schemeClr val="dk1"/>
          </a:lnRef>
          <a:fillRef idx="1">
            <a:schemeClr val="lt1"/>
          </a:fillRef>
          <a:effectRef idx="0">
            <a:schemeClr val="dk1"/>
          </a:effectRef>
          <a:fontRef idx="minor">
            <a:schemeClr val="dk1"/>
          </a:fontRef>
        </p:style>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12000" b="1" cap="all" dirty="0"/>
              <a:t>XX-000</a:t>
            </a:r>
          </a:p>
          <a:p>
            <a:pPr algn="ctr"/>
            <a:endParaRPr lang="en-US" sz="12000" cap="all" dirty="0"/>
          </a:p>
        </p:txBody>
      </p:sp>
      <p:sp>
        <p:nvSpPr>
          <p:cNvPr id="14" name="Text Box 19"/>
          <p:cNvSpPr txBox="1">
            <a:spLocks noChangeArrowheads="1"/>
          </p:cNvSpPr>
          <p:nvPr/>
        </p:nvSpPr>
        <p:spPr bwMode="auto">
          <a:xfrm>
            <a:off x="6705600" y="1107736"/>
            <a:ext cx="34213800" cy="148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11000" b="1" dirty="0"/>
              <a:t>TITLE </a:t>
            </a:r>
            <a:r>
              <a:rPr lang="en-US" sz="11000" b="1" dirty="0" err="1"/>
              <a:t>TITLE</a:t>
            </a:r>
            <a:r>
              <a:rPr lang="en-US" sz="11000" b="1" dirty="0"/>
              <a:t> </a:t>
            </a:r>
            <a:r>
              <a:rPr lang="en-US" sz="11000" b="1" dirty="0" err="1"/>
              <a:t>TITLE</a:t>
            </a:r>
            <a:r>
              <a:rPr lang="en-US" sz="11000" b="1" dirty="0"/>
              <a:t> </a:t>
            </a:r>
            <a:r>
              <a:rPr lang="en-US" sz="11000" b="1" dirty="0" err="1"/>
              <a:t>TITLE</a:t>
            </a:r>
            <a:r>
              <a:rPr lang="en-US" sz="11000" b="1" dirty="0"/>
              <a:t> </a:t>
            </a:r>
            <a:r>
              <a:rPr lang="en-US" sz="11000" b="1" dirty="0" err="1"/>
              <a:t>TITLE</a:t>
            </a:r>
            <a:r>
              <a:rPr lang="en-US" sz="11000" b="1" dirty="0"/>
              <a:t> </a:t>
            </a:r>
            <a:r>
              <a:rPr lang="en-US" sz="11000" b="1" dirty="0" err="1"/>
              <a:t>TITLE</a:t>
            </a:r>
            <a:r>
              <a:rPr lang="en-US" sz="11000" b="1" dirty="0"/>
              <a:t> </a:t>
            </a:r>
            <a:r>
              <a:rPr lang="en-US" sz="11000" b="1" dirty="0" err="1"/>
              <a:t>TITLE</a:t>
            </a:r>
            <a:endParaRPr lang="en-US" sz="11000" dirty="0"/>
          </a:p>
        </p:txBody>
      </p:sp>
      <p:sp>
        <p:nvSpPr>
          <p:cNvPr id="15" name="Text Box 19"/>
          <p:cNvSpPr txBox="1">
            <a:spLocks noChangeArrowheads="1"/>
          </p:cNvSpPr>
          <p:nvPr/>
        </p:nvSpPr>
        <p:spPr bwMode="auto">
          <a:xfrm>
            <a:off x="5029200" y="3208842"/>
            <a:ext cx="36728400" cy="389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5800" b="1" dirty="0"/>
              <a:t>Author(s)</a:t>
            </a:r>
            <a:endParaRPr lang="en-US" sz="1100" dirty="0"/>
          </a:p>
        </p:txBody>
      </p:sp>
      <p:sp>
        <p:nvSpPr>
          <p:cNvPr id="17" name="AutoShape 17"/>
          <p:cNvSpPr>
            <a:spLocks noChangeArrowheads="1"/>
          </p:cNvSpPr>
          <p:nvPr/>
        </p:nvSpPr>
        <p:spPr bwMode="auto">
          <a:xfrm>
            <a:off x="2057400" y="11844769"/>
            <a:ext cx="9677400" cy="4385831"/>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18" name="Text Box 19"/>
          <p:cNvSpPr txBox="1">
            <a:spLocks noChangeArrowheads="1"/>
          </p:cNvSpPr>
          <p:nvPr/>
        </p:nvSpPr>
        <p:spPr bwMode="auto">
          <a:xfrm>
            <a:off x="2590800" y="11757355"/>
            <a:ext cx="8534400" cy="3787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Introduction</a:t>
            </a:r>
          </a:p>
          <a:p>
            <a:pPr algn="just"/>
            <a:endParaRPr lang="en-US" sz="1100" dirty="0"/>
          </a:p>
          <a:p>
            <a:r>
              <a:rPr lang="en-US" sz="2800" dirty="0"/>
              <a:t>In two-three paragraphs describe </a:t>
            </a:r>
            <a:br>
              <a:rPr lang="en-US" sz="2800" dirty="0"/>
            </a:br>
            <a:r>
              <a:rPr lang="en-US" sz="2800" dirty="0"/>
              <a:t>the background of your project.</a:t>
            </a:r>
            <a:br>
              <a:rPr lang="en-US" sz="2800" dirty="0"/>
            </a:br>
            <a:r>
              <a:rPr lang="en-US" sz="2800" dirty="0"/>
              <a:t>You can include graphics to help </a:t>
            </a:r>
            <a:br>
              <a:rPr lang="en-US" sz="2800" dirty="0"/>
            </a:br>
            <a:r>
              <a:rPr lang="en-US" sz="2800" dirty="0"/>
              <a:t>the viewer understand the project. </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07602" y="12690468"/>
            <a:ext cx="1954530"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AutoShape 17"/>
          <p:cNvSpPr>
            <a:spLocks noChangeArrowheads="1"/>
          </p:cNvSpPr>
          <p:nvPr/>
        </p:nvSpPr>
        <p:spPr bwMode="auto">
          <a:xfrm>
            <a:off x="1905000" y="24629484"/>
            <a:ext cx="9829800" cy="7298316"/>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21" name="Text Box 19"/>
          <p:cNvSpPr txBox="1">
            <a:spLocks noChangeArrowheads="1"/>
          </p:cNvSpPr>
          <p:nvPr/>
        </p:nvSpPr>
        <p:spPr bwMode="auto">
          <a:xfrm>
            <a:off x="2743200" y="24629484"/>
            <a:ext cx="8382000" cy="6764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Materials and Methods</a:t>
            </a:r>
          </a:p>
          <a:p>
            <a:pPr algn="just"/>
            <a:endParaRPr lang="en-US" sz="1100" dirty="0"/>
          </a:p>
          <a:p>
            <a:pPr algn="just"/>
            <a:r>
              <a:rPr lang="en-US" sz="2800" dirty="0"/>
              <a:t>Describe methods you used in your research process. Include images and charts </a:t>
            </a:r>
            <a:r>
              <a:rPr lang="en-US" sz="2800" dirty="0">
                <a:hlinkClick r:id="rId7"/>
              </a:rPr>
              <a:t>http://www.makesigns.com/tutorials/images-graphs-colors.aspx#icolor</a:t>
            </a:r>
            <a:r>
              <a:rPr lang="en-US" sz="2800" dirty="0"/>
              <a:t>  to help readers better understand methodology you used. You can also include additional sections such as: </a:t>
            </a:r>
            <a:r>
              <a:rPr lang="en-US" sz="3600" b="1" dirty="0">
                <a:latin typeface="Arial" panose="020B0604020202020204" pitchFamily="34" charset="0"/>
                <a:cs typeface="Arial" panose="020B0604020202020204" pitchFamily="34" charset="0"/>
              </a:rPr>
              <a:t>Background, Project Goals, Objectives, Data Collection, Data Analysis, and Recommendations. </a:t>
            </a:r>
          </a:p>
        </p:txBody>
      </p:sp>
      <p:sp>
        <p:nvSpPr>
          <p:cNvPr id="22" name="AutoShape 17"/>
          <p:cNvSpPr>
            <a:spLocks noChangeArrowheads="1"/>
          </p:cNvSpPr>
          <p:nvPr/>
        </p:nvSpPr>
        <p:spPr bwMode="auto">
          <a:xfrm>
            <a:off x="32232600" y="23334082"/>
            <a:ext cx="9525000" cy="5393317"/>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23" name="Text Box 19"/>
          <p:cNvSpPr txBox="1">
            <a:spLocks noChangeArrowheads="1"/>
          </p:cNvSpPr>
          <p:nvPr/>
        </p:nvSpPr>
        <p:spPr bwMode="auto">
          <a:xfrm>
            <a:off x="32842200" y="23334083"/>
            <a:ext cx="8229600" cy="4936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References</a:t>
            </a:r>
          </a:p>
          <a:p>
            <a:pPr algn="just"/>
            <a:endParaRPr lang="en-US" sz="1100" dirty="0"/>
          </a:p>
          <a:p>
            <a:pPr algn="just"/>
            <a:r>
              <a:rPr lang="en-US" sz="2000" dirty="0">
                <a:latin typeface="Arial" panose="020B0604020202020204" pitchFamily="34" charset="0"/>
                <a:cs typeface="Arial" panose="020B0604020202020204" pitchFamily="34" charset="0"/>
              </a:rPr>
              <a:t>Provide references here. </a:t>
            </a:r>
          </a:p>
          <a:p>
            <a:pPr algn="just"/>
            <a:r>
              <a:rPr lang="en-US" sz="2000" dirty="0">
                <a:latin typeface="Arial" panose="020B0604020202020204" pitchFamily="34" charset="0"/>
                <a:cs typeface="Arial" panose="020B0604020202020204" pitchFamily="34" charset="0"/>
              </a:rPr>
              <a:t>You can use the departmental logo instead of the college logo. The official logo policy is available at </a:t>
            </a:r>
            <a:r>
              <a:rPr lang="en-US" sz="2000" dirty="0">
                <a:latin typeface="Arial" panose="020B0604020202020204" pitchFamily="34" charset="0"/>
                <a:cs typeface="Arial" panose="020B0604020202020204" pitchFamily="34" charset="0"/>
                <a:hlinkClick r:id="rId8"/>
              </a:rPr>
              <a:t>http://styleguide.kennesaw.edu/logo-policy/unacceptable-variations.php</a:t>
            </a:r>
            <a:r>
              <a:rPr lang="en-US" sz="2000" dirty="0">
                <a:latin typeface="Arial" panose="020B0604020202020204" pitchFamily="34" charset="0"/>
                <a:cs typeface="Arial" panose="020B0604020202020204" pitchFamily="34" charset="0"/>
              </a:rPr>
              <a:t> </a:t>
            </a:r>
          </a:p>
        </p:txBody>
      </p:sp>
      <p:sp>
        <p:nvSpPr>
          <p:cNvPr id="24" name="AutoShape 17"/>
          <p:cNvSpPr>
            <a:spLocks noChangeArrowheads="1"/>
          </p:cNvSpPr>
          <p:nvPr/>
        </p:nvSpPr>
        <p:spPr bwMode="auto">
          <a:xfrm>
            <a:off x="32232600" y="11539969"/>
            <a:ext cx="9525000" cy="6062231"/>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25" name="Text Box 19"/>
          <p:cNvSpPr txBox="1">
            <a:spLocks noChangeArrowheads="1"/>
          </p:cNvSpPr>
          <p:nvPr/>
        </p:nvSpPr>
        <p:spPr bwMode="auto">
          <a:xfrm>
            <a:off x="32842200" y="11604955"/>
            <a:ext cx="8229600" cy="5932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r>
              <a:rPr lang="en-US" sz="4800" b="1" dirty="0"/>
              <a:t>Acknowledgments</a:t>
            </a:r>
          </a:p>
          <a:p>
            <a:pPr algn="just"/>
            <a:endParaRPr lang="en-US" sz="1100" dirty="0"/>
          </a:p>
          <a:p>
            <a:pPr algn="just"/>
            <a:r>
              <a:rPr lang="en-US" sz="2800" dirty="0"/>
              <a:t>List of people/organizations who helped you with your work</a:t>
            </a:r>
            <a:r>
              <a:rPr lang="en-US" sz="3200" dirty="0"/>
              <a:t>.</a:t>
            </a:r>
            <a:endParaRPr lang="en-US" sz="3200" dirty="0">
              <a:latin typeface="Cambria" pitchFamily="18" charset="0"/>
            </a:endParaRPr>
          </a:p>
        </p:txBody>
      </p:sp>
      <p:sp>
        <p:nvSpPr>
          <p:cNvPr id="26" name="AutoShape 17"/>
          <p:cNvSpPr>
            <a:spLocks noChangeArrowheads="1"/>
          </p:cNvSpPr>
          <p:nvPr/>
        </p:nvSpPr>
        <p:spPr bwMode="auto">
          <a:xfrm>
            <a:off x="32232600" y="18745200"/>
            <a:ext cx="9525000" cy="3429000"/>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27" name="Text Box 19"/>
          <p:cNvSpPr txBox="1">
            <a:spLocks noChangeArrowheads="1"/>
          </p:cNvSpPr>
          <p:nvPr/>
        </p:nvSpPr>
        <p:spPr bwMode="auto">
          <a:xfrm>
            <a:off x="32842200" y="18821400"/>
            <a:ext cx="8229600" cy="2966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r>
              <a:rPr lang="en-US" sz="4800" b="1" dirty="0">
                <a:latin typeface="Arial" panose="020B0604020202020204" pitchFamily="34" charset="0"/>
                <a:cs typeface="Arial" panose="020B0604020202020204" pitchFamily="34" charset="0"/>
              </a:rPr>
              <a:t>Contact Information</a:t>
            </a:r>
          </a:p>
          <a:p>
            <a:pPr algn="just"/>
            <a:endParaRPr lang="en-US" sz="11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Emails or website address for readers to contact authors later or to read more about the project. </a:t>
            </a:r>
          </a:p>
        </p:txBody>
      </p:sp>
      <p:sp>
        <p:nvSpPr>
          <p:cNvPr id="28" name="AutoShape 17"/>
          <p:cNvSpPr>
            <a:spLocks noChangeArrowheads="1"/>
          </p:cNvSpPr>
          <p:nvPr/>
        </p:nvSpPr>
        <p:spPr bwMode="auto">
          <a:xfrm>
            <a:off x="2209800" y="17102569"/>
            <a:ext cx="9677400" cy="6231514"/>
          </a:xfrm>
          <a:prstGeom prst="roundRect">
            <a:avLst>
              <a:gd name="adj" fmla="val 1666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nchor="ctr"/>
          <a:lstStyle/>
          <a:p>
            <a:pPr algn="ctr" defTabSz="4388048"/>
            <a:endParaRPr lang="en-US" sz="4200"/>
          </a:p>
        </p:txBody>
      </p:sp>
      <p:sp>
        <p:nvSpPr>
          <p:cNvPr id="29" name="Text Box 19"/>
          <p:cNvSpPr txBox="1">
            <a:spLocks noChangeArrowheads="1"/>
          </p:cNvSpPr>
          <p:nvPr/>
        </p:nvSpPr>
        <p:spPr bwMode="auto">
          <a:xfrm>
            <a:off x="2743200" y="17167555"/>
            <a:ext cx="8534400" cy="5381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Research Question(s)</a:t>
            </a:r>
          </a:p>
          <a:p>
            <a:r>
              <a:rPr lang="en-US" sz="2800" dirty="0"/>
              <a:t>List your research questions here. Do not include more than five questions. </a:t>
            </a:r>
          </a:p>
        </p:txBody>
      </p:sp>
      <p:pic>
        <p:nvPicPr>
          <p:cNvPr id="2"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993600" y="11682799"/>
            <a:ext cx="5127497" cy="3412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descr="C:\Users\speltsve.WIN\Desktop\to delete\AckermannComplexFig2a.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638242" y="22794679"/>
            <a:ext cx="10355358" cy="3669607"/>
          </a:xfrm>
          <a:prstGeom prst="rect">
            <a:avLst/>
          </a:prstGeom>
          <a:noFill/>
          <a:extLst>
            <a:ext uri="{909E8E84-426E-40DD-AFC4-6F175D3DCCD1}">
              <a14:hiddenFill xmlns:a14="http://schemas.microsoft.com/office/drawing/2010/main">
                <a:solidFill>
                  <a:srgbClr val="FFFFFF"/>
                </a:solidFill>
              </a14:hiddenFill>
            </a:ext>
          </a:extLst>
        </p:spPr>
      </p:pic>
      <p:sp>
        <p:nvSpPr>
          <p:cNvPr id="30" name="Text Box 19"/>
          <p:cNvSpPr txBox="1">
            <a:spLocks noChangeArrowheads="1"/>
          </p:cNvSpPr>
          <p:nvPr/>
        </p:nvSpPr>
        <p:spPr bwMode="auto">
          <a:xfrm>
            <a:off x="2598821" y="4739464"/>
            <a:ext cx="8686800" cy="4757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4800" b="1" dirty="0"/>
              <a:t>Abstract</a:t>
            </a:r>
          </a:p>
          <a:p>
            <a:pPr algn="just"/>
            <a:endParaRPr lang="en-US" sz="2800" dirty="0"/>
          </a:p>
          <a:p>
            <a:pPr algn="just"/>
            <a:r>
              <a:rPr lang="en-US" sz="2800" dirty="0"/>
              <a:t>This template describes the formatting guidelines for CCSE Computing Showcase Day posters. The assigned poster number must be in the left top corner of the in Arial 120 bold. The abstract should be no longer than 120 words summary of the entire project. </a:t>
            </a:r>
            <a:r>
              <a:rPr lang="en-US" sz="2800" b="1" dirty="0"/>
              <a:t>You must include assigned poster number in the left top corner of the poster </a:t>
            </a:r>
            <a:r>
              <a:rPr lang="en-US" sz="2800" dirty="0">
                <a:hlinkClick r:id="rId11"/>
              </a:rPr>
              <a:t>http://ccse.kennesaw.edu/docs/fall2016c-day.html</a:t>
            </a:r>
            <a:r>
              <a:rPr lang="en-US" sz="2800" dirty="0"/>
              <a:t> </a:t>
            </a:r>
          </a:p>
          <a:p>
            <a:pPr algn="just"/>
            <a:r>
              <a:rPr lang="en-US" sz="4800" b="1" dirty="0">
                <a:latin typeface="Arial" panose="020B0604020202020204" pitchFamily="34" charset="0"/>
                <a:cs typeface="Arial" panose="020B0604020202020204" pitchFamily="34" charset="0"/>
              </a:rPr>
              <a:t>Section headings: Arial 48 bold</a:t>
            </a:r>
          </a:p>
          <a:p>
            <a:pPr algn="just"/>
            <a:r>
              <a:rPr lang="en-US" sz="2800" dirty="0">
                <a:latin typeface="Arial" panose="020B0604020202020204" pitchFamily="34" charset="0"/>
                <a:cs typeface="Arial" panose="020B0604020202020204" pitchFamily="34" charset="0"/>
              </a:rPr>
              <a:t>Section text Arial 28 </a:t>
            </a:r>
            <a:r>
              <a:rPr lang="en-US" sz="2000" dirty="0">
                <a:latin typeface="Arial" panose="020B0604020202020204" pitchFamily="34" charset="0"/>
                <a:cs typeface="Arial" panose="020B0604020202020204" pitchFamily="34" charset="0"/>
              </a:rPr>
              <a:t>(Arial 20 for references., contacts, etc.)</a:t>
            </a:r>
            <a:endParaRPr lang="en-US" sz="2800" dirty="0">
              <a:latin typeface="Arial" panose="020B0604020202020204" pitchFamily="34" charset="0"/>
              <a:cs typeface="Arial" panose="020B0604020202020204" pitchFamily="34" charset="0"/>
            </a:endParaRPr>
          </a:p>
          <a:p>
            <a:endParaRPr lang="en-US" sz="2800" dirty="0">
              <a:latin typeface="Cambria" pitchFamily="18" charset="0"/>
            </a:endParaRPr>
          </a:p>
        </p:txBody>
      </p:sp>
      <p:pic>
        <p:nvPicPr>
          <p:cNvPr id="6" name="Picture 5">
            <a:extLst>
              <a:ext uri="{FF2B5EF4-FFF2-40B4-BE49-F238E27FC236}">
                <a16:creationId xmlns:a16="http://schemas.microsoft.com/office/drawing/2014/main" id="{A97748DB-9AD4-6443-9298-3AB262536F4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560550" y="29279594"/>
            <a:ext cx="9525000" cy="2648206"/>
          </a:xfrm>
          <a:prstGeom prst="rect">
            <a:avLst/>
          </a:prstGeom>
        </p:spPr>
      </p:pic>
    </p:spTree>
    <p:extLst>
      <p:ext uri="{BB962C8B-B14F-4D97-AF65-F5344CB8AC3E}">
        <p14:creationId xmlns:p14="http://schemas.microsoft.com/office/powerpoint/2010/main" val="1860941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1569</TotalTime>
  <Words>580</Words>
  <Application>Microsoft Office PowerPoint</Application>
  <PresentationFormat>Custom</PresentationFormat>
  <Paragraphs>60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Company>Southern Polytechnic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Peltsverger</dc:creator>
  <cp:lastModifiedBy>Allison Boyle</cp:lastModifiedBy>
  <cp:revision>25</cp:revision>
  <cp:lastPrinted>2016-11-09T20:01:41Z</cp:lastPrinted>
  <dcterms:created xsi:type="dcterms:W3CDTF">2016-11-07T21:59:10Z</dcterms:created>
  <dcterms:modified xsi:type="dcterms:W3CDTF">2022-04-29T13:16:49Z</dcterms:modified>
</cp:coreProperties>
</file>