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43891200" cy="32918400"/>
  <p:notesSz cx="32918400" cy="51206400"/>
  <p:defaultTextStyle>
    <a:defPPr>
      <a:defRPr lang="en-US"/>
    </a:defPPr>
    <a:lvl1pPr algn="l" rtl="0" fontAlgn="base">
      <a:spcBef>
        <a:spcPct val="0"/>
      </a:spcBef>
      <a:spcAft>
        <a:spcPct val="0"/>
      </a:spcAft>
      <a:defRPr sz="3200" kern="1200">
        <a:solidFill>
          <a:schemeClr val="tx1"/>
        </a:solidFill>
        <a:latin typeface="Helvetica" panose="020B0604020202020204" pitchFamily="34" charset="0"/>
        <a:ea typeface="MS PGothic" panose="020B0600070205080204" pitchFamily="34" charset="-128"/>
        <a:cs typeface="+mn-cs"/>
      </a:defRPr>
    </a:lvl1pPr>
    <a:lvl2pPr marL="457200" algn="l" rtl="0" fontAlgn="base">
      <a:spcBef>
        <a:spcPct val="0"/>
      </a:spcBef>
      <a:spcAft>
        <a:spcPct val="0"/>
      </a:spcAft>
      <a:defRPr sz="3200" kern="1200">
        <a:solidFill>
          <a:schemeClr val="tx1"/>
        </a:solidFill>
        <a:latin typeface="Helvetica" panose="020B0604020202020204" pitchFamily="34" charset="0"/>
        <a:ea typeface="MS PGothic" panose="020B0600070205080204" pitchFamily="34" charset="-128"/>
        <a:cs typeface="+mn-cs"/>
      </a:defRPr>
    </a:lvl2pPr>
    <a:lvl3pPr marL="914400" algn="l" rtl="0" fontAlgn="base">
      <a:spcBef>
        <a:spcPct val="0"/>
      </a:spcBef>
      <a:spcAft>
        <a:spcPct val="0"/>
      </a:spcAft>
      <a:defRPr sz="3200" kern="1200">
        <a:solidFill>
          <a:schemeClr val="tx1"/>
        </a:solidFill>
        <a:latin typeface="Helvetica" panose="020B0604020202020204" pitchFamily="34" charset="0"/>
        <a:ea typeface="MS PGothic" panose="020B0600070205080204" pitchFamily="34" charset="-128"/>
        <a:cs typeface="+mn-cs"/>
      </a:defRPr>
    </a:lvl3pPr>
    <a:lvl4pPr marL="1371600" algn="l" rtl="0" fontAlgn="base">
      <a:spcBef>
        <a:spcPct val="0"/>
      </a:spcBef>
      <a:spcAft>
        <a:spcPct val="0"/>
      </a:spcAft>
      <a:defRPr sz="3200" kern="1200">
        <a:solidFill>
          <a:schemeClr val="tx1"/>
        </a:solidFill>
        <a:latin typeface="Helvetica" panose="020B0604020202020204" pitchFamily="34" charset="0"/>
        <a:ea typeface="MS PGothic" panose="020B0600070205080204" pitchFamily="34" charset="-128"/>
        <a:cs typeface="+mn-cs"/>
      </a:defRPr>
    </a:lvl4pPr>
    <a:lvl5pPr marL="1828800" algn="l" rtl="0" fontAlgn="base">
      <a:spcBef>
        <a:spcPct val="0"/>
      </a:spcBef>
      <a:spcAft>
        <a:spcPct val="0"/>
      </a:spcAft>
      <a:defRPr sz="3200" kern="1200">
        <a:solidFill>
          <a:schemeClr val="tx1"/>
        </a:solidFill>
        <a:latin typeface="Helvetica" panose="020B0604020202020204" pitchFamily="34" charset="0"/>
        <a:ea typeface="MS PGothic" panose="020B0600070205080204" pitchFamily="34" charset="-128"/>
        <a:cs typeface="+mn-cs"/>
      </a:defRPr>
    </a:lvl5pPr>
    <a:lvl6pPr marL="2286000" algn="l" defTabSz="914400" rtl="0" eaLnBrk="1" latinLnBrk="0" hangingPunct="1">
      <a:defRPr sz="3200" kern="1200">
        <a:solidFill>
          <a:schemeClr val="tx1"/>
        </a:solidFill>
        <a:latin typeface="Helvetica" panose="020B0604020202020204" pitchFamily="34" charset="0"/>
        <a:ea typeface="MS PGothic" panose="020B0600070205080204" pitchFamily="34" charset="-128"/>
        <a:cs typeface="+mn-cs"/>
      </a:defRPr>
    </a:lvl6pPr>
    <a:lvl7pPr marL="2743200" algn="l" defTabSz="914400" rtl="0" eaLnBrk="1" latinLnBrk="0" hangingPunct="1">
      <a:defRPr sz="3200" kern="1200">
        <a:solidFill>
          <a:schemeClr val="tx1"/>
        </a:solidFill>
        <a:latin typeface="Helvetica" panose="020B0604020202020204" pitchFamily="34" charset="0"/>
        <a:ea typeface="MS PGothic" panose="020B0600070205080204" pitchFamily="34" charset="-128"/>
        <a:cs typeface="+mn-cs"/>
      </a:defRPr>
    </a:lvl7pPr>
    <a:lvl8pPr marL="3200400" algn="l" defTabSz="914400" rtl="0" eaLnBrk="1" latinLnBrk="0" hangingPunct="1">
      <a:defRPr sz="3200" kern="1200">
        <a:solidFill>
          <a:schemeClr val="tx1"/>
        </a:solidFill>
        <a:latin typeface="Helvetica" panose="020B0604020202020204" pitchFamily="34" charset="0"/>
        <a:ea typeface="MS PGothic" panose="020B0600070205080204" pitchFamily="34" charset="-128"/>
        <a:cs typeface="+mn-cs"/>
      </a:defRPr>
    </a:lvl8pPr>
    <a:lvl9pPr marL="3657600" algn="l" defTabSz="914400" rtl="0" eaLnBrk="1" latinLnBrk="0" hangingPunct="1">
      <a:defRPr sz="3200" kern="1200">
        <a:solidFill>
          <a:schemeClr val="tx1"/>
        </a:solidFill>
        <a:latin typeface="Helvetica"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717" userDrawn="1">
          <p15:clr>
            <a:srgbClr val="A4A3A4"/>
          </p15:clr>
        </p15:guide>
        <p15:guide id="2" orient="horz" pos="19632" userDrawn="1">
          <p15:clr>
            <a:srgbClr val="A4A3A4"/>
          </p15:clr>
        </p15:guide>
        <p15:guide id="3" orient="horz" pos="3729" userDrawn="1">
          <p15:clr>
            <a:srgbClr val="A4A3A4"/>
          </p15:clr>
        </p15:guide>
        <p15:guide id="4" orient="horz" pos="2129" userDrawn="1">
          <p15:clr>
            <a:srgbClr val="A4A3A4"/>
          </p15:clr>
        </p15:guide>
        <p15:guide id="5" pos="6376" userDrawn="1">
          <p15:clr>
            <a:srgbClr val="A4A3A4"/>
          </p15:clr>
        </p15:guide>
        <p15:guide id="6" pos="7210" userDrawn="1">
          <p15:clr>
            <a:srgbClr val="A4A3A4"/>
          </p15:clr>
        </p15:guide>
        <p15:guide id="7" pos="13124" userDrawn="1">
          <p15:clr>
            <a:srgbClr val="A4A3A4"/>
          </p15:clr>
        </p15:guide>
        <p15:guide id="8" pos="21030" userDrawn="1">
          <p15:clr>
            <a:srgbClr val="A4A3A4"/>
          </p15:clr>
        </p15:guide>
        <p15:guide id="9" pos="986" userDrawn="1">
          <p15:clr>
            <a:srgbClr val="A4A3A4"/>
          </p15:clr>
        </p15:guide>
        <p15:guide id="10" pos="13997" userDrawn="1">
          <p15:clr>
            <a:srgbClr val="A4A3A4"/>
          </p15:clr>
        </p15:guide>
        <p15:guide id="11" pos="20197" userDrawn="1">
          <p15:clr>
            <a:srgbClr val="A4A3A4"/>
          </p15:clr>
        </p15:guide>
        <p15:guide id="12" pos="2646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1919"/>
    <a:srgbClr val="FFFF66"/>
    <a:srgbClr val="FFFFE1"/>
    <a:srgbClr val="FFF3F3"/>
    <a:srgbClr val="800040"/>
    <a:srgbClr val="004080"/>
    <a:srgbClr val="FF6FC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830" autoAdjust="0"/>
  </p:normalViewPr>
  <p:slideViewPr>
    <p:cSldViewPr snapToGrid="0">
      <p:cViewPr varScale="1">
        <p:scale>
          <a:sx n="17" d="100"/>
          <a:sy n="17" d="100"/>
        </p:scale>
        <p:origin x="1194" y="102"/>
      </p:cViewPr>
      <p:guideLst>
        <p:guide orient="horz" pos="717"/>
        <p:guide orient="horz" pos="19632"/>
        <p:guide orient="horz" pos="3729"/>
        <p:guide orient="horz" pos="2129"/>
        <p:guide pos="6376"/>
        <p:guide pos="7210"/>
        <p:guide pos="13124"/>
        <p:guide pos="21030"/>
        <p:guide pos="986"/>
        <p:guide pos="13997"/>
        <p:guide pos="20197"/>
        <p:guide pos="26461"/>
      </p:guideLst>
    </p:cSldViewPr>
  </p:slideViewPr>
  <p:outlineViewPr>
    <p:cViewPr>
      <p:scale>
        <a:sx n="33" d="100"/>
        <a:sy n="33" d="100"/>
      </p:scale>
      <p:origin x="0" y="0"/>
    </p:cViewPr>
  </p:outlineViewPr>
  <p:notesTextViewPr>
    <p:cViewPr>
      <p:scale>
        <a:sx n="50" d="100"/>
        <a:sy n="5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4265275" cy="2560638"/>
          </a:xfrm>
          <a:prstGeom prst="rect">
            <a:avLst/>
          </a:prstGeom>
        </p:spPr>
        <p:txBody>
          <a:bodyPr vert="horz" wrap="square" lIns="91440" tIns="45720" rIns="91440" bIns="45720" numCol="1" anchor="t" anchorCtr="0" compatLnSpc="1">
            <a:prstTxWarp prst="textNoShape">
              <a:avLst/>
            </a:prstTxWarp>
          </a:bodyPr>
          <a:lstStyle>
            <a:lvl1pPr>
              <a:defRPr sz="1200">
                <a:latin typeface="Calibri"/>
                <a:ea typeface="ＭＳ Ｐゴシック" charset="0"/>
                <a:cs typeface="ＭＳ Ｐゴシック" charset="0"/>
              </a:defRPr>
            </a:lvl1pPr>
          </a:lstStyle>
          <a:p>
            <a:pPr>
              <a:defRPr/>
            </a:pPr>
            <a:endParaRPr lang="en-US"/>
          </a:p>
        </p:txBody>
      </p:sp>
      <p:sp>
        <p:nvSpPr>
          <p:cNvPr id="3" name="Date Placeholder 2"/>
          <p:cNvSpPr>
            <a:spLocks noGrp="1"/>
          </p:cNvSpPr>
          <p:nvPr>
            <p:ph type="dt" idx="1"/>
          </p:nvPr>
        </p:nvSpPr>
        <p:spPr>
          <a:xfrm>
            <a:off x="18646775" y="0"/>
            <a:ext cx="14263688" cy="2560638"/>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2C19B169-612A-4EB3-9B53-B5D4B6901639}" type="datetime1">
              <a:rPr lang="en-US" altLang="en-US"/>
              <a:pPr>
                <a:defRPr/>
              </a:pPr>
              <a:t>11/21/2022</a:t>
            </a:fld>
            <a:endParaRPr lang="en-US" altLang="en-US"/>
          </a:p>
        </p:txBody>
      </p:sp>
      <p:sp>
        <p:nvSpPr>
          <p:cNvPr id="4" name="Slide Image Placeholder 3"/>
          <p:cNvSpPr>
            <a:spLocks noGrp="1" noRot="1" noChangeAspect="1"/>
          </p:cNvSpPr>
          <p:nvPr>
            <p:ph type="sldImg" idx="2"/>
          </p:nvPr>
        </p:nvSpPr>
        <p:spPr>
          <a:xfrm>
            <a:off x="3657600" y="3840163"/>
            <a:ext cx="25603200" cy="192024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a:p>
        </p:txBody>
      </p:sp>
      <p:sp>
        <p:nvSpPr>
          <p:cNvPr id="5" name="Notes Placeholder 4"/>
          <p:cNvSpPr>
            <a:spLocks noGrp="1"/>
          </p:cNvSpPr>
          <p:nvPr>
            <p:ph type="body" sz="quarter" idx="3"/>
          </p:nvPr>
        </p:nvSpPr>
        <p:spPr>
          <a:xfrm>
            <a:off x="3292475" y="24323675"/>
            <a:ext cx="26333450" cy="23042563"/>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48637825"/>
            <a:ext cx="14265275" cy="2559050"/>
          </a:xfrm>
          <a:prstGeom prst="rect">
            <a:avLst/>
          </a:prstGeom>
        </p:spPr>
        <p:txBody>
          <a:bodyPr vert="horz" wrap="square" lIns="91440" tIns="45720" rIns="91440" bIns="45720" numCol="1" anchor="b" anchorCtr="0" compatLnSpc="1">
            <a:prstTxWarp prst="textNoShape">
              <a:avLst/>
            </a:prstTxWarp>
          </a:bodyPr>
          <a:lstStyle>
            <a:lvl1pPr>
              <a:defRPr sz="1200">
                <a:latin typeface="Calibri"/>
                <a:ea typeface="ＭＳ Ｐゴシック" charset="0"/>
                <a:cs typeface="ＭＳ Ｐゴシック" charset="0"/>
              </a:defRPr>
            </a:lvl1pPr>
          </a:lstStyle>
          <a:p>
            <a:pPr>
              <a:defRPr/>
            </a:pPr>
            <a:endParaRPr lang="en-US"/>
          </a:p>
        </p:txBody>
      </p:sp>
      <p:sp>
        <p:nvSpPr>
          <p:cNvPr id="7" name="Slide Number Placeholder 6"/>
          <p:cNvSpPr>
            <a:spLocks noGrp="1"/>
          </p:cNvSpPr>
          <p:nvPr>
            <p:ph type="sldNum" sz="quarter" idx="5"/>
          </p:nvPr>
        </p:nvSpPr>
        <p:spPr>
          <a:xfrm>
            <a:off x="18646775" y="48637825"/>
            <a:ext cx="14263688" cy="255905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A9DEA5F7-5D50-4583-8D9F-32F5DCF14774}"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111"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xfrm>
            <a:off x="3657600" y="3840163"/>
            <a:ext cx="25603200" cy="192024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sz="9600" dirty="0">
                <a:solidFill>
                  <a:srgbClr val="000000"/>
                </a:solidFill>
              </a:rPr>
              <a:t>Copyright Colin </a:t>
            </a:r>
            <a:r>
              <a:rPr lang="en-US" altLang="en-US" sz="9600" dirty="0" err="1">
                <a:solidFill>
                  <a:srgbClr val="000000"/>
                </a:solidFill>
              </a:rPr>
              <a:t>Purrington</a:t>
            </a:r>
            <a:r>
              <a:rPr lang="en-US" altLang="en-US" sz="9600" dirty="0">
                <a:solidFill>
                  <a:srgbClr val="000000"/>
                </a:solidFill>
              </a:rPr>
              <a:t> (</a:t>
            </a:r>
            <a:r>
              <a:rPr lang="en-US" altLang="en-US" sz="9600" dirty="0">
                <a:solidFill>
                  <a:srgbClr val="000000"/>
                </a:solidFill>
                <a:latin typeface="Times New Roman" panose="02020603050405020304" pitchFamily="18" charset="0"/>
              </a:rPr>
              <a:t>http://</a:t>
            </a:r>
            <a:r>
              <a:rPr lang="en-US" altLang="en-US" sz="9600" dirty="0" err="1">
                <a:solidFill>
                  <a:srgbClr val="000000"/>
                </a:solidFill>
                <a:latin typeface="Times New Roman" panose="02020603050405020304" pitchFamily="18" charset="0"/>
              </a:rPr>
              <a:t>colinpurrington.com</a:t>
            </a:r>
            <a:r>
              <a:rPr lang="en-US" altLang="en-US" sz="9600" dirty="0">
                <a:solidFill>
                  <a:srgbClr val="000000"/>
                </a:solidFill>
                <a:latin typeface="Times New Roman" panose="02020603050405020304" pitchFamily="18" charset="0"/>
              </a:rPr>
              <a:t>/tips/academic/</a:t>
            </a:r>
            <a:r>
              <a:rPr lang="en-US" altLang="en-US" sz="9600" dirty="0" err="1">
                <a:solidFill>
                  <a:srgbClr val="000000"/>
                </a:solidFill>
                <a:latin typeface="Times New Roman" panose="02020603050405020304" pitchFamily="18" charset="0"/>
              </a:rPr>
              <a:t>posterdesign</a:t>
            </a:r>
            <a:r>
              <a:rPr lang="en-US" altLang="en-US" sz="9600" dirty="0">
                <a:solidFill>
                  <a:srgbClr val="000000"/>
                </a:solidFill>
                <a:latin typeface="Times New Roman" panose="02020603050405020304" pitchFamily="18" charset="0"/>
              </a:rPr>
              <a:t>).</a:t>
            </a:r>
            <a:endParaRPr lang="en-US" altLang="en-US" sz="9600" dirty="0">
              <a:solidFill>
                <a:srgbClr val="000000"/>
              </a:solidFill>
            </a:endParaRPr>
          </a:p>
          <a:p>
            <a:pPr eaLnBrk="1" hangingPunct="1">
              <a:spcBef>
                <a:spcPct val="0"/>
              </a:spcBef>
            </a:pPr>
            <a:endParaRPr lang="en-US" altLang="en-US" sz="9600" dirty="0">
              <a:solidFill>
                <a:srgbClr val="FF0000"/>
              </a:solidFill>
            </a:endParaRPr>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eaLnBrk="0" hangingPunct="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eaLnBrk="0" hangingPunct="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eaLnBrk="0" hangingPunct="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eaLnBrk="0" hangingPunct="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fld id="{1DA5F652-ADC1-4E21-8467-0D92D647D079}" type="slidenum">
              <a:rPr lang="en-US" altLang="en-US"/>
              <a:pPr eaLnBrk="1" hangingPunct="1">
                <a:spcBef>
                  <a:spcPct val="0"/>
                </a:spcBef>
              </a:pPr>
              <a:t>1</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570" y="10226675"/>
            <a:ext cx="37308064" cy="7054850"/>
          </a:xfrm>
        </p:spPr>
        <p:txBody>
          <a:bodyPr/>
          <a:lstStyle/>
          <a:p>
            <a:r>
              <a:rPr lang="en-US"/>
              <a:t>Click to edit Master title style</a:t>
            </a:r>
          </a:p>
        </p:txBody>
      </p:sp>
      <p:sp>
        <p:nvSpPr>
          <p:cNvPr id="3" name="Subtitle 2"/>
          <p:cNvSpPr>
            <a:spLocks noGrp="1"/>
          </p:cNvSpPr>
          <p:nvPr>
            <p:ph type="subTitle" idx="1"/>
          </p:nvPr>
        </p:nvSpPr>
        <p:spPr>
          <a:xfrm>
            <a:off x="6583136" y="18653126"/>
            <a:ext cx="30724929" cy="8413750"/>
          </a:xfrm>
        </p:spPr>
        <p:txBody>
          <a:bodyPr/>
          <a:lstStyle>
            <a:lvl1pPr marL="0" indent="0" algn="ctr">
              <a:buNone/>
              <a:defRPr/>
            </a:lvl1pPr>
            <a:lvl2pPr marL="470276" indent="0" algn="ctr">
              <a:buNone/>
              <a:defRPr/>
            </a:lvl2pPr>
            <a:lvl3pPr marL="940552" indent="0" algn="ctr">
              <a:buNone/>
              <a:defRPr/>
            </a:lvl3pPr>
            <a:lvl4pPr marL="1410828" indent="0" algn="ctr">
              <a:buNone/>
              <a:defRPr/>
            </a:lvl4pPr>
            <a:lvl5pPr marL="1881104" indent="0" algn="ctr">
              <a:buNone/>
              <a:defRPr/>
            </a:lvl5pPr>
            <a:lvl6pPr marL="2351380" indent="0" algn="ctr">
              <a:buNone/>
              <a:defRPr/>
            </a:lvl6pPr>
            <a:lvl7pPr marL="2821656" indent="0" algn="ctr">
              <a:buNone/>
              <a:defRPr/>
            </a:lvl7pPr>
            <a:lvl8pPr marL="3291931" indent="0" algn="ctr">
              <a:buNone/>
              <a:defRPr/>
            </a:lvl8pPr>
            <a:lvl9pPr marL="3762207"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4475AFC-6857-4F56-927C-246035CB189B}" type="slidenum">
              <a:rPr lang="en-US" altLang="en-US"/>
              <a:pPr/>
              <a:t>‹#›</a:t>
            </a:fld>
            <a:endParaRPr lang="en-US" altLang="en-US"/>
          </a:p>
        </p:txBody>
      </p:sp>
    </p:spTree>
    <p:extLst>
      <p:ext uri="{BB962C8B-B14F-4D97-AF65-F5344CB8AC3E}">
        <p14:creationId xmlns:p14="http://schemas.microsoft.com/office/powerpoint/2010/main" val="92900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05548AA4-E645-4DFE-B7E2-F971D8159565}" type="slidenum">
              <a:rPr lang="en-US" altLang="en-US"/>
              <a:pPr/>
              <a:t>‹#›</a:t>
            </a:fld>
            <a:endParaRPr lang="en-US" altLang="en-US"/>
          </a:p>
        </p:txBody>
      </p:sp>
    </p:spTree>
    <p:extLst>
      <p:ext uri="{BB962C8B-B14F-4D97-AF65-F5344CB8AC3E}">
        <p14:creationId xmlns:p14="http://schemas.microsoft.com/office/powerpoint/2010/main" val="413262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3298" y="2925763"/>
            <a:ext cx="9326336" cy="263350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91568" y="2925763"/>
            <a:ext cx="27851100" cy="263350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77C3553D-7CED-4791-A3A1-6B0D4A9AC221}" type="slidenum">
              <a:rPr lang="en-US" altLang="en-US"/>
              <a:pPr/>
              <a:t>‹#›</a:t>
            </a:fld>
            <a:endParaRPr lang="en-US" altLang="en-US"/>
          </a:p>
        </p:txBody>
      </p:sp>
    </p:spTree>
    <p:extLst>
      <p:ext uri="{BB962C8B-B14F-4D97-AF65-F5344CB8AC3E}">
        <p14:creationId xmlns:p14="http://schemas.microsoft.com/office/powerpoint/2010/main" val="3520532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CEA363FA-9981-4AE7-9FF1-E26261854C9C}" type="slidenum">
              <a:rPr lang="en-US" altLang="en-US"/>
              <a:pPr/>
              <a:t>‹#›</a:t>
            </a:fld>
            <a:endParaRPr lang="en-US" altLang="en-US"/>
          </a:p>
        </p:txBody>
      </p:sp>
    </p:spTree>
    <p:extLst>
      <p:ext uri="{BB962C8B-B14F-4D97-AF65-F5344CB8AC3E}">
        <p14:creationId xmlns:p14="http://schemas.microsoft.com/office/powerpoint/2010/main" val="1557178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1" y="21153439"/>
            <a:ext cx="37308064" cy="6537325"/>
          </a:xfrm>
        </p:spPr>
        <p:txBody>
          <a:bodyPr anchor="t"/>
          <a:lstStyle>
            <a:lvl1pPr algn="l">
              <a:defRPr sz="4114" b="1" cap="all"/>
            </a:lvl1pPr>
          </a:lstStyle>
          <a:p>
            <a:r>
              <a:rPr lang="en-US"/>
              <a:t>Click to edit Master title style</a:t>
            </a:r>
          </a:p>
        </p:txBody>
      </p:sp>
      <p:sp>
        <p:nvSpPr>
          <p:cNvPr id="3" name="Text Placeholder 2"/>
          <p:cNvSpPr>
            <a:spLocks noGrp="1"/>
          </p:cNvSpPr>
          <p:nvPr>
            <p:ph type="body" idx="1"/>
          </p:nvPr>
        </p:nvSpPr>
        <p:spPr>
          <a:xfrm>
            <a:off x="3467101" y="13952539"/>
            <a:ext cx="37308064" cy="7200900"/>
          </a:xfrm>
        </p:spPr>
        <p:txBody>
          <a:bodyPr anchor="b"/>
          <a:lstStyle>
            <a:lvl1pPr marL="0" indent="0">
              <a:buNone/>
              <a:defRPr sz="2057"/>
            </a:lvl1pPr>
            <a:lvl2pPr marL="470276" indent="0">
              <a:buNone/>
              <a:defRPr sz="1851"/>
            </a:lvl2pPr>
            <a:lvl3pPr marL="940552" indent="0">
              <a:buNone/>
              <a:defRPr sz="1646"/>
            </a:lvl3pPr>
            <a:lvl4pPr marL="1410828" indent="0">
              <a:buNone/>
              <a:defRPr sz="1440"/>
            </a:lvl4pPr>
            <a:lvl5pPr marL="1881104" indent="0">
              <a:buNone/>
              <a:defRPr sz="1440"/>
            </a:lvl5pPr>
            <a:lvl6pPr marL="2351380" indent="0">
              <a:buNone/>
              <a:defRPr sz="1440"/>
            </a:lvl6pPr>
            <a:lvl7pPr marL="2821656" indent="0">
              <a:buNone/>
              <a:defRPr sz="1440"/>
            </a:lvl7pPr>
            <a:lvl8pPr marL="3291931" indent="0">
              <a:buNone/>
              <a:defRPr sz="1440"/>
            </a:lvl8pPr>
            <a:lvl9pPr marL="3762207" indent="0">
              <a:buNone/>
              <a:defRPr sz="144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4993F705-AD89-4D8C-8820-7C789B9B3704}" type="slidenum">
              <a:rPr lang="en-US" altLang="en-US"/>
              <a:pPr/>
              <a:t>‹#›</a:t>
            </a:fld>
            <a:endParaRPr lang="en-US" altLang="en-US"/>
          </a:p>
        </p:txBody>
      </p:sp>
    </p:spTree>
    <p:extLst>
      <p:ext uri="{BB962C8B-B14F-4D97-AF65-F5344CB8AC3E}">
        <p14:creationId xmlns:p14="http://schemas.microsoft.com/office/powerpoint/2010/main" val="58910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291570" y="9510714"/>
            <a:ext cx="18588717" cy="19750087"/>
          </a:xfrm>
        </p:spPr>
        <p:txBody>
          <a:bodyPr/>
          <a:lstStyle>
            <a:lvl1pPr>
              <a:defRPr sz="2880"/>
            </a:lvl1pPr>
            <a:lvl2pPr>
              <a:defRPr sz="2469"/>
            </a:lvl2pPr>
            <a:lvl3pPr>
              <a:defRPr sz="2057"/>
            </a:lvl3pPr>
            <a:lvl4pPr>
              <a:defRPr sz="1851"/>
            </a:lvl4pPr>
            <a:lvl5pPr>
              <a:defRPr sz="1851"/>
            </a:lvl5pPr>
            <a:lvl6pPr>
              <a:defRPr sz="1851"/>
            </a:lvl6pPr>
            <a:lvl7pPr>
              <a:defRPr sz="1851"/>
            </a:lvl7pPr>
            <a:lvl8pPr>
              <a:defRPr sz="1851"/>
            </a:lvl8pPr>
            <a:lvl9pPr>
              <a:defRPr sz="185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10914" y="9510714"/>
            <a:ext cx="18588718" cy="19750087"/>
          </a:xfrm>
        </p:spPr>
        <p:txBody>
          <a:bodyPr/>
          <a:lstStyle>
            <a:lvl1pPr>
              <a:defRPr sz="2880"/>
            </a:lvl1pPr>
            <a:lvl2pPr>
              <a:defRPr sz="2469"/>
            </a:lvl2pPr>
            <a:lvl3pPr>
              <a:defRPr sz="2057"/>
            </a:lvl3pPr>
            <a:lvl4pPr>
              <a:defRPr sz="1851"/>
            </a:lvl4pPr>
            <a:lvl5pPr>
              <a:defRPr sz="1851"/>
            </a:lvl5pPr>
            <a:lvl6pPr>
              <a:defRPr sz="1851"/>
            </a:lvl6pPr>
            <a:lvl7pPr>
              <a:defRPr sz="1851"/>
            </a:lvl7pPr>
            <a:lvl8pPr>
              <a:defRPr sz="1851"/>
            </a:lvl8pPr>
            <a:lvl9pPr>
              <a:defRPr sz="185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59E12873-F9C7-4030-8D1A-09704E91C282}" type="slidenum">
              <a:rPr lang="en-US" altLang="en-US"/>
              <a:pPr/>
              <a:t>‹#›</a:t>
            </a:fld>
            <a:endParaRPr lang="en-US" altLang="en-US"/>
          </a:p>
        </p:txBody>
      </p:sp>
    </p:spTree>
    <p:extLst>
      <p:ext uri="{BB962C8B-B14F-4D97-AF65-F5344CB8AC3E}">
        <p14:creationId xmlns:p14="http://schemas.microsoft.com/office/powerpoint/2010/main" val="1157971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834" y="1317625"/>
            <a:ext cx="39501536"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833" y="7369176"/>
            <a:ext cx="19392900" cy="3070225"/>
          </a:xfrm>
        </p:spPr>
        <p:txBody>
          <a:bodyPr anchor="b"/>
          <a:lstStyle>
            <a:lvl1pPr marL="0" indent="0">
              <a:buNone/>
              <a:defRPr sz="2469" b="1"/>
            </a:lvl1pPr>
            <a:lvl2pPr marL="470276" indent="0">
              <a:buNone/>
              <a:defRPr sz="2057" b="1"/>
            </a:lvl2pPr>
            <a:lvl3pPr marL="940552" indent="0">
              <a:buNone/>
              <a:defRPr sz="1851" b="1"/>
            </a:lvl3pPr>
            <a:lvl4pPr marL="1410828" indent="0">
              <a:buNone/>
              <a:defRPr sz="1646" b="1"/>
            </a:lvl4pPr>
            <a:lvl5pPr marL="1881104" indent="0">
              <a:buNone/>
              <a:defRPr sz="1646" b="1"/>
            </a:lvl5pPr>
            <a:lvl6pPr marL="2351380" indent="0">
              <a:buNone/>
              <a:defRPr sz="1646" b="1"/>
            </a:lvl6pPr>
            <a:lvl7pPr marL="2821656" indent="0">
              <a:buNone/>
              <a:defRPr sz="1646" b="1"/>
            </a:lvl7pPr>
            <a:lvl8pPr marL="3291931" indent="0">
              <a:buNone/>
              <a:defRPr sz="1646" b="1"/>
            </a:lvl8pPr>
            <a:lvl9pPr marL="3762207" indent="0">
              <a:buNone/>
              <a:defRPr sz="1646" b="1"/>
            </a:lvl9pPr>
          </a:lstStyle>
          <a:p>
            <a:pPr lvl="0"/>
            <a:r>
              <a:rPr lang="en-US"/>
              <a:t>Click to edit Master text styles</a:t>
            </a:r>
          </a:p>
        </p:txBody>
      </p:sp>
      <p:sp>
        <p:nvSpPr>
          <p:cNvPr id="4" name="Content Placeholder 3"/>
          <p:cNvSpPr>
            <a:spLocks noGrp="1"/>
          </p:cNvSpPr>
          <p:nvPr>
            <p:ph sz="half" idx="2"/>
          </p:nvPr>
        </p:nvSpPr>
        <p:spPr>
          <a:xfrm>
            <a:off x="2194833" y="10439401"/>
            <a:ext cx="19392900" cy="18965863"/>
          </a:xfrm>
        </p:spPr>
        <p:txBody>
          <a:bodyPr/>
          <a:lstStyle>
            <a:lvl1pPr>
              <a:defRPr sz="2469"/>
            </a:lvl1pPr>
            <a:lvl2pPr>
              <a:defRPr sz="2057"/>
            </a:lvl2pPr>
            <a:lvl3pPr>
              <a:defRPr sz="1851"/>
            </a:lvl3pPr>
            <a:lvl4pPr>
              <a:defRPr sz="1646"/>
            </a:lvl4pPr>
            <a:lvl5pPr>
              <a:defRPr sz="1646"/>
            </a:lvl5pPr>
            <a:lvl6pPr>
              <a:defRPr sz="1646"/>
            </a:lvl6pPr>
            <a:lvl7pPr>
              <a:defRPr sz="1646"/>
            </a:lvl7pPr>
            <a:lvl8pPr>
              <a:defRPr sz="1646"/>
            </a:lvl8pPr>
            <a:lvl9pPr>
              <a:defRPr sz="164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664" y="7369176"/>
            <a:ext cx="19399704" cy="3070225"/>
          </a:xfrm>
        </p:spPr>
        <p:txBody>
          <a:bodyPr anchor="b"/>
          <a:lstStyle>
            <a:lvl1pPr marL="0" indent="0">
              <a:buNone/>
              <a:defRPr sz="2469" b="1"/>
            </a:lvl1pPr>
            <a:lvl2pPr marL="470276" indent="0">
              <a:buNone/>
              <a:defRPr sz="2057" b="1"/>
            </a:lvl2pPr>
            <a:lvl3pPr marL="940552" indent="0">
              <a:buNone/>
              <a:defRPr sz="1851" b="1"/>
            </a:lvl3pPr>
            <a:lvl4pPr marL="1410828" indent="0">
              <a:buNone/>
              <a:defRPr sz="1646" b="1"/>
            </a:lvl4pPr>
            <a:lvl5pPr marL="1881104" indent="0">
              <a:buNone/>
              <a:defRPr sz="1646" b="1"/>
            </a:lvl5pPr>
            <a:lvl6pPr marL="2351380" indent="0">
              <a:buNone/>
              <a:defRPr sz="1646" b="1"/>
            </a:lvl6pPr>
            <a:lvl7pPr marL="2821656" indent="0">
              <a:buNone/>
              <a:defRPr sz="1646" b="1"/>
            </a:lvl7pPr>
            <a:lvl8pPr marL="3291931" indent="0">
              <a:buNone/>
              <a:defRPr sz="1646" b="1"/>
            </a:lvl8pPr>
            <a:lvl9pPr marL="3762207" indent="0">
              <a:buNone/>
              <a:defRPr sz="1646" b="1"/>
            </a:lvl9pPr>
          </a:lstStyle>
          <a:p>
            <a:pPr lvl="0"/>
            <a:r>
              <a:rPr lang="en-US"/>
              <a:t>Click to edit Master text styles</a:t>
            </a:r>
          </a:p>
        </p:txBody>
      </p:sp>
      <p:sp>
        <p:nvSpPr>
          <p:cNvPr id="6" name="Content Placeholder 5"/>
          <p:cNvSpPr>
            <a:spLocks noGrp="1"/>
          </p:cNvSpPr>
          <p:nvPr>
            <p:ph sz="quarter" idx="4"/>
          </p:nvPr>
        </p:nvSpPr>
        <p:spPr>
          <a:xfrm>
            <a:off x="22296664" y="10439401"/>
            <a:ext cx="19399704" cy="18965863"/>
          </a:xfrm>
        </p:spPr>
        <p:txBody>
          <a:bodyPr/>
          <a:lstStyle>
            <a:lvl1pPr>
              <a:defRPr sz="2469"/>
            </a:lvl1pPr>
            <a:lvl2pPr>
              <a:defRPr sz="2057"/>
            </a:lvl2pPr>
            <a:lvl3pPr>
              <a:defRPr sz="1851"/>
            </a:lvl3pPr>
            <a:lvl4pPr>
              <a:defRPr sz="1646"/>
            </a:lvl4pPr>
            <a:lvl5pPr>
              <a:defRPr sz="1646"/>
            </a:lvl5pPr>
            <a:lvl6pPr>
              <a:defRPr sz="1646"/>
            </a:lvl6pPr>
            <a:lvl7pPr>
              <a:defRPr sz="1646"/>
            </a:lvl7pPr>
            <a:lvl8pPr>
              <a:defRPr sz="1646"/>
            </a:lvl8pPr>
            <a:lvl9pPr>
              <a:defRPr sz="164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8715957A-C4BF-428D-896B-2CFE4CD3BF9F}" type="slidenum">
              <a:rPr lang="en-US" altLang="en-US"/>
              <a:pPr/>
              <a:t>‹#›</a:t>
            </a:fld>
            <a:endParaRPr lang="en-US" altLang="en-US"/>
          </a:p>
        </p:txBody>
      </p:sp>
    </p:spTree>
    <p:extLst>
      <p:ext uri="{BB962C8B-B14F-4D97-AF65-F5344CB8AC3E}">
        <p14:creationId xmlns:p14="http://schemas.microsoft.com/office/powerpoint/2010/main" val="2926819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5BCD3D86-CDF1-40D2-9EC2-9521D9AB6578}" type="slidenum">
              <a:rPr lang="en-US" altLang="en-US"/>
              <a:pPr/>
              <a:t>‹#›</a:t>
            </a:fld>
            <a:endParaRPr lang="en-US" altLang="en-US"/>
          </a:p>
        </p:txBody>
      </p:sp>
    </p:spTree>
    <p:extLst>
      <p:ext uri="{BB962C8B-B14F-4D97-AF65-F5344CB8AC3E}">
        <p14:creationId xmlns:p14="http://schemas.microsoft.com/office/powerpoint/2010/main" val="295864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BDF6F5D9-9F41-43F0-A3BB-BE6F460DD979}" type="slidenum">
              <a:rPr lang="en-US" altLang="en-US"/>
              <a:pPr/>
              <a:t>‹#›</a:t>
            </a:fld>
            <a:endParaRPr lang="en-US" altLang="en-US"/>
          </a:p>
        </p:txBody>
      </p:sp>
    </p:spTree>
    <p:extLst>
      <p:ext uri="{BB962C8B-B14F-4D97-AF65-F5344CB8AC3E}">
        <p14:creationId xmlns:p14="http://schemas.microsoft.com/office/powerpoint/2010/main" val="2624853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833" y="1311275"/>
            <a:ext cx="14439900" cy="5576888"/>
          </a:xfrm>
        </p:spPr>
        <p:txBody>
          <a:bodyPr anchor="b"/>
          <a:lstStyle>
            <a:lvl1pPr algn="l">
              <a:defRPr sz="2057" b="1"/>
            </a:lvl1pPr>
          </a:lstStyle>
          <a:p>
            <a:r>
              <a:rPr lang="en-US"/>
              <a:t>Click to edit Master title style</a:t>
            </a:r>
          </a:p>
        </p:txBody>
      </p:sp>
      <p:sp>
        <p:nvSpPr>
          <p:cNvPr id="3" name="Content Placeholder 2"/>
          <p:cNvSpPr>
            <a:spLocks noGrp="1"/>
          </p:cNvSpPr>
          <p:nvPr>
            <p:ph idx="1"/>
          </p:nvPr>
        </p:nvSpPr>
        <p:spPr>
          <a:xfrm>
            <a:off x="17159968" y="1311276"/>
            <a:ext cx="24536400" cy="28093988"/>
          </a:xfrm>
        </p:spPr>
        <p:txBody>
          <a:bodyPr/>
          <a:lstStyle>
            <a:lvl1pPr>
              <a:defRPr sz="3292"/>
            </a:lvl1pPr>
            <a:lvl2pPr>
              <a:defRPr sz="2880"/>
            </a:lvl2pPr>
            <a:lvl3pPr>
              <a:defRPr sz="2469"/>
            </a:lvl3pPr>
            <a:lvl4pPr>
              <a:defRPr sz="2057"/>
            </a:lvl4pPr>
            <a:lvl5pPr>
              <a:defRPr sz="2057"/>
            </a:lvl5pPr>
            <a:lvl6pPr>
              <a:defRPr sz="2057"/>
            </a:lvl6pPr>
            <a:lvl7pPr>
              <a:defRPr sz="2057"/>
            </a:lvl7pPr>
            <a:lvl8pPr>
              <a:defRPr sz="2057"/>
            </a:lvl8pPr>
            <a:lvl9pPr>
              <a:defRPr sz="20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833" y="6888163"/>
            <a:ext cx="14439900" cy="22517100"/>
          </a:xfrm>
        </p:spPr>
        <p:txBody>
          <a:bodyPr/>
          <a:lstStyle>
            <a:lvl1pPr marL="0" indent="0">
              <a:buNone/>
              <a:defRPr sz="1440"/>
            </a:lvl1pPr>
            <a:lvl2pPr marL="470276" indent="0">
              <a:buNone/>
              <a:defRPr sz="1234"/>
            </a:lvl2pPr>
            <a:lvl3pPr marL="940552" indent="0">
              <a:buNone/>
              <a:defRPr sz="1029"/>
            </a:lvl3pPr>
            <a:lvl4pPr marL="1410828" indent="0">
              <a:buNone/>
              <a:defRPr sz="926"/>
            </a:lvl4pPr>
            <a:lvl5pPr marL="1881104" indent="0">
              <a:buNone/>
              <a:defRPr sz="926"/>
            </a:lvl5pPr>
            <a:lvl6pPr marL="2351380" indent="0">
              <a:buNone/>
              <a:defRPr sz="926"/>
            </a:lvl6pPr>
            <a:lvl7pPr marL="2821656" indent="0">
              <a:buNone/>
              <a:defRPr sz="926"/>
            </a:lvl7pPr>
            <a:lvl8pPr marL="3291931" indent="0">
              <a:buNone/>
              <a:defRPr sz="926"/>
            </a:lvl8pPr>
            <a:lvl9pPr marL="3762207" indent="0">
              <a:buNone/>
              <a:defRPr sz="926"/>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7CD7565A-D9F2-4012-8632-75D639395B7B}" type="slidenum">
              <a:rPr lang="en-US" altLang="en-US"/>
              <a:pPr/>
              <a:t>‹#›</a:t>
            </a:fld>
            <a:endParaRPr lang="en-US" altLang="en-US"/>
          </a:p>
        </p:txBody>
      </p:sp>
    </p:spTree>
    <p:extLst>
      <p:ext uri="{BB962C8B-B14F-4D97-AF65-F5344CB8AC3E}">
        <p14:creationId xmlns:p14="http://schemas.microsoft.com/office/powerpoint/2010/main" val="4192903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437" y="23042563"/>
            <a:ext cx="26335264" cy="2720975"/>
          </a:xfrm>
        </p:spPr>
        <p:txBody>
          <a:bodyPr anchor="b"/>
          <a:lstStyle>
            <a:lvl1pPr algn="l">
              <a:defRPr sz="2057" b="1"/>
            </a:lvl1pPr>
          </a:lstStyle>
          <a:p>
            <a:r>
              <a:rPr lang="en-US"/>
              <a:t>Click to edit Master title style</a:t>
            </a:r>
          </a:p>
        </p:txBody>
      </p:sp>
      <p:sp>
        <p:nvSpPr>
          <p:cNvPr id="3" name="Picture Placeholder 2"/>
          <p:cNvSpPr>
            <a:spLocks noGrp="1"/>
          </p:cNvSpPr>
          <p:nvPr>
            <p:ph type="pic" idx="1"/>
          </p:nvPr>
        </p:nvSpPr>
        <p:spPr>
          <a:xfrm>
            <a:off x="8602437" y="2941639"/>
            <a:ext cx="26335264" cy="19750087"/>
          </a:xfrm>
        </p:spPr>
        <p:txBody>
          <a:bodyPr/>
          <a:lstStyle>
            <a:lvl1pPr marL="0" indent="0">
              <a:buNone/>
              <a:defRPr sz="3292"/>
            </a:lvl1pPr>
            <a:lvl2pPr marL="470276" indent="0">
              <a:buNone/>
              <a:defRPr sz="2880"/>
            </a:lvl2pPr>
            <a:lvl3pPr marL="940552" indent="0">
              <a:buNone/>
              <a:defRPr sz="2469"/>
            </a:lvl3pPr>
            <a:lvl4pPr marL="1410828" indent="0">
              <a:buNone/>
              <a:defRPr sz="2057"/>
            </a:lvl4pPr>
            <a:lvl5pPr marL="1881104" indent="0">
              <a:buNone/>
              <a:defRPr sz="2057"/>
            </a:lvl5pPr>
            <a:lvl6pPr marL="2351380" indent="0">
              <a:buNone/>
              <a:defRPr sz="2057"/>
            </a:lvl6pPr>
            <a:lvl7pPr marL="2821656" indent="0">
              <a:buNone/>
              <a:defRPr sz="2057"/>
            </a:lvl7pPr>
            <a:lvl8pPr marL="3291931" indent="0">
              <a:buNone/>
              <a:defRPr sz="2057"/>
            </a:lvl8pPr>
            <a:lvl9pPr marL="3762207" indent="0">
              <a:buNone/>
              <a:defRPr sz="2057"/>
            </a:lvl9pPr>
          </a:lstStyle>
          <a:p>
            <a:pPr lvl="0"/>
            <a:endParaRPr lang="en-US" noProof="0"/>
          </a:p>
        </p:txBody>
      </p:sp>
      <p:sp>
        <p:nvSpPr>
          <p:cNvPr id="4" name="Text Placeholder 3"/>
          <p:cNvSpPr>
            <a:spLocks noGrp="1"/>
          </p:cNvSpPr>
          <p:nvPr>
            <p:ph type="body" sz="half" idx="2"/>
          </p:nvPr>
        </p:nvSpPr>
        <p:spPr>
          <a:xfrm>
            <a:off x="8602437" y="25763539"/>
            <a:ext cx="26335264" cy="3862387"/>
          </a:xfrm>
        </p:spPr>
        <p:txBody>
          <a:bodyPr/>
          <a:lstStyle>
            <a:lvl1pPr marL="0" indent="0">
              <a:buNone/>
              <a:defRPr sz="1440"/>
            </a:lvl1pPr>
            <a:lvl2pPr marL="470276" indent="0">
              <a:buNone/>
              <a:defRPr sz="1234"/>
            </a:lvl2pPr>
            <a:lvl3pPr marL="940552" indent="0">
              <a:buNone/>
              <a:defRPr sz="1029"/>
            </a:lvl3pPr>
            <a:lvl4pPr marL="1410828" indent="0">
              <a:buNone/>
              <a:defRPr sz="926"/>
            </a:lvl4pPr>
            <a:lvl5pPr marL="1881104" indent="0">
              <a:buNone/>
              <a:defRPr sz="926"/>
            </a:lvl5pPr>
            <a:lvl6pPr marL="2351380" indent="0">
              <a:buNone/>
              <a:defRPr sz="926"/>
            </a:lvl6pPr>
            <a:lvl7pPr marL="2821656" indent="0">
              <a:buNone/>
              <a:defRPr sz="926"/>
            </a:lvl7pPr>
            <a:lvl8pPr marL="3291931" indent="0">
              <a:buNone/>
              <a:defRPr sz="926"/>
            </a:lvl8pPr>
            <a:lvl9pPr marL="3762207" indent="0">
              <a:buNone/>
              <a:defRPr sz="926"/>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CBD57092-E69B-40AB-B019-09F471467C65}" type="slidenum">
              <a:rPr lang="en-US" altLang="en-US"/>
              <a:pPr/>
              <a:t>‹#›</a:t>
            </a:fld>
            <a:endParaRPr lang="en-US" altLang="en-US"/>
          </a:p>
        </p:txBody>
      </p:sp>
    </p:spTree>
    <p:extLst>
      <p:ext uri="{BB962C8B-B14F-4D97-AF65-F5344CB8AC3E}">
        <p14:creationId xmlns:p14="http://schemas.microsoft.com/office/powerpoint/2010/main" val="1600283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91569" y="2926080"/>
            <a:ext cx="37308064"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3291569" y="9511393"/>
            <a:ext cx="37308064" cy="19749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3291568" y="29992320"/>
            <a:ext cx="9144000" cy="2194560"/>
          </a:xfrm>
          <a:prstGeom prst="rect">
            <a:avLst/>
          </a:prstGeom>
          <a:noFill/>
          <a:ln w="9525">
            <a:noFill/>
            <a:miter lim="800000"/>
            <a:headEnd/>
            <a:tailEnd/>
          </a:ln>
          <a:effectLst/>
        </p:spPr>
        <p:txBody>
          <a:bodyPr vert="horz" wrap="square" lIns="407557" tIns="203779" rIns="407557" bIns="203779" numCol="1" anchor="t" anchorCtr="0" compatLnSpc="1">
            <a:prstTxWarp prst="textNoShape">
              <a:avLst/>
            </a:prstTxWarp>
          </a:bodyPr>
          <a:lstStyle>
            <a:lvl1pPr>
              <a:defRPr sz="6377">
                <a:latin typeface="Times New Roman" charset="0"/>
                <a:ea typeface="ＭＳ Ｐゴシック" charset="0"/>
                <a:cs typeface="ＭＳ Ｐゴシック" charset="0"/>
              </a:defRPr>
            </a:lvl1pPr>
          </a:lstStyle>
          <a:p>
            <a:pPr>
              <a:defRPr/>
            </a:pPr>
            <a:endParaRPr lang="en-US"/>
          </a:p>
        </p:txBody>
      </p:sp>
      <p:sp>
        <p:nvSpPr>
          <p:cNvPr id="1029" name="Rectangle 5"/>
          <p:cNvSpPr>
            <a:spLocks noGrp="1" noChangeArrowheads="1"/>
          </p:cNvSpPr>
          <p:nvPr>
            <p:ph type="ftr" sz="quarter" idx="3"/>
          </p:nvPr>
        </p:nvSpPr>
        <p:spPr bwMode="auto">
          <a:xfrm>
            <a:off x="14996433" y="29992320"/>
            <a:ext cx="13898336" cy="2194560"/>
          </a:xfrm>
          <a:prstGeom prst="rect">
            <a:avLst/>
          </a:prstGeom>
          <a:noFill/>
          <a:ln w="9525">
            <a:noFill/>
            <a:miter lim="800000"/>
            <a:headEnd/>
            <a:tailEnd/>
          </a:ln>
          <a:effectLst/>
        </p:spPr>
        <p:txBody>
          <a:bodyPr vert="horz" wrap="square" lIns="407557" tIns="203779" rIns="407557" bIns="203779" numCol="1" anchor="t" anchorCtr="0" compatLnSpc="1">
            <a:prstTxWarp prst="textNoShape">
              <a:avLst/>
            </a:prstTxWarp>
          </a:bodyPr>
          <a:lstStyle>
            <a:lvl1pPr algn="ctr">
              <a:defRPr sz="6377">
                <a:latin typeface="Times New Roman" charset="0"/>
                <a:ea typeface="ＭＳ Ｐゴシック" charset="0"/>
                <a:cs typeface="ＭＳ Ｐゴシック" charset="0"/>
              </a:defRPr>
            </a:lvl1pPr>
          </a:lstStyle>
          <a:p>
            <a:pPr>
              <a:defRPr/>
            </a:pPr>
            <a:endParaRPr lang="en-US"/>
          </a:p>
        </p:txBody>
      </p:sp>
      <p:sp>
        <p:nvSpPr>
          <p:cNvPr id="1030" name="Rectangle 6"/>
          <p:cNvSpPr>
            <a:spLocks noGrp="1" noChangeArrowheads="1"/>
          </p:cNvSpPr>
          <p:nvPr>
            <p:ph type="sldNum" sz="quarter" idx="4"/>
          </p:nvPr>
        </p:nvSpPr>
        <p:spPr bwMode="auto">
          <a:xfrm>
            <a:off x="31455633" y="29992320"/>
            <a:ext cx="9144000" cy="2194560"/>
          </a:xfrm>
          <a:prstGeom prst="rect">
            <a:avLst/>
          </a:prstGeom>
          <a:noFill/>
          <a:ln w="9525">
            <a:noFill/>
            <a:miter lim="800000"/>
            <a:headEnd/>
            <a:tailEnd/>
          </a:ln>
          <a:effectLst/>
        </p:spPr>
        <p:txBody>
          <a:bodyPr vert="horz" wrap="square" lIns="407557" tIns="203779" rIns="407557" bIns="203779" numCol="1" anchor="t" anchorCtr="0" compatLnSpc="1">
            <a:prstTxWarp prst="textNoShape">
              <a:avLst/>
            </a:prstTxWarp>
          </a:bodyPr>
          <a:lstStyle>
            <a:lvl1pPr algn="r">
              <a:defRPr sz="6377">
                <a:latin typeface="Times New Roman" panose="02020603050405020304" pitchFamily="18" charset="0"/>
              </a:defRPr>
            </a:lvl1pPr>
          </a:lstStyle>
          <a:p>
            <a:fld id="{0A184785-1B36-471E-9352-394AF09A17E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91661" rtl="0" eaLnBrk="0" fontAlgn="base" hangingPunct="0">
        <a:spcBef>
          <a:spcPct val="0"/>
        </a:spcBef>
        <a:spcAft>
          <a:spcPct val="0"/>
        </a:spcAft>
        <a:defRPr sz="20161">
          <a:solidFill>
            <a:schemeClr val="tx2"/>
          </a:solidFill>
          <a:latin typeface="+mj-lt"/>
          <a:ea typeface="MS PGothic" pitchFamily="34" charset="-128"/>
          <a:cs typeface="ＭＳ Ｐゴシック" pitchFamily="-65" charset="-128"/>
        </a:defRPr>
      </a:lvl1pPr>
      <a:lvl2pPr algn="ctr" defTabSz="4191661" rtl="0" eaLnBrk="0" fontAlgn="base" hangingPunct="0">
        <a:spcBef>
          <a:spcPct val="0"/>
        </a:spcBef>
        <a:spcAft>
          <a:spcPct val="0"/>
        </a:spcAft>
        <a:defRPr sz="20161">
          <a:solidFill>
            <a:schemeClr val="tx2"/>
          </a:solidFill>
          <a:latin typeface="Times New Roman" pitchFamily="-65" charset="0"/>
          <a:ea typeface="MS PGothic" pitchFamily="34" charset="-128"/>
          <a:cs typeface="ＭＳ Ｐゴシック" pitchFamily="-65" charset="-128"/>
        </a:defRPr>
      </a:lvl2pPr>
      <a:lvl3pPr algn="ctr" defTabSz="4191661" rtl="0" eaLnBrk="0" fontAlgn="base" hangingPunct="0">
        <a:spcBef>
          <a:spcPct val="0"/>
        </a:spcBef>
        <a:spcAft>
          <a:spcPct val="0"/>
        </a:spcAft>
        <a:defRPr sz="20161">
          <a:solidFill>
            <a:schemeClr val="tx2"/>
          </a:solidFill>
          <a:latin typeface="Times New Roman" pitchFamily="-65" charset="0"/>
          <a:ea typeface="MS PGothic" pitchFamily="34" charset="-128"/>
          <a:cs typeface="ＭＳ Ｐゴシック" pitchFamily="-65" charset="-128"/>
        </a:defRPr>
      </a:lvl3pPr>
      <a:lvl4pPr algn="ctr" defTabSz="4191661" rtl="0" eaLnBrk="0" fontAlgn="base" hangingPunct="0">
        <a:spcBef>
          <a:spcPct val="0"/>
        </a:spcBef>
        <a:spcAft>
          <a:spcPct val="0"/>
        </a:spcAft>
        <a:defRPr sz="20161">
          <a:solidFill>
            <a:schemeClr val="tx2"/>
          </a:solidFill>
          <a:latin typeface="Times New Roman" pitchFamily="-65" charset="0"/>
          <a:ea typeface="MS PGothic" pitchFamily="34" charset="-128"/>
          <a:cs typeface="ＭＳ Ｐゴシック" pitchFamily="-65" charset="-128"/>
        </a:defRPr>
      </a:lvl4pPr>
      <a:lvl5pPr algn="ctr" defTabSz="4191661" rtl="0" eaLnBrk="0" fontAlgn="base" hangingPunct="0">
        <a:spcBef>
          <a:spcPct val="0"/>
        </a:spcBef>
        <a:spcAft>
          <a:spcPct val="0"/>
        </a:spcAft>
        <a:defRPr sz="20161">
          <a:solidFill>
            <a:schemeClr val="tx2"/>
          </a:solidFill>
          <a:latin typeface="Times New Roman" pitchFamily="-65" charset="0"/>
          <a:ea typeface="MS PGothic" pitchFamily="34" charset="-128"/>
          <a:cs typeface="ＭＳ Ｐゴシック" pitchFamily="-65" charset="-128"/>
        </a:defRPr>
      </a:lvl5pPr>
      <a:lvl6pPr marL="470276" algn="ctr" defTabSz="4191661" rtl="0" fontAlgn="base">
        <a:spcBef>
          <a:spcPct val="0"/>
        </a:spcBef>
        <a:spcAft>
          <a:spcPct val="0"/>
        </a:spcAft>
        <a:defRPr sz="20161">
          <a:solidFill>
            <a:schemeClr val="tx2"/>
          </a:solidFill>
          <a:latin typeface="Times New Roman" pitchFamily="-65" charset="0"/>
        </a:defRPr>
      </a:lvl6pPr>
      <a:lvl7pPr marL="940552" algn="ctr" defTabSz="4191661" rtl="0" fontAlgn="base">
        <a:spcBef>
          <a:spcPct val="0"/>
        </a:spcBef>
        <a:spcAft>
          <a:spcPct val="0"/>
        </a:spcAft>
        <a:defRPr sz="20161">
          <a:solidFill>
            <a:schemeClr val="tx2"/>
          </a:solidFill>
          <a:latin typeface="Times New Roman" pitchFamily="-65" charset="0"/>
        </a:defRPr>
      </a:lvl7pPr>
      <a:lvl8pPr marL="1410828" algn="ctr" defTabSz="4191661" rtl="0" fontAlgn="base">
        <a:spcBef>
          <a:spcPct val="0"/>
        </a:spcBef>
        <a:spcAft>
          <a:spcPct val="0"/>
        </a:spcAft>
        <a:defRPr sz="20161">
          <a:solidFill>
            <a:schemeClr val="tx2"/>
          </a:solidFill>
          <a:latin typeface="Times New Roman" pitchFamily="-65" charset="0"/>
        </a:defRPr>
      </a:lvl8pPr>
      <a:lvl9pPr marL="1881104" algn="ctr" defTabSz="4191661" rtl="0" fontAlgn="base">
        <a:spcBef>
          <a:spcPct val="0"/>
        </a:spcBef>
        <a:spcAft>
          <a:spcPct val="0"/>
        </a:spcAft>
        <a:defRPr sz="20161">
          <a:solidFill>
            <a:schemeClr val="tx2"/>
          </a:solidFill>
          <a:latin typeface="Times New Roman" pitchFamily="-65" charset="0"/>
        </a:defRPr>
      </a:lvl9pPr>
    </p:titleStyle>
    <p:bodyStyle>
      <a:lvl1pPr marL="1572486" indent="-1572486" algn="l" defTabSz="4191661" rtl="0" eaLnBrk="0" fontAlgn="base" hangingPunct="0">
        <a:spcBef>
          <a:spcPct val="20000"/>
        </a:spcBef>
        <a:spcAft>
          <a:spcPct val="0"/>
        </a:spcAft>
        <a:buChar char="•"/>
        <a:defRPr sz="14709">
          <a:solidFill>
            <a:schemeClr val="tx1"/>
          </a:solidFill>
          <a:latin typeface="+mn-lt"/>
          <a:ea typeface="MS PGothic" pitchFamily="34" charset="-128"/>
          <a:cs typeface="ＭＳ Ｐゴシック" pitchFamily="-65" charset="-128"/>
        </a:defRPr>
      </a:lvl1pPr>
      <a:lvl2pPr marL="3406235" indent="-1309588" algn="l" defTabSz="4191661" rtl="0" eaLnBrk="0" fontAlgn="base" hangingPunct="0">
        <a:spcBef>
          <a:spcPct val="20000"/>
        </a:spcBef>
        <a:spcAft>
          <a:spcPct val="0"/>
        </a:spcAft>
        <a:buChar char="–"/>
        <a:defRPr sz="12857">
          <a:solidFill>
            <a:schemeClr val="tx1"/>
          </a:solidFill>
          <a:latin typeface="+mn-lt"/>
          <a:ea typeface="MS PGothic" pitchFamily="34" charset="-128"/>
        </a:defRPr>
      </a:lvl2pPr>
      <a:lvl3pPr marL="5239985" indent="-1048323" algn="l" defTabSz="4191661" rtl="0" eaLnBrk="0" fontAlgn="base" hangingPunct="0">
        <a:spcBef>
          <a:spcPct val="20000"/>
        </a:spcBef>
        <a:spcAft>
          <a:spcPct val="0"/>
        </a:spcAft>
        <a:buChar char="•"/>
        <a:defRPr sz="11006">
          <a:solidFill>
            <a:schemeClr val="tx1"/>
          </a:solidFill>
          <a:latin typeface="+mn-lt"/>
          <a:ea typeface="MS PGothic" pitchFamily="34" charset="-128"/>
        </a:defRPr>
      </a:lvl3pPr>
      <a:lvl4pPr marL="7336631" indent="-1048323" algn="l" defTabSz="4191661" rtl="0" eaLnBrk="0" fontAlgn="base" hangingPunct="0">
        <a:spcBef>
          <a:spcPct val="20000"/>
        </a:spcBef>
        <a:spcAft>
          <a:spcPct val="0"/>
        </a:spcAft>
        <a:buChar char="–"/>
        <a:defRPr sz="9155">
          <a:solidFill>
            <a:schemeClr val="tx1"/>
          </a:solidFill>
          <a:latin typeface="+mn-lt"/>
          <a:ea typeface="MS PGothic" pitchFamily="34" charset="-128"/>
        </a:defRPr>
      </a:lvl4pPr>
      <a:lvl5pPr marL="9431645" indent="-1046691" algn="l" defTabSz="4191661" rtl="0" eaLnBrk="0" fontAlgn="base" hangingPunct="0">
        <a:spcBef>
          <a:spcPct val="20000"/>
        </a:spcBef>
        <a:spcAft>
          <a:spcPct val="0"/>
        </a:spcAft>
        <a:buChar char="»"/>
        <a:defRPr sz="9155">
          <a:solidFill>
            <a:schemeClr val="tx1"/>
          </a:solidFill>
          <a:latin typeface="+mn-lt"/>
          <a:ea typeface="MS PGothic" pitchFamily="34" charset="-128"/>
        </a:defRPr>
      </a:lvl5pPr>
      <a:lvl6pPr marL="9901921" indent="-1046691" algn="l" defTabSz="4191661" rtl="0" fontAlgn="base">
        <a:spcBef>
          <a:spcPct val="20000"/>
        </a:spcBef>
        <a:spcAft>
          <a:spcPct val="0"/>
        </a:spcAft>
        <a:buChar char="»"/>
        <a:defRPr sz="9155">
          <a:solidFill>
            <a:schemeClr val="tx1"/>
          </a:solidFill>
          <a:latin typeface="+mn-lt"/>
          <a:ea typeface="ＭＳ Ｐゴシック" pitchFamily="-65" charset="-128"/>
        </a:defRPr>
      </a:lvl6pPr>
      <a:lvl7pPr marL="10372197" indent="-1046691" algn="l" defTabSz="4191661" rtl="0" fontAlgn="base">
        <a:spcBef>
          <a:spcPct val="20000"/>
        </a:spcBef>
        <a:spcAft>
          <a:spcPct val="0"/>
        </a:spcAft>
        <a:buChar char="»"/>
        <a:defRPr sz="9155">
          <a:solidFill>
            <a:schemeClr val="tx1"/>
          </a:solidFill>
          <a:latin typeface="+mn-lt"/>
          <a:ea typeface="ＭＳ Ｐゴシック" pitchFamily="-65" charset="-128"/>
        </a:defRPr>
      </a:lvl7pPr>
      <a:lvl8pPr marL="10842473" indent="-1046691" algn="l" defTabSz="4191661" rtl="0" fontAlgn="base">
        <a:spcBef>
          <a:spcPct val="20000"/>
        </a:spcBef>
        <a:spcAft>
          <a:spcPct val="0"/>
        </a:spcAft>
        <a:buChar char="»"/>
        <a:defRPr sz="9155">
          <a:solidFill>
            <a:schemeClr val="tx1"/>
          </a:solidFill>
          <a:latin typeface="+mn-lt"/>
          <a:ea typeface="ＭＳ Ｐゴシック" pitchFamily="-65" charset="-128"/>
        </a:defRPr>
      </a:lvl8pPr>
      <a:lvl9pPr marL="11312749" indent="-1046691" algn="l" defTabSz="4191661" rtl="0" fontAlgn="base">
        <a:spcBef>
          <a:spcPct val="20000"/>
        </a:spcBef>
        <a:spcAft>
          <a:spcPct val="0"/>
        </a:spcAft>
        <a:buChar char="»"/>
        <a:defRPr sz="9155">
          <a:solidFill>
            <a:schemeClr val="tx1"/>
          </a:solidFill>
          <a:latin typeface="+mn-lt"/>
          <a:ea typeface="ＭＳ Ｐゴシック" pitchFamily="-65" charset="-128"/>
        </a:defRPr>
      </a:lvl9pPr>
    </p:bodyStyle>
    <p:otherStyle>
      <a:defPPr>
        <a:defRPr lang="en-US"/>
      </a:defPPr>
      <a:lvl1pPr marL="0" algn="l" defTabSz="470276" rtl="0" eaLnBrk="1" latinLnBrk="0" hangingPunct="1">
        <a:defRPr sz="1851" kern="1200">
          <a:solidFill>
            <a:schemeClr val="tx1"/>
          </a:solidFill>
          <a:latin typeface="+mn-lt"/>
          <a:ea typeface="+mn-ea"/>
          <a:cs typeface="+mn-cs"/>
        </a:defRPr>
      </a:lvl1pPr>
      <a:lvl2pPr marL="470276" algn="l" defTabSz="470276" rtl="0" eaLnBrk="1" latinLnBrk="0" hangingPunct="1">
        <a:defRPr sz="1851" kern="1200">
          <a:solidFill>
            <a:schemeClr val="tx1"/>
          </a:solidFill>
          <a:latin typeface="+mn-lt"/>
          <a:ea typeface="+mn-ea"/>
          <a:cs typeface="+mn-cs"/>
        </a:defRPr>
      </a:lvl2pPr>
      <a:lvl3pPr marL="940552" algn="l" defTabSz="470276" rtl="0" eaLnBrk="1" latinLnBrk="0" hangingPunct="1">
        <a:defRPr sz="1851" kern="1200">
          <a:solidFill>
            <a:schemeClr val="tx1"/>
          </a:solidFill>
          <a:latin typeface="+mn-lt"/>
          <a:ea typeface="+mn-ea"/>
          <a:cs typeface="+mn-cs"/>
        </a:defRPr>
      </a:lvl3pPr>
      <a:lvl4pPr marL="1410828" algn="l" defTabSz="470276" rtl="0" eaLnBrk="1" latinLnBrk="0" hangingPunct="1">
        <a:defRPr sz="1851" kern="1200">
          <a:solidFill>
            <a:schemeClr val="tx1"/>
          </a:solidFill>
          <a:latin typeface="+mn-lt"/>
          <a:ea typeface="+mn-ea"/>
          <a:cs typeface="+mn-cs"/>
        </a:defRPr>
      </a:lvl4pPr>
      <a:lvl5pPr marL="1881104" algn="l" defTabSz="470276" rtl="0" eaLnBrk="1" latinLnBrk="0" hangingPunct="1">
        <a:defRPr sz="1851" kern="1200">
          <a:solidFill>
            <a:schemeClr val="tx1"/>
          </a:solidFill>
          <a:latin typeface="+mn-lt"/>
          <a:ea typeface="+mn-ea"/>
          <a:cs typeface="+mn-cs"/>
        </a:defRPr>
      </a:lvl5pPr>
      <a:lvl6pPr marL="2351380" algn="l" defTabSz="470276" rtl="0" eaLnBrk="1" latinLnBrk="0" hangingPunct="1">
        <a:defRPr sz="1851" kern="1200">
          <a:solidFill>
            <a:schemeClr val="tx1"/>
          </a:solidFill>
          <a:latin typeface="+mn-lt"/>
          <a:ea typeface="+mn-ea"/>
          <a:cs typeface="+mn-cs"/>
        </a:defRPr>
      </a:lvl6pPr>
      <a:lvl7pPr marL="2821656" algn="l" defTabSz="470276" rtl="0" eaLnBrk="1" latinLnBrk="0" hangingPunct="1">
        <a:defRPr sz="1851" kern="1200">
          <a:solidFill>
            <a:schemeClr val="tx1"/>
          </a:solidFill>
          <a:latin typeface="+mn-lt"/>
          <a:ea typeface="+mn-ea"/>
          <a:cs typeface="+mn-cs"/>
        </a:defRPr>
      </a:lvl7pPr>
      <a:lvl8pPr marL="3291931" algn="l" defTabSz="470276" rtl="0" eaLnBrk="1" latinLnBrk="0" hangingPunct="1">
        <a:defRPr sz="1851" kern="1200">
          <a:solidFill>
            <a:schemeClr val="tx1"/>
          </a:solidFill>
          <a:latin typeface="+mn-lt"/>
          <a:ea typeface="+mn-ea"/>
          <a:cs typeface="+mn-cs"/>
        </a:defRPr>
      </a:lvl8pPr>
      <a:lvl9pPr marL="3762207" algn="l" defTabSz="470276" rtl="0" eaLnBrk="1" latinLnBrk="0" hangingPunct="1">
        <a:defRPr sz="18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notesSlide" Target="../notesSlides/notesSlide1.xml"/><Relationship Id="rId7" Type="http://schemas.openxmlformats.org/officeDocument/2006/relationships/hyperlink" Target="http://www.makesigns.com/tutorials/scientific-poster-parts.aspx" TargetMode="External"/><Relationship Id="rId12" Type="http://schemas.openxmlformats.org/officeDocument/2006/relationships/image" Target="../media/image4.png"/><Relationship Id="rId2" Type="http://schemas.openxmlformats.org/officeDocument/2006/relationships/slideLayout" Target="../slideLayouts/slideLayout7.xml"/><Relationship Id="rId1" Type="http://schemas.openxmlformats.org/officeDocument/2006/relationships/themeOverride" Target="../theme/themeOverride1.xml"/><Relationship Id="rId6" Type="http://schemas.openxmlformats.org/officeDocument/2006/relationships/hyperlink" Target="http://guides.nyu.edu/c.php?g=276826&amp;p=1846155" TargetMode="External"/><Relationship Id="rId11" Type="http://schemas.openxmlformats.org/officeDocument/2006/relationships/image" Target="../media/image3.png"/><Relationship Id="rId5" Type="http://schemas.openxmlformats.org/officeDocument/2006/relationships/hyperlink" Target="http://colinpurrington.com/tips/poster-design" TargetMode="External"/><Relationship Id="rId10" Type="http://schemas.openxmlformats.org/officeDocument/2006/relationships/image" Target="../media/image2.jpeg"/><Relationship Id="rId4" Type="http://schemas.openxmlformats.org/officeDocument/2006/relationships/hyperlink" Target="http://ccse.kennesaw.edu/docs/fall2016c-day.html" TargetMode="External"/><Relationship Id="rId9" Type="http://schemas.openxmlformats.org/officeDocument/2006/relationships/hyperlink" Target="http://www.makesigns.com/tutorials/images-graphs-colors.aspx#icolo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 name="Rectangle 60"/>
          <p:cNvSpPr>
            <a:spLocks noChangeArrowheads="1"/>
          </p:cNvSpPr>
          <p:nvPr/>
        </p:nvSpPr>
        <p:spPr bwMode="auto">
          <a:xfrm>
            <a:off x="0" y="0"/>
            <a:ext cx="43891200" cy="32918400"/>
          </a:xfrm>
          <a:prstGeom prst="rect">
            <a:avLst/>
          </a:prstGeom>
          <a:solidFill>
            <a:srgbClr val="191919">
              <a:alpha val="7843"/>
            </a:srgbClr>
          </a:solidFill>
          <a:ln w="9525">
            <a:solidFill>
              <a:srgbClr val="D8D8D8"/>
            </a:solidFill>
            <a:miter lim="800000"/>
            <a:headEnd/>
            <a:tailEnd/>
          </a:ln>
          <a:effectLst>
            <a:outerShdw blurRad="40000" dist="23000" dir="5400000" rotWithShape="0">
              <a:srgbClr val="808080">
                <a:alpha val="34999"/>
              </a:srgbClr>
            </a:outerShdw>
          </a:effectLst>
        </p:spPr>
        <p:txBody>
          <a:bodyPr anchor="ctr"/>
          <a:lstStyle/>
          <a:p>
            <a:pPr algn="ctr">
              <a:defRPr/>
            </a:pPr>
            <a:endParaRPr lang="en-US" sz="3292">
              <a:solidFill>
                <a:srgbClr val="FFFFFF"/>
              </a:solidFill>
              <a:latin typeface="Times New Roman" charset="0"/>
              <a:ea typeface="ＭＳ Ｐゴシック" charset="0"/>
              <a:cs typeface="ＭＳ Ｐゴシック" charset="0"/>
            </a:endParaRPr>
          </a:p>
        </p:txBody>
      </p:sp>
      <p:sp>
        <p:nvSpPr>
          <p:cNvPr id="2051" name="Text Box 7"/>
          <p:cNvSpPr txBox="1">
            <a:spLocks noChangeArrowheads="1"/>
          </p:cNvSpPr>
          <p:nvPr/>
        </p:nvSpPr>
        <p:spPr bwMode="auto">
          <a:xfrm>
            <a:off x="1022168" y="7127422"/>
            <a:ext cx="10048603" cy="7008224"/>
          </a:xfrm>
          <a:prstGeom prst="rect">
            <a:avLst/>
          </a:prstGeom>
          <a:solidFill>
            <a:schemeClr val="bg1"/>
          </a:solidFill>
          <a:ln w="38100">
            <a:solidFill>
              <a:srgbClr val="000000"/>
            </a:solidFill>
            <a:round/>
            <a:headEnd/>
            <a:tailEnd/>
          </a:ln>
        </p:spPr>
        <p:txBody>
          <a:bodyPr lIns="940526" tIns="470263" rIns="940526" bIns="940526"/>
          <a:lstStyle>
            <a:lvl1pPr eaLnBrk="0" hangingPunct="0">
              <a:spcBef>
                <a:spcPct val="20000"/>
              </a:spcBef>
              <a:buChar char="•"/>
              <a:tabLst>
                <a:tab pos="500063" algn="l"/>
              </a:tabLst>
              <a:defRPr sz="14300">
                <a:solidFill>
                  <a:schemeClr val="tx1"/>
                </a:solidFill>
                <a:latin typeface="Times New Roman" panose="02020603050405020304" pitchFamily="18" charset="0"/>
                <a:ea typeface="MS PGothic" panose="020B0600070205080204" pitchFamily="34" charset="-128"/>
              </a:defRPr>
            </a:lvl1pPr>
            <a:lvl2pPr marL="742950" indent="-285750" eaLnBrk="0" hangingPunct="0">
              <a:spcBef>
                <a:spcPct val="20000"/>
              </a:spcBef>
              <a:buChar char="–"/>
              <a:tabLst>
                <a:tab pos="500063" algn="l"/>
              </a:tabLst>
              <a:defRPr sz="12500">
                <a:solidFill>
                  <a:schemeClr val="tx1"/>
                </a:solidFill>
                <a:latin typeface="Times New Roman" panose="02020603050405020304" pitchFamily="18" charset="0"/>
                <a:ea typeface="MS PGothic" panose="020B0600070205080204" pitchFamily="34" charset="-128"/>
              </a:defRPr>
            </a:lvl2pPr>
            <a:lvl3pPr marL="1143000" indent="-228600" eaLnBrk="0" hangingPunct="0">
              <a:spcBef>
                <a:spcPct val="20000"/>
              </a:spcBef>
              <a:buChar char="•"/>
              <a:tabLst>
                <a:tab pos="500063" algn="l"/>
              </a:tabLst>
              <a:defRPr sz="10700">
                <a:solidFill>
                  <a:schemeClr val="tx1"/>
                </a:solidFill>
                <a:latin typeface="Times New Roman" panose="02020603050405020304" pitchFamily="18" charset="0"/>
                <a:ea typeface="MS PGothic" panose="020B0600070205080204" pitchFamily="34" charset="-128"/>
              </a:defRPr>
            </a:lvl3pPr>
            <a:lvl4pPr marL="1600200" indent="-228600" eaLnBrk="0" hangingPunct="0">
              <a:spcBef>
                <a:spcPct val="20000"/>
              </a:spcBef>
              <a:buChar char="–"/>
              <a:tabLst>
                <a:tab pos="500063" algn="l"/>
              </a:tabLst>
              <a:defRPr sz="8900">
                <a:solidFill>
                  <a:schemeClr val="tx1"/>
                </a:solidFill>
                <a:latin typeface="Times New Roman" panose="02020603050405020304" pitchFamily="18" charset="0"/>
                <a:ea typeface="MS PGothic" panose="020B0600070205080204" pitchFamily="34" charset="-128"/>
              </a:defRPr>
            </a:lvl4pPr>
            <a:lvl5pPr marL="2057400" indent="-228600" eaLnBrk="0" hangingPunct="0">
              <a:spcBef>
                <a:spcPct val="20000"/>
              </a:spcBef>
              <a:buChar char="»"/>
              <a:tabLst>
                <a:tab pos="500063" algn="l"/>
              </a:tabLst>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9pPr>
          </a:lstStyle>
          <a:p>
            <a:pPr algn="just" eaLnBrk="1" hangingPunct="1">
              <a:spcBef>
                <a:spcPct val="50000"/>
              </a:spcBef>
              <a:buFontTx/>
              <a:buNone/>
            </a:pPr>
            <a:r>
              <a:rPr lang="en-US" altLang="en-US" sz="4937" b="1" dirty="0">
                <a:latin typeface="Calibri" panose="020F0502020204030204" pitchFamily="34" charset="0"/>
              </a:rPr>
              <a:t>Abstract Introduction</a:t>
            </a:r>
          </a:p>
          <a:p>
            <a:pPr algn="just">
              <a:buFontTx/>
              <a:buNone/>
            </a:pPr>
            <a:r>
              <a:rPr lang="en-US" altLang="en-US" sz="2880" dirty="0"/>
              <a:t>This template describes the formatting guidelines for CCSE Computing Showcase Day posters. The assigned poster number must be in the left top corner of the in Arial 120 bold. The abstract should be no longer than 120 words summary of the entire project. </a:t>
            </a:r>
            <a:r>
              <a:rPr lang="en-US" altLang="en-US" sz="2880" b="1" dirty="0"/>
              <a:t>You must include assigned poster number in the left top corner of the poster </a:t>
            </a:r>
            <a:r>
              <a:rPr lang="en-US" altLang="en-US" sz="2880" dirty="0">
                <a:hlinkClick r:id="rId4"/>
              </a:rPr>
              <a:t>http://ccse.kennesaw.edu/docs/fall2016c-day.html</a:t>
            </a:r>
            <a:r>
              <a:rPr lang="en-US" altLang="en-US" sz="2880" dirty="0"/>
              <a:t> </a:t>
            </a:r>
          </a:p>
          <a:p>
            <a:pPr algn="just"/>
            <a:r>
              <a:rPr lang="en-US" altLang="en-US" sz="4937" b="1" dirty="0">
                <a:latin typeface="Arial" panose="020B0604020202020204" pitchFamily="34" charset="0"/>
                <a:cs typeface="Arial" panose="020B0604020202020204" pitchFamily="34" charset="0"/>
              </a:rPr>
              <a:t>Section headings: Arial 48 bold </a:t>
            </a:r>
            <a:r>
              <a:rPr lang="en-US" altLang="en-US" sz="2880" dirty="0">
                <a:latin typeface="Arial" panose="020B0604020202020204" pitchFamily="34" charset="0"/>
                <a:cs typeface="Arial" panose="020B0604020202020204" pitchFamily="34" charset="0"/>
              </a:rPr>
              <a:t>Section text Arial 28 </a:t>
            </a:r>
            <a:r>
              <a:rPr lang="en-US" altLang="en-US" sz="2057" dirty="0">
                <a:latin typeface="Arial" panose="020B0604020202020204" pitchFamily="34" charset="0"/>
                <a:cs typeface="Arial" panose="020B0604020202020204" pitchFamily="34" charset="0"/>
              </a:rPr>
              <a:t>or Arial 20 for references., contacts, </a:t>
            </a:r>
            <a:r>
              <a:rPr lang="en-US" altLang="en-US" sz="2057" dirty="0" err="1">
                <a:latin typeface="Arial" panose="020B0604020202020204" pitchFamily="34" charset="0"/>
                <a:cs typeface="Arial" panose="020B0604020202020204" pitchFamily="34" charset="0"/>
              </a:rPr>
              <a:t>etc</a:t>
            </a:r>
            <a:endParaRPr lang="en-US" altLang="en-US" sz="2880" dirty="0">
              <a:latin typeface="Arial" panose="020B0604020202020204" pitchFamily="34" charset="0"/>
              <a:cs typeface="Arial" panose="020B0604020202020204" pitchFamily="34" charset="0"/>
            </a:endParaRPr>
          </a:p>
          <a:p>
            <a:pPr eaLnBrk="1" hangingPunct="1">
              <a:spcBef>
                <a:spcPct val="10000"/>
              </a:spcBef>
              <a:buFontTx/>
              <a:buNone/>
            </a:pPr>
            <a:r>
              <a:rPr lang="en-US" altLang="en-US" sz="2880" dirty="0">
                <a:cs typeface="Arial" panose="020B0604020202020204" pitchFamily="34" charset="0"/>
              </a:rPr>
              <a:t>		</a:t>
            </a:r>
            <a:endParaRPr lang="en-US" altLang="en-US" sz="2880" i="1" dirty="0">
              <a:solidFill>
                <a:schemeClr val="accent2"/>
              </a:solidFill>
              <a:cs typeface="Arial" panose="020B0604020202020204" pitchFamily="34" charset="0"/>
            </a:endParaRPr>
          </a:p>
          <a:p>
            <a:pPr eaLnBrk="1" hangingPunct="1">
              <a:spcBef>
                <a:spcPct val="10000"/>
              </a:spcBef>
              <a:buFontTx/>
              <a:buNone/>
            </a:pPr>
            <a:endParaRPr lang="en-US" altLang="en-US" sz="2880" dirty="0">
              <a:cs typeface="Arial" panose="020B0604020202020204" pitchFamily="34" charset="0"/>
            </a:endParaRPr>
          </a:p>
        </p:txBody>
      </p:sp>
      <p:sp>
        <p:nvSpPr>
          <p:cNvPr id="2052" name="Text Box 11"/>
          <p:cNvSpPr txBox="1">
            <a:spLocks noChangeArrowheads="1"/>
          </p:cNvSpPr>
          <p:nvPr/>
        </p:nvSpPr>
        <p:spPr bwMode="auto">
          <a:xfrm>
            <a:off x="1022168" y="19137086"/>
            <a:ext cx="10048603" cy="5070022"/>
          </a:xfrm>
          <a:prstGeom prst="rect">
            <a:avLst/>
          </a:prstGeom>
          <a:solidFill>
            <a:schemeClr val="bg1"/>
          </a:solidFill>
          <a:ln w="38100">
            <a:solidFill>
              <a:srgbClr val="000000"/>
            </a:solidFill>
            <a:round/>
            <a:headEnd/>
            <a:tailEnd/>
          </a:ln>
        </p:spPr>
        <p:txBody>
          <a:bodyPr lIns="940526" tIns="470263" rIns="940526" bIns="940526"/>
          <a:lstStyle>
            <a:lvl1pPr eaLnBrk="0" hangingPunct="0">
              <a:spcBef>
                <a:spcPct val="20000"/>
              </a:spcBef>
              <a:buChar char="•"/>
              <a:tabLst>
                <a:tab pos="508000" algn="l"/>
              </a:tabLst>
              <a:defRPr sz="14300">
                <a:solidFill>
                  <a:schemeClr val="tx1"/>
                </a:solidFill>
                <a:latin typeface="Times New Roman" panose="02020603050405020304" pitchFamily="18" charset="0"/>
                <a:ea typeface="MS PGothic" panose="020B0600070205080204" pitchFamily="34" charset="-128"/>
              </a:defRPr>
            </a:lvl1pPr>
            <a:lvl2pPr marL="742950" indent="-285750" eaLnBrk="0" hangingPunct="0">
              <a:spcBef>
                <a:spcPct val="20000"/>
              </a:spcBef>
              <a:buChar char="–"/>
              <a:tabLst>
                <a:tab pos="508000" algn="l"/>
              </a:tabLst>
              <a:defRPr sz="12500">
                <a:solidFill>
                  <a:schemeClr val="tx1"/>
                </a:solidFill>
                <a:latin typeface="Times New Roman" panose="02020603050405020304" pitchFamily="18" charset="0"/>
                <a:ea typeface="MS PGothic" panose="020B0600070205080204" pitchFamily="34" charset="-128"/>
              </a:defRPr>
            </a:lvl2pPr>
            <a:lvl3pPr marL="1143000" indent="-228600" eaLnBrk="0" hangingPunct="0">
              <a:spcBef>
                <a:spcPct val="20000"/>
              </a:spcBef>
              <a:buChar char="•"/>
              <a:tabLst>
                <a:tab pos="508000" algn="l"/>
              </a:tabLst>
              <a:defRPr sz="10700">
                <a:solidFill>
                  <a:schemeClr val="tx1"/>
                </a:solidFill>
                <a:latin typeface="Times New Roman" panose="02020603050405020304" pitchFamily="18" charset="0"/>
                <a:ea typeface="MS PGothic" panose="020B0600070205080204" pitchFamily="34" charset="-128"/>
              </a:defRPr>
            </a:lvl3pPr>
            <a:lvl4pPr marL="1600200" indent="-228600" eaLnBrk="0" hangingPunct="0">
              <a:spcBef>
                <a:spcPct val="20000"/>
              </a:spcBef>
              <a:buChar char="–"/>
              <a:tabLst>
                <a:tab pos="508000" algn="l"/>
              </a:tabLst>
              <a:defRPr sz="8900">
                <a:solidFill>
                  <a:schemeClr val="tx1"/>
                </a:solidFill>
                <a:latin typeface="Times New Roman" panose="02020603050405020304" pitchFamily="18" charset="0"/>
                <a:ea typeface="MS PGothic" panose="020B0600070205080204" pitchFamily="34" charset="-128"/>
              </a:defRPr>
            </a:lvl4pPr>
            <a:lvl5pPr marL="2057400" indent="-228600" eaLnBrk="0" hangingPunct="0">
              <a:spcBef>
                <a:spcPct val="20000"/>
              </a:spcBef>
              <a:buChar char="»"/>
              <a:tabLst>
                <a:tab pos="508000" algn="l"/>
              </a:tabLst>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tabLst>
                <a:tab pos="508000" algn="l"/>
              </a:tabLst>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tabLst>
                <a:tab pos="508000" algn="l"/>
              </a:tabLst>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tabLst>
                <a:tab pos="508000" algn="l"/>
              </a:tabLst>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tabLst>
                <a:tab pos="508000" algn="l"/>
              </a:tabLst>
              <a:defRPr sz="8900">
                <a:solidFill>
                  <a:schemeClr val="tx1"/>
                </a:solidFill>
                <a:latin typeface="Times New Roman" panose="02020603050405020304" pitchFamily="18" charset="0"/>
                <a:ea typeface="MS PGothic" panose="020B0600070205080204" pitchFamily="34" charset="-128"/>
              </a:defRPr>
            </a:lvl9pPr>
          </a:lstStyle>
          <a:p>
            <a:pPr algn="just" eaLnBrk="1" hangingPunct="1">
              <a:spcBef>
                <a:spcPct val="50000"/>
              </a:spcBef>
              <a:buFontTx/>
              <a:buNone/>
            </a:pPr>
            <a:r>
              <a:rPr lang="en-US" altLang="en-US" sz="4526" b="1">
                <a:solidFill>
                  <a:srgbClr val="000000"/>
                </a:solidFill>
                <a:latin typeface="Calibri" panose="020F0502020204030204" pitchFamily="34" charset="0"/>
              </a:rPr>
              <a:t>Research Question(s)</a:t>
            </a:r>
          </a:p>
          <a:p>
            <a:pPr algn="just" eaLnBrk="1" hangingPunct="1">
              <a:spcBef>
                <a:spcPct val="50000"/>
              </a:spcBef>
              <a:buFontTx/>
              <a:buNone/>
            </a:pPr>
            <a:r>
              <a:rPr lang="en-US" altLang="en-US" sz="2880"/>
              <a:t>List your research questions here. Do not include more than five questions. You can also include additional sections such as: </a:t>
            </a:r>
            <a:r>
              <a:rPr lang="en-US" altLang="en-US" sz="2880" b="1">
                <a:latin typeface="Arial" panose="020B0604020202020204" pitchFamily="34" charset="0"/>
                <a:cs typeface="Arial" panose="020B0604020202020204" pitchFamily="34" charset="0"/>
              </a:rPr>
              <a:t>Background, Project Goals, Objectives, Data Collection, Data Analysis, and Recommendations. </a:t>
            </a:r>
          </a:p>
          <a:p>
            <a:pPr eaLnBrk="1" hangingPunct="1">
              <a:spcBef>
                <a:spcPct val="10000"/>
              </a:spcBef>
              <a:buFontTx/>
              <a:buNone/>
            </a:pPr>
            <a:endParaRPr lang="en-US" altLang="en-US" sz="2880">
              <a:cs typeface="Arial" panose="020B0604020202020204" pitchFamily="34" charset="0"/>
            </a:endParaRPr>
          </a:p>
        </p:txBody>
      </p:sp>
      <p:sp>
        <p:nvSpPr>
          <p:cNvPr id="2053" name="Text Box 16"/>
          <p:cNvSpPr txBox="1">
            <a:spLocks noChangeArrowheads="1"/>
          </p:cNvSpPr>
          <p:nvPr/>
        </p:nvSpPr>
        <p:spPr bwMode="auto">
          <a:xfrm>
            <a:off x="33448666" y="22306462"/>
            <a:ext cx="10048603" cy="3505744"/>
          </a:xfrm>
          <a:prstGeom prst="rect">
            <a:avLst/>
          </a:prstGeom>
          <a:solidFill>
            <a:schemeClr val="bg1"/>
          </a:solidFill>
          <a:ln w="38100">
            <a:solidFill>
              <a:srgbClr val="000000"/>
            </a:solidFill>
            <a:round/>
            <a:headEnd/>
            <a:tailEnd/>
          </a:ln>
        </p:spPr>
        <p:txBody>
          <a:bodyPr lIns="940526" tIns="470263" rIns="940526" bIns="940526"/>
          <a:lstStyle>
            <a:lvl1pPr eaLnBrk="0" hangingPunct="0">
              <a:spcBef>
                <a:spcPct val="20000"/>
              </a:spcBef>
              <a:buChar char="•"/>
              <a:defRPr sz="14300">
                <a:solidFill>
                  <a:schemeClr val="tx1"/>
                </a:solidFill>
                <a:latin typeface="Times New Roman" panose="02020603050405020304" pitchFamily="18" charset="0"/>
                <a:ea typeface="MS PGothic" panose="020B0600070205080204" pitchFamily="34" charset="-128"/>
              </a:defRPr>
            </a:lvl1pPr>
            <a:lvl2pPr marL="742950" indent="-285750" eaLnBrk="0" hangingPunct="0">
              <a:spcBef>
                <a:spcPct val="20000"/>
              </a:spcBef>
              <a:buChar char="–"/>
              <a:defRPr sz="12500">
                <a:solidFill>
                  <a:schemeClr val="tx1"/>
                </a:solidFill>
                <a:latin typeface="Times New Roman" panose="02020603050405020304" pitchFamily="18" charset="0"/>
                <a:ea typeface="MS PGothic" panose="020B0600070205080204" pitchFamily="34" charset="-128"/>
              </a:defRPr>
            </a:lvl2pPr>
            <a:lvl3pPr marL="1143000" indent="-228600" eaLnBrk="0" hangingPunct="0">
              <a:spcBef>
                <a:spcPct val="20000"/>
              </a:spcBef>
              <a:buChar char="•"/>
              <a:defRPr sz="10700">
                <a:solidFill>
                  <a:schemeClr val="tx1"/>
                </a:solidFill>
                <a:latin typeface="Times New Roman" panose="02020603050405020304" pitchFamily="18" charset="0"/>
                <a:ea typeface="MS PGothic" panose="020B0600070205080204" pitchFamily="34" charset="-128"/>
              </a:defRPr>
            </a:lvl3pPr>
            <a:lvl4pPr marL="1600200" indent="-228600" eaLnBrk="0" hangingPunct="0">
              <a:spcBef>
                <a:spcPct val="20000"/>
              </a:spcBef>
              <a:buChar char="–"/>
              <a:defRPr sz="8900">
                <a:solidFill>
                  <a:schemeClr val="tx1"/>
                </a:solidFill>
                <a:latin typeface="Times New Roman" panose="02020603050405020304" pitchFamily="18" charset="0"/>
                <a:ea typeface="MS PGothic" panose="020B0600070205080204" pitchFamily="34" charset="-128"/>
              </a:defRPr>
            </a:lvl4pPr>
            <a:lvl5pPr marL="2057400" indent="-228600" eaLnBrk="0" hangingPunct="0">
              <a:spcBef>
                <a:spcPct val="20000"/>
              </a:spcBef>
              <a:buChar char="»"/>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9pPr>
          </a:lstStyle>
          <a:p>
            <a:pPr eaLnBrk="1" hangingPunct="1">
              <a:spcBef>
                <a:spcPct val="50000"/>
              </a:spcBef>
              <a:buFontTx/>
              <a:buNone/>
            </a:pPr>
            <a:r>
              <a:rPr lang="en-US" altLang="en-US" sz="4526" b="1">
                <a:solidFill>
                  <a:srgbClr val="000000"/>
                </a:solidFill>
                <a:latin typeface="Calibri" panose="020F0502020204030204" pitchFamily="34" charset="0"/>
              </a:rPr>
              <a:t>Acknowledgments</a:t>
            </a:r>
          </a:p>
          <a:p>
            <a:pPr eaLnBrk="1" hangingPunct="1">
              <a:spcBef>
                <a:spcPct val="10000"/>
              </a:spcBef>
              <a:buFontTx/>
              <a:buNone/>
            </a:pPr>
            <a:r>
              <a:rPr lang="en-US" altLang="en-US" sz="2880"/>
              <a:t>Blah, blah, blah. This file from http://colinpurrington.com/tips/academic/posterdesign</a:t>
            </a:r>
            <a:r>
              <a:rPr lang="en-US" altLang="en-US" sz="2880">
                <a:solidFill>
                  <a:srgbClr val="000000"/>
                </a:solidFill>
                <a:latin typeface="Calibri" panose="020F0502020204030204" pitchFamily="34" charset="0"/>
              </a:rPr>
              <a:t>.  </a:t>
            </a:r>
            <a:r>
              <a:rPr lang="en-US" altLang="en-US" sz="2880"/>
              <a:t>You can erase that URL, of course. </a:t>
            </a:r>
          </a:p>
        </p:txBody>
      </p:sp>
      <p:sp>
        <p:nvSpPr>
          <p:cNvPr id="2054" name="Text Box 12"/>
          <p:cNvSpPr txBox="1">
            <a:spLocks noChangeArrowheads="1"/>
          </p:cNvSpPr>
          <p:nvPr/>
        </p:nvSpPr>
        <p:spPr bwMode="auto">
          <a:xfrm>
            <a:off x="11336928" y="7106194"/>
            <a:ext cx="21717808" cy="24845554"/>
          </a:xfrm>
          <a:prstGeom prst="rect">
            <a:avLst/>
          </a:prstGeom>
          <a:solidFill>
            <a:schemeClr val="bg1"/>
          </a:solidFill>
          <a:ln w="38100">
            <a:solidFill>
              <a:srgbClr val="000000"/>
            </a:solidFill>
            <a:round/>
            <a:headEnd/>
            <a:tailEnd/>
          </a:ln>
        </p:spPr>
        <p:txBody>
          <a:bodyPr lIns="940526" tIns="470263" rIns="940526" bIns="940526"/>
          <a:lstStyle>
            <a:lvl1pPr eaLnBrk="0" hangingPunct="0">
              <a:spcBef>
                <a:spcPct val="20000"/>
              </a:spcBef>
              <a:buChar char="•"/>
              <a:tabLst>
                <a:tab pos="500063" algn="l"/>
              </a:tabLst>
              <a:defRPr sz="14300">
                <a:solidFill>
                  <a:schemeClr val="tx1"/>
                </a:solidFill>
                <a:latin typeface="Times New Roman" panose="02020603050405020304" pitchFamily="18" charset="0"/>
                <a:ea typeface="MS PGothic" panose="020B0600070205080204" pitchFamily="34" charset="-128"/>
              </a:defRPr>
            </a:lvl1pPr>
            <a:lvl2pPr marL="742950" indent="-285750" eaLnBrk="0" hangingPunct="0">
              <a:spcBef>
                <a:spcPct val="20000"/>
              </a:spcBef>
              <a:buChar char="–"/>
              <a:tabLst>
                <a:tab pos="500063" algn="l"/>
              </a:tabLst>
              <a:defRPr sz="12500">
                <a:solidFill>
                  <a:schemeClr val="tx1"/>
                </a:solidFill>
                <a:latin typeface="Times New Roman" panose="02020603050405020304" pitchFamily="18" charset="0"/>
                <a:ea typeface="MS PGothic" panose="020B0600070205080204" pitchFamily="34" charset="-128"/>
              </a:defRPr>
            </a:lvl2pPr>
            <a:lvl3pPr marL="1143000" indent="-228600" eaLnBrk="0" hangingPunct="0">
              <a:spcBef>
                <a:spcPct val="20000"/>
              </a:spcBef>
              <a:buChar char="•"/>
              <a:tabLst>
                <a:tab pos="500063" algn="l"/>
              </a:tabLst>
              <a:defRPr sz="10700">
                <a:solidFill>
                  <a:schemeClr val="tx1"/>
                </a:solidFill>
                <a:latin typeface="Times New Roman" panose="02020603050405020304" pitchFamily="18" charset="0"/>
                <a:ea typeface="MS PGothic" panose="020B0600070205080204" pitchFamily="34" charset="-128"/>
              </a:defRPr>
            </a:lvl3pPr>
            <a:lvl4pPr marL="1600200" indent="-228600" eaLnBrk="0" hangingPunct="0">
              <a:spcBef>
                <a:spcPct val="20000"/>
              </a:spcBef>
              <a:buChar char="–"/>
              <a:tabLst>
                <a:tab pos="500063" algn="l"/>
              </a:tabLst>
              <a:defRPr sz="8900">
                <a:solidFill>
                  <a:schemeClr val="tx1"/>
                </a:solidFill>
                <a:latin typeface="Times New Roman" panose="02020603050405020304" pitchFamily="18" charset="0"/>
                <a:ea typeface="MS PGothic" panose="020B0600070205080204" pitchFamily="34" charset="-128"/>
              </a:defRPr>
            </a:lvl4pPr>
            <a:lvl5pPr marL="2057400" indent="-228600" eaLnBrk="0" hangingPunct="0">
              <a:spcBef>
                <a:spcPct val="20000"/>
              </a:spcBef>
              <a:buChar char="»"/>
              <a:tabLst>
                <a:tab pos="500063" algn="l"/>
              </a:tabLst>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9pPr>
          </a:lstStyle>
          <a:p>
            <a:pPr algn="just" eaLnBrk="1" hangingPunct="1">
              <a:spcBef>
                <a:spcPct val="0"/>
              </a:spcBef>
              <a:buFontTx/>
              <a:buNone/>
            </a:pPr>
            <a:r>
              <a:rPr lang="en-US" altLang="en-US" sz="4937" b="1" dirty="0">
                <a:solidFill>
                  <a:srgbClr val="000000"/>
                </a:solidFill>
                <a:latin typeface="Calibri" panose="020F0502020204030204" pitchFamily="34" charset="0"/>
              </a:rPr>
              <a:t>Results</a:t>
            </a:r>
            <a:endParaRPr lang="en-US" altLang="en-US" sz="2880" b="1" dirty="0">
              <a:solidFill>
                <a:srgbClr val="000000"/>
              </a:solidFill>
              <a:latin typeface="Calibri" panose="020F0502020204030204" pitchFamily="34" charset="0"/>
            </a:endParaRPr>
          </a:p>
          <a:p>
            <a:pPr algn="just"/>
            <a:r>
              <a:rPr lang="en-US" altLang="en-US" sz="2880" dirty="0">
                <a:latin typeface="Arial" panose="020B0604020202020204" pitchFamily="34" charset="0"/>
                <a:cs typeface="Arial" panose="020B0604020202020204" pitchFamily="34" charset="0"/>
              </a:rPr>
              <a:t>Provide the results of your research in this section. </a:t>
            </a:r>
          </a:p>
          <a:p>
            <a:pPr algn="just"/>
            <a:r>
              <a:rPr lang="en-US" altLang="en-US" sz="2880" dirty="0">
                <a:latin typeface="Arial" panose="020B0604020202020204" pitchFamily="34" charset="0"/>
                <a:cs typeface="Arial" panose="020B0604020202020204" pitchFamily="34" charset="0"/>
              </a:rPr>
              <a:t>Resources:</a:t>
            </a:r>
          </a:p>
          <a:p>
            <a:pPr algn="just"/>
            <a:r>
              <a:rPr lang="en-US" altLang="en-US" sz="2880" dirty="0">
                <a:latin typeface="Arial" panose="020B0604020202020204" pitchFamily="34" charset="0"/>
                <a:cs typeface="Arial" panose="020B0604020202020204" pitchFamily="34" charset="0"/>
                <a:hlinkClick r:id="rId5"/>
              </a:rPr>
              <a:t>http://colinpurrington.com/tips/poster-design</a:t>
            </a:r>
            <a:r>
              <a:rPr lang="en-US" altLang="en-US" sz="2880" dirty="0">
                <a:latin typeface="Arial" panose="020B0604020202020204" pitchFamily="34" charset="0"/>
                <a:cs typeface="Arial" panose="020B0604020202020204" pitchFamily="34" charset="0"/>
              </a:rPr>
              <a:t> </a:t>
            </a:r>
          </a:p>
          <a:p>
            <a:pPr algn="just"/>
            <a:r>
              <a:rPr lang="en-US" altLang="en-US" sz="2880" dirty="0">
                <a:latin typeface="Arial" panose="020B0604020202020204" pitchFamily="34" charset="0"/>
                <a:cs typeface="Arial" panose="020B0604020202020204" pitchFamily="34" charset="0"/>
                <a:hlinkClick r:id="rId6"/>
              </a:rPr>
              <a:t>http://guides.nyu.edu/c.php?g=276826&amp;p=1846155</a:t>
            </a:r>
            <a:endParaRPr lang="en-US" altLang="en-US" sz="2880" dirty="0">
              <a:latin typeface="Arial" panose="020B0604020202020204" pitchFamily="34" charset="0"/>
              <a:cs typeface="Arial" panose="020B0604020202020204" pitchFamily="34" charset="0"/>
            </a:endParaRPr>
          </a:p>
          <a:p>
            <a:pPr algn="just"/>
            <a:r>
              <a:rPr lang="en-US" altLang="en-US" sz="2880" dirty="0">
                <a:latin typeface="Arial" panose="020B0604020202020204" pitchFamily="34" charset="0"/>
                <a:cs typeface="Arial" panose="020B0604020202020204" pitchFamily="34" charset="0"/>
                <a:hlinkClick r:id="rId7"/>
              </a:rPr>
              <a:t>http://www.makesigns.com/tutorials/scientific-poster-parts.aspx</a:t>
            </a:r>
            <a:endParaRPr lang="en-US" altLang="en-US" sz="2880" dirty="0">
              <a:latin typeface="Arial" panose="020B0604020202020204" pitchFamily="34" charset="0"/>
              <a:cs typeface="Arial" panose="020B0604020202020204" pitchFamily="34" charset="0"/>
            </a:endParaRPr>
          </a:p>
          <a:p>
            <a:pPr algn="just"/>
            <a:endParaRPr lang="en-US" altLang="en-US" sz="3292" dirty="0">
              <a:latin typeface="Arial" panose="020B0604020202020204" pitchFamily="34" charset="0"/>
              <a:cs typeface="Arial" panose="020B0604020202020204" pitchFamily="34" charset="0"/>
            </a:endParaRPr>
          </a:p>
          <a:p>
            <a:pPr algn="just"/>
            <a:endParaRPr lang="en-US" altLang="en-US" sz="3292" dirty="0">
              <a:latin typeface="Arial" panose="020B0604020202020204" pitchFamily="34" charset="0"/>
              <a:cs typeface="Arial" panose="020B0604020202020204" pitchFamily="34" charset="0"/>
            </a:endParaRPr>
          </a:p>
          <a:p>
            <a:pPr algn="just"/>
            <a:r>
              <a:rPr lang="en-US" altLang="en-US" sz="4937" b="1" dirty="0">
                <a:latin typeface="Arial" panose="020B0604020202020204" pitchFamily="34" charset="0"/>
                <a:cs typeface="Arial" panose="020B0604020202020204" pitchFamily="34" charset="0"/>
              </a:rPr>
              <a:t>Internship Poster </a:t>
            </a:r>
            <a:r>
              <a:rPr lang="en-US" altLang="en-US" sz="2880" dirty="0">
                <a:latin typeface="Arial" panose="020B0604020202020204" pitchFamily="34" charset="0"/>
                <a:cs typeface="Arial" panose="020B0604020202020204" pitchFamily="34" charset="0"/>
              </a:rPr>
              <a:t>should include the following components.</a:t>
            </a:r>
          </a:p>
          <a:p>
            <a:pPr algn="just">
              <a:spcBef>
                <a:spcPct val="50000"/>
              </a:spcBef>
            </a:pPr>
            <a:r>
              <a:rPr lang="en-US" altLang="en-US" sz="4937" b="1" dirty="0">
                <a:latin typeface="Arial" panose="020B0604020202020204" pitchFamily="34" charset="0"/>
                <a:cs typeface="Arial" panose="020B0604020202020204" pitchFamily="34" charset="0"/>
              </a:rPr>
              <a:t>Company - </a:t>
            </a:r>
            <a:r>
              <a:rPr lang="en-US" altLang="en-US" sz="2880" dirty="0">
                <a:latin typeface="Arial" panose="020B0604020202020204" pitchFamily="34" charset="0"/>
                <a:cs typeface="Arial" panose="020B0604020202020204" pitchFamily="34" charset="0"/>
              </a:rPr>
              <a:t>company you worked with and information about what they do.</a:t>
            </a:r>
            <a:endParaRPr lang="en-US" altLang="en-US" sz="2880" b="1" dirty="0">
              <a:latin typeface="Arial" panose="020B0604020202020204" pitchFamily="34" charset="0"/>
              <a:cs typeface="Arial" panose="020B0604020202020204" pitchFamily="34" charset="0"/>
            </a:endParaRPr>
          </a:p>
          <a:p>
            <a:pPr algn="just">
              <a:spcBef>
                <a:spcPct val="50000"/>
              </a:spcBef>
            </a:pPr>
            <a:r>
              <a:rPr lang="en-US" altLang="en-US" sz="4937" b="1" dirty="0">
                <a:latin typeface="Arial" panose="020B0604020202020204" pitchFamily="34" charset="0"/>
                <a:cs typeface="Arial" panose="020B0604020202020204" pitchFamily="34" charset="0"/>
              </a:rPr>
              <a:t>Introduction</a:t>
            </a:r>
            <a:r>
              <a:rPr lang="en-US" altLang="en-US" sz="3292" dirty="0">
                <a:latin typeface="Arial" panose="020B0604020202020204" pitchFamily="34" charset="0"/>
                <a:cs typeface="Arial" panose="020B0604020202020204" pitchFamily="34" charset="0"/>
              </a:rPr>
              <a:t>– </a:t>
            </a:r>
            <a:r>
              <a:rPr lang="en-US" altLang="en-US" sz="2880" dirty="0">
                <a:latin typeface="Arial" panose="020B0604020202020204" pitchFamily="34" charset="0"/>
                <a:cs typeface="Arial" panose="020B0604020202020204" pitchFamily="34" charset="0"/>
              </a:rPr>
              <a:t>give a description of your job</a:t>
            </a:r>
            <a:r>
              <a:rPr lang="en-US" altLang="en-US" sz="3292" dirty="0">
                <a:latin typeface="Arial" panose="020B0604020202020204" pitchFamily="34" charset="0"/>
                <a:cs typeface="Arial" panose="020B0604020202020204" pitchFamily="34" charset="0"/>
              </a:rPr>
              <a:t>. </a:t>
            </a:r>
          </a:p>
          <a:p>
            <a:pPr algn="just">
              <a:spcBef>
                <a:spcPct val="50000"/>
              </a:spcBef>
            </a:pPr>
            <a:r>
              <a:rPr lang="en-US" altLang="en-US" sz="4937" b="1" dirty="0">
                <a:latin typeface="Arial" panose="020B0604020202020204" pitchFamily="34" charset="0"/>
                <a:cs typeface="Arial" panose="020B0604020202020204" pitchFamily="34" charset="0"/>
              </a:rPr>
              <a:t>Highlights</a:t>
            </a:r>
          </a:p>
          <a:p>
            <a:pPr algn="just">
              <a:spcBef>
                <a:spcPct val="10000"/>
              </a:spcBef>
            </a:pPr>
            <a:r>
              <a:rPr lang="en-US" altLang="en-US" sz="2880" dirty="0">
                <a:latin typeface="Arial" panose="020B0604020202020204" pitchFamily="34" charset="0"/>
                <a:cs typeface="Arial" panose="020B0604020202020204" pitchFamily="34" charset="0"/>
              </a:rPr>
              <a:t>List things here that were meaningful during your internship.</a:t>
            </a:r>
          </a:p>
          <a:p>
            <a:pPr>
              <a:spcBef>
                <a:spcPct val="10000"/>
              </a:spcBef>
            </a:pPr>
            <a:r>
              <a:rPr lang="en-US" altLang="en-US" sz="2880" dirty="0">
                <a:latin typeface="Arial" panose="020B0604020202020204" pitchFamily="34" charset="0"/>
                <a:cs typeface="Arial" panose="020B0604020202020204" pitchFamily="34" charset="0"/>
              </a:rPr>
              <a:t>Skills you learned, Tools that you used, Projects you </a:t>
            </a:r>
            <a:br>
              <a:rPr lang="en-US" altLang="en-US" sz="2880" dirty="0">
                <a:latin typeface="Arial" panose="020B0604020202020204" pitchFamily="34" charset="0"/>
                <a:cs typeface="Arial" panose="020B0604020202020204" pitchFamily="34" charset="0"/>
              </a:rPr>
            </a:br>
            <a:r>
              <a:rPr lang="en-US" altLang="en-US" sz="2880" dirty="0">
                <a:latin typeface="Arial" panose="020B0604020202020204" pitchFamily="34" charset="0"/>
                <a:cs typeface="Arial" panose="020B0604020202020204" pitchFamily="34" charset="0"/>
              </a:rPr>
              <a:t>participated in (Make sure employer is okay with you listing)</a:t>
            </a:r>
          </a:p>
          <a:p>
            <a:pPr algn="just">
              <a:spcBef>
                <a:spcPct val="50000"/>
              </a:spcBef>
            </a:pPr>
            <a:r>
              <a:rPr lang="en-US" altLang="en-US" sz="4937" b="1" dirty="0">
                <a:latin typeface="Arial" panose="020B0604020202020204" pitchFamily="34" charset="0"/>
                <a:cs typeface="Arial" panose="020B0604020202020204" pitchFamily="34" charset="0"/>
              </a:rPr>
              <a:t>Experience</a:t>
            </a:r>
          </a:p>
          <a:p>
            <a:pPr algn="just">
              <a:spcBef>
                <a:spcPct val="10000"/>
              </a:spcBef>
            </a:pPr>
            <a:r>
              <a:rPr lang="en-US" altLang="en-US" sz="2880" dirty="0">
                <a:latin typeface="Arial" panose="020B0604020202020204" pitchFamily="34" charset="0"/>
                <a:cs typeface="Arial" panose="020B0604020202020204" pitchFamily="34" charset="0"/>
              </a:rPr>
              <a:t>List here something about how working this internship will help you in your career and in general.  Either helped you figure out what you want to do in your career, you received a job offer, you made valuable connections with peers and mentors, etc.</a:t>
            </a:r>
          </a:p>
          <a:p>
            <a:pPr algn="just">
              <a:spcBef>
                <a:spcPct val="50000"/>
              </a:spcBef>
            </a:pPr>
            <a:r>
              <a:rPr lang="en-US" altLang="en-US" sz="4937" b="1" dirty="0">
                <a:latin typeface="Arial" panose="020B0604020202020204" pitchFamily="34" charset="0"/>
                <a:cs typeface="Arial" panose="020B0604020202020204" pitchFamily="34" charset="0"/>
              </a:rPr>
              <a:t>Acknowledgments</a:t>
            </a:r>
          </a:p>
          <a:p>
            <a:pPr algn="just">
              <a:spcBef>
                <a:spcPct val="50000"/>
              </a:spcBef>
            </a:pPr>
            <a:r>
              <a:rPr lang="en-US" altLang="en-US" sz="2880" dirty="0">
                <a:latin typeface="Arial" panose="020B0604020202020204" pitchFamily="34" charset="0"/>
                <a:cs typeface="Arial" panose="020B0604020202020204" pitchFamily="34" charset="0"/>
              </a:rPr>
              <a:t>List the courses and professors that helped prepare you for this internship</a:t>
            </a:r>
          </a:p>
          <a:p>
            <a:pPr algn="just">
              <a:spcBef>
                <a:spcPct val="50000"/>
              </a:spcBef>
            </a:pPr>
            <a:r>
              <a:rPr lang="en-US" altLang="en-US" sz="4937" b="1" dirty="0">
                <a:latin typeface="Arial" panose="020B0604020202020204" pitchFamily="34" charset="0"/>
                <a:cs typeface="Arial" panose="020B0604020202020204" pitchFamily="34" charset="0"/>
              </a:rPr>
              <a:t>Future</a:t>
            </a:r>
            <a:r>
              <a:rPr lang="en-US" altLang="en-US" sz="4114" b="1" dirty="0">
                <a:latin typeface="Arial" panose="020B0604020202020204" pitchFamily="34" charset="0"/>
                <a:cs typeface="Arial" panose="020B0604020202020204" pitchFamily="34" charset="0"/>
              </a:rPr>
              <a:t> </a:t>
            </a:r>
            <a:r>
              <a:rPr lang="en-US" altLang="en-US" sz="4937" b="1" dirty="0">
                <a:latin typeface="Arial" panose="020B0604020202020204" pitchFamily="34" charset="0"/>
                <a:cs typeface="Arial" panose="020B0604020202020204" pitchFamily="34" charset="0"/>
              </a:rPr>
              <a:t>Career Plans</a:t>
            </a:r>
          </a:p>
          <a:p>
            <a:pPr algn="just">
              <a:spcBef>
                <a:spcPct val="50000"/>
              </a:spcBef>
            </a:pPr>
            <a:r>
              <a:rPr lang="en-US" altLang="en-US" sz="2880" dirty="0">
                <a:latin typeface="Arial" panose="020B0604020202020204" pitchFamily="34" charset="0"/>
                <a:cs typeface="Arial" panose="020B0604020202020204" pitchFamily="34" charset="0"/>
              </a:rPr>
              <a:t>Tell about yourself and what you plan to do in your future in terms of continuing your internship, part time work, accepting a full time job,  etc.  If you plan to further your education past this degree, please state that here. </a:t>
            </a:r>
          </a:p>
          <a:p>
            <a:pPr algn="just">
              <a:spcBef>
                <a:spcPct val="50000"/>
              </a:spcBef>
            </a:pPr>
            <a:endParaRPr lang="en-US" altLang="en-US" sz="3292" dirty="0">
              <a:latin typeface="Arial" panose="020B0604020202020204" pitchFamily="34" charset="0"/>
              <a:cs typeface="Arial" panose="020B0604020202020204" pitchFamily="34" charset="0"/>
            </a:endParaRPr>
          </a:p>
          <a:p>
            <a:pPr algn="just">
              <a:spcBef>
                <a:spcPct val="50000"/>
              </a:spcBef>
            </a:pPr>
            <a:endParaRPr lang="en-US" altLang="en-US" sz="3292" dirty="0">
              <a:latin typeface="Arial" panose="020B0604020202020204" pitchFamily="34" charset="0"/>
              <a:cs typeface="Arial" panose="020B0604020202020204" pitchFamily="34" charset="0"/>
            </a:endParaRPr>
          </a:p>
          <a:p>
            <a:pPr algn="just"/>
            <a:endParaRPr lang="en-US" altLang="en-US" sz="3292" dirty="0">
              <a:latin typeface="Arial" panose="020B0604020202020204" pitchFamily="34" charset="0"/>
              <a:cs typeface="Arial" panose="020B0604020202020204" pitchFamily="34" charset="0"/>
            </a:endParaRPr>
          </a:p>
        </p:txBody>
      </p:sp>
      <p:sp>
        <p:nvSpPr>
          <p:cNvPr id="2055" name="Text Box 13"/>
          <p:cNvSpPr txBox="1">
            <a:spLocks noChangeArrowheads="1"/>
          </p:cNvSpPr>
          <p:nvPr/>
        </p:nvSpPr>
        <p:spPr bwMode="auto">
          <a:xfrm>
            <a:off x="33448666" y="6952706"/>
            <a:ext cx="10048603" cy="8192045"/>
          </a:xfrm>
          <a:prstGeom prst="rect">
            <a:avLst/>
          </a:prstGeom>
          <a:solidFill>
            <a:schemeClr val="bg1"/>
          </a:solidFill>
          <a:ln w="38100">
            <a:solidFill>
              <a:srgbClr val="000000"/>
            </a:solidFill>
            <a:round/>
            <a:headEnd/>
            <a:tailEnd/>
          </a:ln>
        </p:spPr>
        <p:txBody>
          <a:bodyPr lIns="940526" tIns="470263" rIns="940526" bIns="940526"/>
          <a:lstStyle>
            <a:lvl1pPr eaLnBrk="0" hangingPunct="0">
              <a:spcBef>
                <a:spcPct val="20000"/>
              </a:spcBef>
              <a:buChar char="•"/>
              <a:tabLst>
                <a:tab pos="635000" algn="l"/>
              </a:tabLst>
              <a:defRPr sz="14300">
                <a:solidFill>
                  <a:schemeClr val="tx1"/>
                </a:solidFill>
                <a:latin typeface="Times New Roman" panose="02020603050405020304" pitchFamily="18" charset="0"/>
                <a:ea typeface="MS PGothic" panose="020B0600070205080204" pitchFamily="34" charset="-128"/>
              </a:defRPr>
            </a:lvl1pPr>
            <a:lvl2pPr marL="742950" indent="-285750" eaLnBrk="0" hangingPunct="0">
              <a:spcBef>
                <a:spcPct val="20000"/>
              </a:spcBef>
              <a:buChar char="–"/>
              <a:tabLst>
                <a:tab pos="635000" algn="l"/>
              </a:tabLst>
              <a:defRPr sz="12500">
                <a:solidFill>
                  <a:schemeClr val="tx1"/>
                </a:solidFill>
                <a:latin typeface="Times New Roman" panose="02020603050405020304" pitchFamily="18" charset="0"/>
                <a:ea typeface="MS PGothic" panose="020B0600070205080204" pitchFamily="34" charset="-128"/>
              </a:defRPr>
            </a:lvl2pPr>
            <a:lvl3pPr marL="1143000" indent="-228600" eaLnBrk="0" hangingPunct="0">
              <a:spcBef>
                <a:spcPct val="20000"/>
              </a:spcBef>
              <a:buChar char="•"/>
              <a:tabLst>
                <a:tab pos="635000" algn="l"/>
              </a:tabLst>
              <a:defRPr sz="10700">
                <a:solidFill>
                  <a:schemeClr val="tx1"/>
                </a:solidFill>
                <a:latin typeface="Times New Roman" panose="02020603050405020304" pitchFamily="18" charset="0"/>
                <a:ea typeface="MS PGothic" panose="020B0600070205080204" pitchFamily="34" charset="-128"/>
              </a:defRPr>
            </a:lvl3pPr>
            <a:lvl4pPr marL="1600200" indent="-228600" eaLnBrk="0" hangingPunct="0">
              <a:spcBef>
                <a:spcPct val="20000"/>
              </a:spcBef>
              <a:buChar char="–"/>
              <a:tabLst>
                <a:tab pos="635000" algn="l"/>
              </a:tabLst>
              <a:defRPr sz="8900">
                <a:solidFill>
                  <a:schemeClr val="tx1"/>
                </a:solidFill>
                <a:latin typeface="Times New Roman" panose="02020603050405020304" pitchFamily="18" charset="0"/>
                <a:ea typeface="MS PGothic" panose="020B0600070205080204" pitchFamily="34" charset="-128"/>
              </a:defRPr>
            </a:lvl4pPr>
            <a:lvl5pPr marL="2057400" indent="-228600" eaLnBrk="0" hangingPunct="0">
              <a:spcBef>
                <a:spcPct val="20000"/>
              </a:spcBef>
              <a:buChar char="»"/>
              <a:tabLst>
                <a:tab pos="635000" algn="l"/>
              </a:tabLst>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tabLst>
                <a:tab pos="635000" algn="l"/>
              </a:tabLst>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tabLst>
                <a:tab pos="635000" algn="l"/>
              </a:tabLst>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tabLst>
                <a:tab pos="635000" algn="l"/>
              </a:tabLst>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tabLst>
                <a:tab pos="635000" algn="l"/>
              </a:tabLst>
              <a:defRPr sz="8900">
                <a:solidFill>
                  <a:schemeClr val="tx1"/>
                </a:solidFill>
                <a:latin typeface="Times New Roman" panose="02020603050405020304" pitchFamily="18" charset="0"/>
                <a:ea typeface="MS PGothic" panose="020B0600070205080204" pitchFamily="34" charset="-128"/>
              </a:defRPr>
            </a:lvl9pPr>
          </a:lstStyle>
          <a:p>
            <a:pPr eaLnBrk="1" hangingPunct="1">
              <a:spcBef>
                <a:spcPct val="50000"/>
              </a:spcBef>
              <a:buFontTx/>
              <a:buNone/>
            </a:pPr>
            <a:r>
              <a:rPr lang="en-US" altLang="en-US" sz="4526" b="1">
                <a:solidFill>
                  <a:srgbClr val="000000"/>
                </a:solidFill>
                <a:latin typeface="Calibri" panose="020F0502020204030204" pitchFamily="34" charset="0"/>
              </a:rPr>
              <a:t>Conclusions</a:t>
            </a:r>
          </a:p>
          <a:p>
            <a:pPr algn="just">
              <a:buFontTx/>
              <a:buNone/>
            </a:pPr>
            <a:r>
              <a:rPr lang="en-US" altLang="en-US" sz="2880"/>
              <a:t>Briefly review your research questions and the results of your research.</a:t>
            </a:r>
          </a:p>
        </p:txBody>
      </p:sp>
      <p:sp>
        <p:nvSpPr>
          <p:cNvPr id="2056" name="Text Box 14"/>
          <p:cNvSpPr txBox="1">
            <a:spLocks noChangeArrowheads="1"/>
          </p:cNvSpPr>
          <p:nvPr/>
        </p:nvSpPr>
        <p:spPr bwMode="auto">
          <a:xfrm>
            <a:off x="-2594609" y="4333940"/>
            <a:ext cx="49064091" cy="2523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282158" tIns="282158" rIns="282158" bIns="282158" anchor="ctr">
            <a:spAutoFit/>
          </a:bodyPr>
          <a:lstStyle>
            <a:lvl1pPr eaLnBrk="0" hangingPunct="0">
              <a:spcBef>
                <a:spcPct val="20000"/>
              </a:spcBef>
              <a:buChar char="•"/>
              <a:defRPr sz="14300">
                <a:solidFill>
                  <a:schemeClr val="tx1"/>
                </a:solidFill>
                <a:latin typeface="Times New Roman" panose="02020603050405020304" pitchFamily="18" charset="0"/>
                <a:ea typeface="MS PGothic" panose="020B0600070205080204" pitchFamily="34" charset="-128"/>
              </a:defRPr>
            </a:lvl1pPr>
            <a:lvl2pPr marL="742950" indent="-285750" eaLnBrk="0" hangingPunct="0">
              <a:spcBef>
                <a:spcPct val="20000"/>
              </a:spcBef>
              <a:buChar char="–"/>
              <a:defRPr sz="12500">
                <a:solidFill>
                  <a:schemeClr val="tx1"/>
                </a:solidFill>
                <a:latin typeface="Times New Roman" panose="02020603050405020304" pitchFamily="18" charset="0"/>
                <a:ea typeface="MS PGothic" panose="020B0600070205080204" pitchFamily="34" charset="-128"/>
              </a:defRPr>
            </a:lvl2pPr>
            <a:lvl3pPr marL="1143000" indent="-228600" eaLnBrk="0" hangingPunct="0">
              <a:spcBef>
                <a:spcPct val="20000"/>
              </a:spcBef>
              <a:buChar char="•"/>
              <a:defRPr sz="10700">
                <a:solidFill>
                  <a:schemeClr val="tx1"/>
                </a:solidFill>
                <a:latin typeface="Times New Roman" panose="02020603050405020304" pitchFamily="18" charset="0"/>
                <a:ea typeface="MS PGothic" panose="020B0600070205080204" pitchFamily="34" charset="-128"/>
              </a:defRPr>
            </a:lvl3pPr>
            <a:lvl4pPr marL="1600200" indent="-228600" eaLnBrk="0" hangingPunct="0">
              <a:spcBef>
                <a:spcPct val="20000"/>
              </a:spcBef>
              <a:buChar char="–"/>
              <a:defRPr sz="8900">
                <a:solidFill>
                  <a:schemeClr val="tx1"/>
                </a:solidFill>
                <a:latin typeface="Times New Roman" panose="02020603050405020304" pitchFamily="18" charset="0"/>
                <a:ea typeface="MS PGothic" panose="020B0600070205080204" pitchFamily="34" charset="-128"/>
              </a:defRPr>
            </a:lvl4pPr>
            <a:lvl5pPr marL="2057400" indent="-228600" eaLnBrk="0" hangingPunct="0">
              <a:spcBef>
                <a:spcPct val="20000"/>
              </a:spcBef>
              <a:buChar char="»"/>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9pPr>
          </a:lstStyle>
          <a:p>
            <a:pPr algn="ctr" eaLnBrk="1" hangingPunct="1">
              <a:spcBef>
                <a:spcPct val="50000"/>
              </a:spcBef>
              <a:spcAft>
                <a:spcPts val="617"/>
              </a:spcAft>
              <a:buNone/>
            </a:pPr>
            <a:r>
              <a:rPr lang="en-US" altLang="en-US" sz="6172" b="1">
                <a:latin typeface="Calibri" panose="020F0502020204030204" pitchFamily="34" charset="0"/>
              </a:rPr>
              <a:t>Author, Author, and Author</a:t>
            </a:r>
            <a:br>
              <a:rPr lang="en-US" altLang="en-US" sz="6172" b="1">
                <a:latin typeface="Calibri" panose="020F0502020204030204" pitchFamily="34" charset="0"/>
              </a:rPr>
            </a:br>
            <a:r>
              <a:rPr lang="en-US" altLang="en-US" sz="6172">
                <a:latin typeface="Calibri" panose="020F0502020204030204" pitchFamily="34" charset="0"/>
              </a:rPr>
              <a:t>Address(es)</a:t>
            </a:r>
          </a:p>
        </p:txBody>
      </p:sp>
      <p:sp>
        <p:nvSpPr>
          <p:cNvPr id="2057" name="Text Box 15"/>
          <p:cNvSpPr txBox="1">
            <a:spLocks noChangeArrowheads="1"/>
          </p:cNvSpPr>
          <p:nvPr/>
        </p:nvSpPr>
        <p:spPr bwMode="auto">
          <a:xfrm>
            <a:off x="33450297" y="16194677"/>
            <a:ext cx="10047086" cy="5048794"/>
          </a:xfrm>
          <a:prstGeom prst="rect">
            <a:avLst/>
          </a:prstGeom>
          <a:solidFill>
            <a:schemeClr val="bg1"/>
          </a:solidFill>
          <a:ln w="38100">
            <a:solidFill>
              <a:srgbClr val="000000"/>
            </a:solidFill>
            <a:round/>
            <a:headEnd/>
            <a:tailEnd/>
          </a:ln>
        </p:spPr>
        <p:txBody>
          <a:bodyPr lIns="940526" tIns="470263" rIns="940526" bIns="940526"/>
          <a:lstStyle>
            <a:lvl1pPr marL="500063" indent="-500063" eaLnBrk="0" hangingPunct="0">
              <a:spcBef>
                <a:spcPct val="20000"/>
              </a:spcBef>
              <a:buChar char="•"/>
              <a:defRPr sz="14300">
                <a:solidFill>
                  <a:schemeClr val="tx1"/>
                </a:solidFill>
                <a:latin typeface="Times New Roman" panose="02020603050405020304" pitchFamily="18" charset="0"/>
                <a:ea typeface="MS PGothic" panose="020B0600070205080204" pitchFamily="34" charset="-128"/>
              </a:defRPr>
            </a:lvl1pPr>
            <a:lvl2pPr marL="742950" indent="-285750" eaLnBrk="0" hangingPunct="0">
              <a:spcBef>
                <a:spcPct val="20000"/>
              </a:spcBef>
              <a:buChar char="–"/>
              <a:defRPr sz="12500">
                <a:solidFill>
                  <a:schemeClr val="tx1"/>
                </a:solidFill>
                <a:latin typeface="Times New Roman" panose="02020603050405020304" pitchFamily="18" charset="0"/>
                <a:ea typeface="MS PGothic" panose="020B0600070205080204" pitchFamily="34" charset="-128"/>
              </a:defRPr>
            </a:lvl2pPr>
            <a:lvl3pPr marL="1143000" indent="-228600" eaLnBrk="0" hangingPunct="0">
              <a:spcBef>
                <a:spcPct val="20000"/>
              </a:spcBef>
              <a:buChar char="•"/>
              <a:defRPr sz="10700">
                <a:solidFill>
                  <a:schemeClr val="tx1"/>
                </a:solidFill>
                <a:latin typeface="Times New Roman" panose="02020603050405020304" pitchFamily="18" charset="0"/>
                <a:ea typeface="MS PGothic" panose="020B0600070205080204" pitchFamily="34" charset="-128"/>
              </a:defRPr>
            </a:lvl3pPr>
            <a:lvl4pPr marL="1600200" indent="-228600" eaLnBrk="0" hangingPunct="0">
              <a:spcBef>
                <a:spcPct val="20000"/>
              </a:spcBef>
              <a:buChar char="–"/>
              <a:defRPr sz="8900">
                <a:solidFill>
                  <a:schemeClr val="tx1"/>
                </a:solidFill>
                <a:latin typeface="Times New Roman" panose="02020603050405020304" pitchFamily="18" charset="0"/>
                <a:ea typeface="MS PGothic" panose="020B0600070205080204" pitchFamily="34" charset="-128"/>
              </a:defRPr>
            </a:lvl4pPr>
            <a:lvl5pPr marL="2057400" indent="-228600" eaLnBrk="0" hangingPunct="0">
              <a:spcBef>
                <a:spcPct val="20000"/>
              </a:spcBef>
              <a:buChar char="»"/>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9pPr>
          </a:lstStyle>
          <a:p>
            <a:pPr eaLnBrk="1" hangingPunct="1">
              <a:spcBef>
                <a:spcPct val="50000"/>
              </a:spcBef>
              <a:buFontTx/>
              <a:buNone/>
            </a:pPr>
            <a:r>
              <a:rPr lang="en-US" altLang="en-US" sz="4526" b="1">
                <a:solidFill>
                  <a:srgbClr val="000000"/>
                </a:solidFill>
                <a:latin typeface="Calibri" panose="020F0502020204030204" pitchFamily="34" charset="0"/>
              </a:rPr>
              <a:t>Literature Cited</a:t>
            </a:r>
          </a:p>
          <a:p>
            <a:pPr eaLnBrk="1" hangingPunct="1">
              <a:spcBef>
                <a:spcPts val="1234"/>
              </a:spcBef>
              <a:buNone/>
            </a:pPr>
            <a:r>
              <a:rPr lang="en-US" altLang="en-US" sz="2880"/>
              <a:t>Blah, blah, and blah.  2012.  Blahing, blahing, and more blahing.  </a:t>
            </a:r>
            <a:r>
              <a:rPr lang="en-US" altLang="en-US" sz="2880" i="1"/>
              <a:t>Journal of Blahology</a:t>
            </a:r>
            <a:r>
              <a:rPr lang="en-US" altLang="en-US" sz="2880"/>
              <a:t> 1:1-2.</a:t>
            </a:r>
          </a:p>
          <a:p>
            <a:pPr eaLnBrk="1" hangingPunct="1">
              <a:spcBef>
                <a:spcPct val="0"/>
              </a:spcBef>
              <a:buFontTx/>
              <a:buNone/>
            </a:pPr>
            <a:r>
              <a:rPr lang="en-US" altLang="en-US" sz="2880"/>
              <a:t>Blah, blah, and blah.  2012.  Blahing, blahing, and more blahing.  </a:t>
            </a:r>
            <a:r>
              <a:rPr lang="en-US" altLang="en-US" sz="2880" i="1"/>
              <a:t>Journal of Blahology</a:t>
            </a:r>
            <a:r>
              <a:rPr lang="en-US" altLang="en-US" sz="2880"/>
              <a:t> 1:1-2.</a:t>
            </a:r>
          </a:p>
          <a:p>
            <a:pPr eaLnBrk="1" hangingPunct="1">
              <a:spcBef>
                <a:spcPct val="0"/>
              </a:spcBef>
              <a:buFontTx/>
              <a:buNone/>
            </a:pPr>
            <a:r>
              <a:rPr lang="en-US" altLang="en-US" sz="2880"/>
              <a:t>Blah, blah, and blah.  2012.  Blahing, blahing, and more blahing.  </a:t>
            </a:r>
            <a:r>
              <a:rPr lang="en-US" altLang="en-US" sz="2880" i="1"/>
              <a:t>Journal of Blahology</a:t>
            </a:r>
            <a:r>
              <a:rPr lang="en-US" altLang="en-US" sz="2880"/>
              <a:t> 1:1-2.</a:t>
            </a:r>
          </a:p>
          <a:p>
            <a:pPr eaLnBrk="1" hangingPunct="1">
              <a:spcBef>
                <a:spcPct val="0"/>
              </a:spcBef>
              <a:buFontTx/>
              <a:buNone/>
            </a:pPr>
            <a:endParaRPr lang="en-US" altLang="en-US" sz="2880"/>
          </a:p>
          <a:p>
            <a:pPr eaLnBrk="1" hangingPunct="1">
              <a:spcBef>
                <a:spcPct val="10000"/>
              </a:spcBef>
              <a:buFontTx/>
              <a:buNone/>
            </a:pPr>
            <a:endParaRPr lang="en-US" altLang="en-US" sz="2880"/>
          </a:p>
        </p:txBody>
      </p:sp>
      <p:sp>
        <p:nvSpPr>
          <p:cNvPr id="2058" name="Text Box 70"/>
          <p:cNvSpPr txBox="1">
            <a:spLocks noChangeArrowheads="1"/>
          </p:cNvSpPr>
          <p:nvPr/>
        </p:nvSpPr>
        <p:spPr bwMode="auto">
          <a:xfrm>
            <a:off x="33448666" y="26761712"/>
            <a:ext cx="10048603" cy="5047162"/>
          </a:xfrm>
          <a:prstGeom prst="rect">
            <a:avLst/>
          </a:prstGeom>
          <a:solidFill>
            <a:schemeClr val="bg1"/>
          </a:solidFill>
          <a:ln w="38100">
            <a:solidFill>
              <a:srgbClr val="000000"/>
            </a:solidFill>
            <a:round/>
            <a:headEnd/>
            <a:tailEnd/>
          </a:ln>
        </p:spPr>
        <p:txBody>
          <a:bodyPr lIns="940526" tIns="470263" rIns="940526" bIns="940526"/>
          <a:lstStyle>
            <a:lvl1pPr eaLnBrk="0" hangingPunct="0">
              <a:spcBef>
                <a:spcPct val="20000"/>
              </a:spcBef>
              <a:buChar char="•"/>
              <a:defRPr sz="14300">
                <a:solidFill>
                  <a:schemeClr val="tx1"/>
                </a:solidFill>
                <a:latin typeface="Times New Roman" panose="02020603050405020304" pitchFamily="18" charset="0"/>
                <a:ea typeface="MS PGothic" panose="020B0600070205080204" pitchFamily="34" charset="-128"/>
              </a:defRPr>
            </a:lvl1pPr>
            <a:lvl2pPr marL="742950" indent="-285750" eaLnBrk="0" hangingPunct="0">
              <a:spcBef>
                <a:spcPct val="20000"/>
              </a:spcBef>
              <a:buChar char="–"/>
              <a:defRPr sz="12500">
                <a:solidFill>
                  <a:schemeClr val="tx1"/>
                </a:solidFill>
                <a:latin typeface="Times New Roman" panose="02020603050405020304" pitchFamily="18" charset="0"/>
                <a:ea typeface="MS PGothic" panose="020B0600070205080204" pitchFamily="34" charset="-128"/>
              </a:defRPr>
            </a:lvl2pPr>
            <a:lvl3pPr marL="1143000" indent="-228600" eaLnBrk="0" hangingPunct="0">
              <a:spcBef>
                <a:spcPct val="20000"/>
              </a:spcBef>
              <a:buChar char="•"/>
              <a:defRPr sz="10700">
                <a:solidFill>
                  <a:schemeClr val="tx1"/>
                </a:solidFill>
                <a:latin typeface="Times New Roman" panose="02020603050405020304" pitchFamily="18" charset="0"/>
                <a:ea typeface="MS PGothic" panose="020B0600070205080204" pitchFamily="34" charset="-128"/>
              </a:defRPr>
            </a:lvl3pPr>
            <a:lvl4pPr marL="1600200" indent="-228600" eaLnBrk="0" hangingPunct="0">
              <a:spcBef>
                <a:spcPct val="20000"/>
              </a:spcBef>
              <a:buChar char="–"/>
              <a:defRPr sz="8900">
                <a:solidFill>
                  <a:schemeClr val="tx1"/>
                </a:solidFill>
                <a:latin typeface="Times New Roman" panose="02020603050405020304" pitchFamily="18" charset="0"/>
                <a:ea typeface="MS PGothic" panose="020B0600070205080204" pitchFamily="34" charset="-128"/>
              </a:defRPr>
            </a:lvl4pPr>
            <a:lvl5pPr marL="2057400" indent="-228600" eaLnBrk="0" hangingPunct="0">
              <a:spcBef>
                <a:spcPct val="20000"/>
              </a:spcBef>
              <a:buChar char="»"/>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9pPr>
          </a:lstStyle>
          <a:p>
            <a:pPr algn="just" eaLnBrk="1" hangingPunct="1">
              <a:spcBef>
                <a:spcPct val="0"/>
              </a:spcBef>
              <a:buFontTx/>
              <a:buNone/>
            </a:pPr>
            <a:r>
              <a:rPr lang="en-US" altLang="en-US" sz="4526" b="1">
                <a:solidFill>
                  <a:srgbClr val="000000"/>
                </a:solidFill>
                <a:latin typeface="Calibri" panose="020F0502020204030204" pitchFamily="34" charset="0"/>
              </a:rPr>
              <a:t>Contact Information</a:t>
            </a:r>
          </a:p>
          <a:p>
            <a:pPr eaLnBrk="1" hangingPunct="1">
              <a:spcBef>
                <a:spcPct val="10000"/>
              </a:spcBef>
              <a:buFontTx/>
              <a:buNone/>
            </a:pPr>
            <a:r>
              <a:rPr lang="en-US" altLang="en-US" sz="2880" b="1"/>
              <a:t>© </a:t>
            </a:r>
            <a:r>
              <a:rPr lang="en-US" altLang="en-US" sz="2880"/>
              <a:t>Copyright Colin Purrington. You may use for making your poster, of course, but please do not repost the template on your own site or upload to third-party file-sharing sites such as doctoc.com. This verbiage sounds mean-spirited, perhaps, but I’ve had people siphon off my whole site and then claim my content was public domain because they found it via Google. (Replace this text with your own.)</a:t>
            </a:r>
          </a:p>
          <a:p>
            <a:pPr eaLnBrk="1" hangingPunct="1">
              <a:spcBef>
                <a:spcPct val="10000"/>
              </a:spcBef>
              <a:buFontTx/>
              <a:buNone/>
            </a:pPr>
            <a:endParaRPr lang="en-US" altLang="en-US" sz="2880"/>
          </a:p>
        </p:txBody>
      </p:sp>
      <p:sp>
        <p:nvSpPr>
          <p:cNvPr id="2" name="Rectangle 180"/>
          <p:cNvSpPr>
            <a:spLocks noChangeArrowheads="1"/>
          </p:cNvSpPr>
          <p:nvPr/>
        </p:nvSpPr>
        <p:spPr bwMode="auto">
          <a:xfrm>
            <a:off x="7700556" y="975594"/>
            <a:ext cx="29651161" cy="35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algn="ctr">
              <a:defRPr/>
            </a:pPr>
            <a:r>
              <a:rPr lang="en-US" sz="11315" b="1" dirty="0">
                <a:ln>
                  <a:solidFill>
                    <a:schemeClr val="bg1"/>
                  </a:solidFill>
                </a:ln>
                <a:latin typeface="Calibri"/>
                <a:ea typeface="ＭＳ Ｐゴシック" charset="0"/>
                <a:cs typeface="Calibri"/>
              </a:rPr>
              <a:t>Title title title title title title title title title title title title title title title title title title </a:t>
            </a:r>
            <a:r>
              <a:rPr lang="en-US" sz="11315" b="1" dirty="0" err="1">
                <a:ln>
                  <a:solidFill>
                    <a:schemeClr val="bg1"/>
                  </a:solidFill>
                </a:ln>
                <a:latin typeface="Calibri"/>
                <a:ea typeface="ＭＳ Ｐゴシック" charset="0"/>
                <a:cs typeface="Calibri"/>
              </a:rPr>
              <a:t>title</a:t>
            </a:r>
            <a:r>
              <a:rPr lang="en-US" sz="11315" b="1" dirty="0">
                <a:ln>
                  <a:solidFill>
                    <a:schemeClr val="bg1"/>
                  </a:solidFill>
                </a:ln>
                <a:latin typeface="Calibri"/>
                <a:ea typeface="ＭＳ Ｐゴシック" charset="0"/>
                <a:cs typeface="Calibri"/>
              </a:rPr>
              <a:t> </a:t>
            </a:r>
            <a:r>
              <a:rPr lang="en-US" sz="11315" b="1" dirty="0" err="1">
                <a:ln>
                  <a:solidFill>
                    <a:schemeClr val="bg1"/>
                  </a:solidFill>
                </a:ln>
                <a:latin typeface="Calibri"/>
                <a:ea typeface="ＭＳ Ｐゴシック" charset="0"/>
                <a:cs typeface="Calibri"/>
              </a:rPr>
              <a:t>title</a:t>
            </a:r>
            <a:endParaRPr lang="en-US" sz="11315" b="1" dirty="0">
              <a:ln>
                <a:solidFill>
                  <a:schemeClr val="bg1"/>
                </a:solidFill>
              </a:ln>
              <a:latin typeface="Calibri"/>
              <a:ea typeface="ＭＳ Ｐゴシック" charset="0"/>
              <a:cs typeface="Calibri"/>
            </a:endParaRPr>
          </a:p>
        </p:txBody>
      </p:sp>
      <p:sp>
        <p:nvSpPr>
          <p:cNvPr id="2060" name="Text Box 7"/>
          <p:cNvSpPr txBox="1">
            <a:spLocks noChangeArrowheads="1"/>
          </p:cNvSpPr>
          <p:nvPr/>
        </p:nvSpPr>
        <p:spPr bwMode="auto">
          <a:xfrm>
            <a:off x="1022168" y="14400168"/>
            <a:ext cx="10048603" cy="4150723"/>
          </a:xfrm>
          <a:prstGeom prst="rect">
            <a:avLst/>
          </a:prstGeom>
          <a:solidFill>
            <a:schemeClr val="bg1"/>
          </a:solidFill>
          <a:ln w="38100">
            <a:solidFill>
              <a:srgbClr val="000000"/>
            </a:solidFill>
            <a:round/>
            <a:headEnd/>
            <a:tailEnd/>
          </a:ln>
        </p:spPr>
        <p:txBody>
          <a:bodyPr lIns="940526" tIns="470263" rIns="940526" bIns="940526"/>
          <a:lstStyle>
            <a:lvl1pPr eaLnBrk="0" hangingPunct="0">
              <a:spcBef>
                <a:spcPct val="20000"/>
              </a:spcBef>
              <a:buChar char="•"/>
              <a:tabLst>
                <a:tab pos="500063" algn="l"/>
              </a:tabLst>
              <a:defRPr sz="14300">
                <a:solidFill>
                  <a:schemeClr val="tx1"/>
                </a:solidFill>
                <a:latin typeface="Times New Roman" panose="02020603050405020304" pitchFamily="18" charset="0"/>
                <a:ea typeface="MS PGothic" panose="020B0600070205080204" pitchFamily="34" charset="-128"/>
              </a:defRPr>
            </a:lvl1pPr>
            <a:lvl2pPr marL="742950" indent="-285750" eaLnBrk="0" hangingPunct="0">
              <a:spcBef>
                <a:spcPct val="20000"/>
              </a:spcBef>
              <a:buChar char="–"/>
              <a:tabLst>
                <a:tab pos="500063" algn="l"/>
              </a:tabLst>
              <a:defRPr sz="12500">
                <a:solidFill>
                  <a:schemeClr val="tx1"/>
                </a:solidFill>
                <a:latin typeface="Times New Roman" panose="02020603050405020304" pitchFamily="18" charset="0"/>
                <a:ea typeface="MS PGothic" panose="020B0600070205080204" pitchFamily="34" charset="-128"/>
              </a:defRPr>
            </a:lvl2pPr>
            <a:lvl3pPr marL="1143000" indent="-228600" eaLnBrk="0" hangingPunct="0">
              <a:spcBef>
                <a:spcPct val="20000"/>
              </a:spcBef>
              <a:buChar char="•"/>
              <a:tabLst>
                <a:tab pos="500063" algn="l"/>
              </a:tabLst>
              <a:defRPr sz="10700">
                <a:solidFill>
                  <a:schemeClr val="tx1"/>
                </a:solidFill>
                <a:latin typeface="Times New Roman" panose="02020603050405020304" pitchFamily="18" charset="0"/>
                <a:ea typeface="MS PGothic" panose="020B0600070205080204" pitchFamily="34" charset="-128"/>
              </a:defRPr>
            </a:lvl3pPr>
            <a:lvl4pPr marL="1600200" indent="-228600" eaLnBrk="0" hangingPunct="0">
              <a:spcBef>
                <a:spcPct val="20000"/>
              </a:spcBef>
              <a:buChar char="–"/>
              <a:tabLst>
                <a:tab pos="500063" algn="l"/>
              </a:tabLst>
              <a:defRPr sz="8900">
                <a:solidFill>
                  <a:schemeClr val="tx1"/>
                </a:solidFill>
                <a:latin typeface="Times New Roman" panose="02020603050405020304" pitchFamily="18" charset="0"/>
                <a:ea typeface="MS PGothic" panose="020B0600070205080204" pitchFamily="34" charset="-128"/>
              </a:defRPr>
            </a:lvl4pPr>
            <a:lvl5pPr marL="2057400" indent="-228600" eaLnBrk="0" hangingPunct="0">
              <a:spcBef>
                <a:spcPct val="20000"/>
              </a:spcBef>
              <a:buChar char="»"/>
              <a:tabLst>
                <a:tab pos="500063" algn="l"/>
              </a:tabLst>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9pPr>
          </a:lstStyle>
          <a:p>
            <a:pPr algn="just" eaLnBrk="1" hangingPunct="1">
              <a:spcBef>
                <a:spcPct val="50000"/>
              </a:spcBef>
              <a:buFontTx/>
              <a:buNone/>
            </a:pPr>
            <a:r>
              <a:rPr lang="en-US" altLang="en-US" sz="4937" b="1">
                <a:latin typeface="Calibri" panose="020F0502020204030204" pitchFamily="34" charset="0"/>
              </a:rPr>
              <a:t>Introduction</a:t>
            </a:r>
          </a:p>
          <a:p>
            <a:pPr eaLnBrk="1" hangingPunct="1">
              <a:spcBef>
                <a:spcPct val="10000"/>
              </a:spcBef>
              <a:buFontTx/>
              <a:buNone/>
            </a:pPr>
            <a:r>
              <a:rPr lang="en-US" altLang="en-US" sz="2880"/>
              <a:t>In two-three paragraphs describe </a:t>
            </a:r>
            <a:br>
              <a:rPr lang="en-US" altLang="en-US" sz="2880"/>
            </a:br>
            <a:r>
              <a:rPr lang="en-US" altLang="en-US" sz="2880"/>
              <a:t>the background of your project.</a:t>
            </a:r>
            <a:br>
              <a:rPr lang="en-US" altLang="en-US" sz="2880"/>
            </a:br>
            <a:r>
              <a:rPr lang="en-US" altLang="en-US" sz="2880"/>
              <a:t>You can include graphics to help </a:t>
            </a:r>
            <a:br>
              <a:rPr lang="en-US" altLang="en-US" sz="2880"/>
            </a:br>
            <a:r>
              <a:rPr lang="en-US" altLang="en-US" sz="2880"/>
              <a:t>the viewer understand the project. </a:t>
            </a:r>
          </a:p>
          <a:p>
            <a:pPr eaLnBrk="1" hangingPunct="1">
              <a:spcBef>
                <a:spcPct val="10000"/>
              </a:spcBef>
              <a:buFontTx/>
              <a:buNone/>
            </a:pPr>
            <a:r>
              <a:rPr lang="en-US" altLang="en-US" sz="2880"/>
              <a:t>		</a:t>
            </a:r>
            <a:endParaRPr lang="en-US" altLang="en-US" sz="2880" i="1">
              <a:solidFill>
                <a:schemeClr val="accent2"/>
              </a:solidFill>
            </a:endParaRPr>
          </a:p>
          <a:p>
            <a:pPr eaLnBrk="1" hangingPunct="1">
              <a:spcBef>
                <a:spcPct val="10000"/>
              </a:spcBef>
              <a:buFontTx/>
              <a:buNone/>
            </a:pPr>
            <a:endParaRPr lang="en-US" altLang="en-US" sz="2880"/>
          </a:p>
        </p:txBody>
      </p:sp>
      <p:sp>
        <p:nvSpPr>
          <p:cNvPr id="13" name="Text Box 19"/>
          <p:cNvSpPr txBox="1">
            <a:spLocks noChangeArrowheads="1"/>
          </p:cNvSpPr>
          <p:nvPr/>
        </p:nvSpPr>
        <p:spPr bwMode="auto">
          <a:xfrm>
            <a:off x="1288325" y="1377484"/>
            <a:ext cx="6412231" cy="1881051"/>
          </a:xfrm>
          <a:prstGeom prst="rect">
            <a:avLst/>
          </a:prstGeom>
          <a:ln/>
        </p:spPr>
        <p:style>
          <a:lnRef idx="2">
            <a:schemeClr val="dk1"/>
          </a:lnRef>
          <a:fillRef idx="1">
            <a:schemeClr val="lt1"/>
          </a:fillRef>
          <a:effectRef idx="0">
            <a:schemeClr val="dk1"/>
          </a:effectRef>
          <a:fontRef idx="minor">
            <a:schemeClr val="dk1"/>
          </a:fontRef>
        </p:style>
        <p:txBody>
          <a:bodyPr lIns="123444" tIns="61723" rIns="123444" bIns="61723"/>
          <a:lstStyle>
            <a:lvl1pPr defTabSz="3343275">
              <a:defRPr>
                <a:solidFill>
                  <a:schemeClr val="tx1"/>
                </a:solidFill>
                <a:latin typeface="Arial" charset="0"/>
              </a:defRPr>
            </a:lvl1pPr>
            <a:lvl2pPr defTabSz="3343275">
              <a:defRPr>
                <a:solidFill>
                  <a:schemeClr val="tx1"/>
                </a:solidFill>
                <a:latin typeface="Arial" charset="0"/>
              </a:defRPr>
            </a:lvl2pPr>
            <a:lvl3pPr defTabSz="3343275">
              <a:defRPr>
                <a:solidFill>
                  <a:schemeClr val="tx1"/>
                </a:solidFill>
                <a:latin typeface="Arial" charset="0"/>
              </a:defRPr>
            </a:lvl3pPr>
            <a:lvl4pPr defTabSz="3343275">
              <a:defRPr>
                <a:solidFill>
                  <a:schemeClr val="tx1"/>
                </a:solidFill>
                <a:latin typeface="Arial" charset="0"/>
              </a:defRPr>
            </a:lvl4pPr>
            <a:lvl5pPr defTabSz="3343275">
              <a:defRPr>
                <a:solidFill>
                  <a:schemeClr val="tx1"/>
                </a:solidFill>
                <a:latin typeface="Arial" charset="0"/>
              </a:defRPr>
            </a:lvl5pPr>
            <a:lvl6pPr defTabSz="3343275" fontAlgn="base">
              <a:spcBef>
                <a:spcPct val="0"/>
              </a:spcBef>
              <a:spcAft>
                <a:spcPct val="0"/>
              </a:spcAft>
              <a:defRPr>
                <a:solidFill>
                  <a:schemeClr val="tx1"/>
                </a:solidFill>
                <a:latin typeface="Arial" charset="0"/>
              </a:defRPr>
            </a:lvl6pPr>
            <a:lvl7pPr defTabSz="3343275" fontAlgn="base">
              <a:spcBef>
                <a:spcPct val="0"/>
              </a:spcBef>
              <a:spcAft>
                <a:spcPct val="0"/>
              </a:spcAft>
              <a:defRPr>
                <a:solidFill>
                  <a:schemeClr val="tx1"/>
                </a:solidFill>
                <a:latin typeface="Arial" charset="0"/>
              </a:defRPr>
            </a:lvl7pPr>
            <a:lvl8pPr defTabSz="3343275" fontAlgn="base">
              <a:spcBef>
                <a:spcPct val="0"/>
              </a:spcBef>
              <a:spcAft>
                <a:spcPct val="0"/>
              </a:spcAft>
              <a:defRPr>
                <a:solidFill>
                  <a:schemeClr val="tx1"/>
                </a:solidFill>
                <a:latin typeface="Arial" charset="0"/>
              </a:defRPr>
            </a:lvl8pPr>
            <a:lvl9pPr defTabSz="3343275" fontAlgn="base">
              <a:spcBef>
                <a:spcPct val="0"/>
              </a:spcBef>
              <a:spcAft>
                <a:spcPct val="0"/>
              </a:spcAft>
              <a:defRPr>
                <a:solidFill>
                  <a:schemeClr val="tx1"/>
                </a:solidFill>
                <a:latin typeface="Arial" charset="0"/>
              </a:defRPr>
            </a:lvl9pPr>
          </a:lstStyle>
          <a:p>
            <a:pPr algn="ctr">
              <a:defRPr/>
            </a:pPr>
            <a:r>
              <a:rPr lang="en-US" sz="12343" b="1" cap="all" dirty="0"/>
              <a:t>XX-000</a:t>
            </a:r>
          </a:p>
          <a:p>
            <a:pPr algn="just">
              <a:defRPr/>
            </a:pPr>
            <a:endParaRPr lang="en-US" sz="2469" cap="all" dirty="0"/>
          </a:p>
        </p:txBody>
      </p:sp>
      <p:pic>
        <p:nvPicPr>
          <p:cNvPr id="2062"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75712" y="15401109"/>
            <a:ext cx="2010048" cy="21161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 name="Text Box 11"/>
          <p:cNvSpPr txBox="1">
            <a:spLocks noChangeArrowheads="1"/>
          </p:cNvSpPr>
          <p:nvPr/>
        </p:nvSpPr>
        <p:spPr bwMode="auto">
          <a:xfrm>
            <a:off x="1022168" y="24914135"/>
            <a:ext cx="10048603" cy="6738802"/>
          </a:xfrm>
          <a:prstGeom prst="rect">
            <a:avLst/>
          </a:prstGeom>
          <a:solidFill>
            <a:schemeClr val="bg1"/>
          </a:solidFill>
          <a:ln w="38100">
            <a:solidFill>
              <a:srgbClr val="000000"/>
            </a:solidFill>
            <a:round/>
            <a:headEnd/>
            <a:tailEnd/>
          </a:ln>
        </p:spPr>
        <p:txBody>
          <a:bodyPr lIns="940526" tIns="470263" rIns="940526" bIns="940526"/>
          <a:lstStyle>
            <a:lvl1pPr eaLnBrk="0" hangingPunct="0">
              <a:spcBef>
                <a:spcPct val="20000"/>
              </a:spcBef>
              <a:buChar char="•"/>
              <a:tabLst>
                <a:tab pos="508000" algn="l"/>
              </a:tabLst>
              <a:defRPr sz="14300">
                <a:solidFill>
                  <a:schemeClr val="tx1"/>
                </a:solidFill>
                <a:latin typeface="Times New Roman" pitchFamily="18" charset="0"/>
                <a:ea typeface="MS PGothic" pitchFamily="34" charset="-128"/>
              </a:defRPr>
            </a:lvl1pPr>
            <a:lvl2pPr marL="742950" indent="-285750" eaLnBrk="0" hangingPunct="0">
              <a:spcBef>
                <a:spcPct val="20000"/>
              </a:spcBef>
              <a:buChar char="–"/>
              <a:tabLst>
                <a:tab pos="508000" algn="l"/>
              </a:tabLst>
              <a:defRPr sz="12500">
                <a:solidFill>
                  <a:schemeClr val="tx1"/>
                </a:solidFill>
                <a:latin typeface="Times New Roman" pitchFamily="18" charset="0"/>
                <a:ea typeface="MS PGothic" pitchFamily="34" charset="-128"/>
              </a:defRPr>
            </a:lvl2pPr>
            <a:lvl3pPr marL="1143000" indent="-228600" eaLnBrk="0" hangingPunct="0">
              <a:spcBef>
                <a:spcPct val="20000"/>
              </a:spcBef>
              <a:buChar char="•"/>
              <a:tabLst>
                <a:tab pos="508000" algn="l"/>
              </a:tabLst>
              <a:defRPr sz="10700">
                <a:solidFill>
                  <a:schemeClr val="tx1"/>
                </a:solidFill>
                <a:latin typeface="Times New Roman" pitchFamily="18" charset="0"/>
                <a:ea typeface="MS PGothic" pitchFamily="34" charset="-128"/>
              </a:defRPr>
            </a:lvl3pPr>
            <a:lvl4pPr marL="1600200" indent="-228600" eaLnBrk="0" hangingPunct="0">
              <a:spcBef>
                <a:spcPct val="20000"/>
              </a:spcBef>
              <a:buChar char="–"/>
              <a:tabLst>
                <a:tab pos="508000" algn="l"/>
              </a:tabLst>
              <a:defRPr sz="8900">
                <a:solidFill>
                  <a:schemeClr val="tx1"/>
                </a:solidFill>
                <a:latin typeface="Times New Roman" pitchFamily="18" charset="0"/>
                <a:ea typeface="MS PGothic" pitchFamily="34" charset="-128"/>
              </a:defRPr>
            </a:lvl4pPr>
            <a:lvl5pPr marL="2057400" indent="-228600" eaLnBrk="0" hangingPunct="0">
              <a:spcBef>
                <a:spcPct val="20000"/>
              </a:spcBef>
              <a:buChar char="»"/>
              <a:tabLst>
                <a:tab pos="508000" algn="l"/>
              </a:tabLst>
              <a:defRPr sz="8900">
                <a:solidFill>
                  <a:schemeClr val="tx1"/>
                </a:solidFill>
                <a:latin typeface="Times New Roman" pitchFamily="18" charset="0"/>
                <a:ea typeface="MS PGothic" pitchFamily="34" charset="-128"/>
              </a:defRPr>
            </a:lvl5pPr>
            <a:lvl6pPr marL="2514600" indent="-228600" eaLnBrk="0" fontAlgn="base" hangingPunct="0">
              <a:spcBef>
                <a:spcPct val="20000"/>
              </a:spcBef>
              <a:spcAft>
                <a:spcPct val="0"/>
              </a:spcAft>
              <a:buChar char="»"/>
              <a:tabLst>
                <a:tab pos="508000" algn="l"/>
              </a:tabLst>
              <a:defRPr sz="8900">
                <a:solidFill>
                  <a:schemeClr val="tx1"/>
                </a:solidFill>
                <a:latin typeface="Times New Roman" pitchFamily="18" charset="0"/>
                <a:ea typeface="MS PGothic" pitchFamily="34" charset="-128"/>
              </a:defRPr>
            </a:lvl6pPr>
            <a:lvl7pPr marL="2971800" indent="-228600" eaLnBrk="0" fontAlgn="base" hangingPunct="0">
              <a:spcBef>
                <a:spcPct val="20000"/>
              </a:spcBef>
              <a:spcAft>
                <a:spcPct val="0"/>
              </a:spcAft>
              <a:buChar char="»"/>
              <a:tabLst>
                <a:tab pos="508000" algn="l"/>
              </a:tabLst>
              <a:defRPr sz="8900">
                <a:solidFill>
                  <a:schemeClr val="tx1"/>
                </a:solidFill>
                <a:latin typeface="Times New Roman" pitchFamily="18" charset="0"/>
                <a:ea typeface="MS PGothic" pitchFamily="34" charset="-128"/>
              </a:defRPr>
            </a:lvl7pPr>
            <a:lvl8pPr marL="3429000" indent="-228600" eaLnBrk="0" fontAlgn="base" hangingPunct="0">
              <a:spcBef>
                <a:spcPct val="20000"/>
              </a:spcBef>
              <a:spcAft>
                <a:spcPct val="0"/>
              </a:spcAft>
              <a:buChar char="»"/>
              <a:tabLst>
                <a:tab pos="508000" algn="l"/>
              </a:tabLst>
              <a:defRPr sz="8900">
                <a:solidFill>
                  <a:schemeClr val="tx1"/>
                </a:solidFill>
                <a:latin typeface="Times New Roman" pitchFamily="18" charset="0"/>
                <a:ea typeface="MS PGothic" pitchFamily="34" charset="-128"/>
              </a:defRPr>
            </a:lvl8pPr>
            <a:lvl9pPr marL="3886200" indent="-228600" eaLnBrk="0" fontAlgn="base" hangingPunct="0">
              <a:spcBef>
                <a:spcPct val="20000"/>
              </a:spcBef>
              <a:spcAft>
                <a:spcPct val="0"/>
              </a:spcAft>
              <a:buChar char="»"/>
              <a:tabLst>
                <a:tab pos="508000" algn="l"/>
              </a:tabLst>
              <a:defRPr sz="8900">
                <a:solidFill>
                  <a:schemeClr val="tx1"/>
                </a:solidFill>
                <a:latin typeface="Times New Roman" pitchFamily="18" charset="0"/>
                <a:ea typeface="MS PGothic" pitchFamily="34" charset="-128"/>
              </a:defRPr>
            </a:lvl9pPr>
          </a:lstStyle>
          <a:p>
            <a:pPr algn="just" eaLnBrk="1" hangingPunct="1">
              <a:spcBef>
                <a:spcPct val="50000"/>
              </a:spcBef>
              <a:buFontTx/>
              <a:buNone/>
              <a:defRPr/>
            </a:pPr>
            <a:r>
              <a:rPr lang="en-US" altLang="en-US" sz="4526" b="1" dirty="0">
                <a:solidFill>
                  <a:srgbClr val="000000"/>
                </a:solidFill>
                <a:latin typeface="Calibri" pitchFamily="34" charset="0"/>
              </a:rPr>
              <a:t>Research Question(s)</a:t>
            </a:r>
          </a:p>
          <a:p>
            <a:pPr>
              <a:defRPr/>
            </a:pPr>
            <a:r>
              <a:rPr lang="en-US" sz="2880" dirty="0"/>
              <a:t>Describe methods you used in your research process. Include images and charts </a:t>
            </a:r>
            <a:r>
              <a:rPr lang="en-US" sz="2880" dirty="0">
                <a:hlinkClick r:id="rId9"/>
              </a:rPr>
              <a:t>http://www.makesigns.com/tutorials/images-graphs-colors.aspx#icolor</a:t>
            </a:r>
            <a:r>
              <a:rPr lang="en-US" sz="2880" dirty="0"/>
              <a:t>  to help readers better understand methodology you used. </a:t>
            </a:r>
          </a:p>
          <a:p>
            <a:pPr algn="just">
              <a:defRPr/>
            </a:pPr>
            <a:r>
              <a:rPr lang="en-US" sz="2880" b="1" dirty="0">
                <a:latin typeface="Arial" panose="020B0604020202020204" pitchFamily="34" charset="0"/>
                <a:cs typeface="Arial" panose="020B0604020202020204" pitchFamily="34" charset="0"/>
              </a:rPr>
              <a:t>Example</a:t>
            </a:r>
          </a:p>
          <a:p>
            <a:pPr algn="just">
              <a:buFontTx/>
              <a:buNone/>
              <a:defRPr/>
            </a:pPr>
            <a:r>
              <a:rPr lang="en-US" altLang="en-US" sz="2880" dirty="0">
                <a:latin typeface="+mj-lt"/>
                <a:cs typeface="Arial" panose="020B0604020202020204" pitchFamily="34" charset="0"/>
              </a:rPr>
              <a:t>Fig.1 </a:t>
            </a:r>
            <a:r>
              <a:rPr lang="en-US" sz="2880" dirty="0">
                <a:latin typeface="+mj-lt"/>
              </a:rPr>
              <a:t>Drawing of</a:t>
            </a:r>
          </a:p>
          <a:p>
            <a:pPr algn="just">
              <a:buFontTx/>
              <a:buNone/>
              <a:defRPr/>
            </a:pPr>
            <a:r>
              <a:rPr lang="en-US" sz="2880" dirty="0">
                <a:latin typeface="+mj-lt"/>
              </a:rPr>
              <a:t> the analytic </a:t>
            </a:r>
          </a:p>
          <a:p>
            <a:pPr algn="just">
              <a:buFontTx/>
              <a:buNone/>
              <a:defRPr/>
            </a:pPr>
            <a:r>
              <a:rPr lang="en-US" sz="2880" dirty="0">
                <a:latin typeface="+mj-lt"/>
              </a:rPr>
              <a:t>extension of </a:t>
            </a:r>
          </a:p>
          <a:p>
            <a:pPr algn="just">
              <a:buFontTx/>
              <a:buNone/>
              <a:defRPr/>
            </a:pPr>
            <a:r>
              <a:rPr lang="en-US" sz="2880" dirty="0">
                <a:latin typeface="+mj-lt"/>
              </a:rPr>
              <a:t>the w:Ackermann function</a:t>
            </a:r>
            <a:endParaRPr lang="en-US" altLang="en-US" sz="2880" dirty="0">
              <a:latin typeface="+mj-lt"/>
            </a:endParaRPr>
          </a:p>
        </p:txBody>
      </p:sp>
      <p:pic>
        <p:nvPicPr>
          <p:cNvPr id="2064" name="Picture 5" descr="C:\Users\speltsve.WIN\Desktop\to delete\AckermannComplexFig2a.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88325" y="28607657"/>
            <a:ext cx="6915149" cy="2450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5"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6213506" y="9441180"/>
            <a:ext cx="5274129" cy="35090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a:extLst>
              <a:ext uri="{FF2B5EF4-FFF2-40B4-BE49-F238E27FC236}">
                <a16:creationId xmlns:a16="http://schemas.microsoft.com/office/drawing/2014/main" id="{A3E92B1B-DEE8-B14F-A15A-CC5EC3065E4A}"/>
              </a:ext>
            </a:extLst>
          </p:cNvPr>
          <p:cNvPicPr>
            <a:picLocks noChangeAspect="1"/>
          </p:cNvPicPr>
          <p:nvPr/>
        </p:nvPicPr>
        <p:blipFill>
          <a:blip r:embed="rId12"/>
          <a:stretch>
            <a:fillRect/>
          </a:stretch>
        </p:blipFill>
        <p:spPr>
          <a:xfrm>
            <a:off x="37351717" y="800269"/>
            <a:ext cx="6145666" cy="4916532"/>
          </a:xfrm>
          <a:prstGeom prst="rect">
            <a:avLst/>
          </a:prstGeom>
        </p:spPr>
      </p:pic>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themeOverride>
</file>

<file path=docProps/app.xml><?xml version="1.0" encoding="utf-8"?>
<Properties xmlns="http://schemas.openxmlformats.org/officeDocument/2006/extended-properties" xmlns:vt="http://schemas.openxmlformats.org/officeDocument/2006/docPropsVTypes">
  <TotalTime>5548</TotalTime>
  <Words>699</Words>
  <Application>Microsoft Office PowerPoint</Application>
  <PresentationFormat>Custom</PresentationFormat>
  <Paragraphs>52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Helvetica</vt:lpstr>
      <vt:lpstr>Times New Roman</vt:lpstr>
      <vt:lpstr>Default Design</vt:lpstr>
      <vt:lpstr>PowerPoint Presentation</vt:lpstr>
    </vt:vector>
  </TitlesOfParts>
  <LinksUpToDate>false</LinksUpToDate>
  <SharedDoc>false</SharedDoc>
  <HyperlinkBase>http://colinpurrington.com/tips/academic/posterdesign</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 template</dc:title>
  <dc:subject>conference poster</dc:subject>
  <dc:creator>Colin Purrington</dc:creator>
  <cp:keywords>poster, conference, session, meeting, symposium, research, presentation</cp:keywords>
  <dc:description>This template is free for you to use to create your poster.  Do not host this file on your own server, even in adapted form. If you need to post a template, please steal somebody else's or just make your own (it's easy).  Thanks!</dc:description>
  <cp:lastModifiedBy>Allison Boyle</cp:lastModifiedBy>
  <cp:revision>534</cp:revision>
  <cp:lastPrinted>2011-10-30T12:54:45Z</cp:lastPrinted>
  <dcterms:created xsi:type="dcterms:W3CDTF">2012-06-12T14:08:55Z</dcterms:created>
  <dcterms:modified xsi:type="dcterms:W3CDTF">2022-11-21T19:51:26Z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Colin Purrington</vt:lpwstr>
  </property>
</Properties>
</file>